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4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87" r:id="rId3"/>
    <p:sldMasterId id="2147483695" r:id="rId4"/>
    <p:sldMasterId id="2147483724" r:id="rId5"/>
    <p:sldMasterId id="2147483736" r:id="rId6"/>
  </p:sldMasterIdLst>
  <p:notesMasterIdLst>
    <p:notesMasterId r:id="rId32"/>
  </p:notesMasterIdLst>
  <p:sldIdLst>
    <p:sldId id="511" r:id="rId7"/>
    <p:sldId id="480" r:id="rId8"/>
    <p:sldId id="508" r:id="rId9"/>
    <p:sldId id="553" r:id="rId10"/>
    <p:sldId id="512" r:id="rId11"/>
    <p:sldId id="455" r:id="rId12"/>
    <p:sldId id="554" r:id="rId13"/>
    <p:sldId id="489" r:id="rId14"/>
    <p:sldId id="492" r:id="rId15"/>
    <p:sldId id="495" r:id="rId16"/>
    <p:sldId id="461" r:id="rId17"/>
    <p:sldId id="507" r:id="rId18"/>
    <p:sldId id="505" r:id="rId19"/>
    <p:sldId id="506" r:id="rId20"/>
    <p:sldId id="496" r:id="rId21"/>
    <p:sldId id="516" r:id="rId22"/>
    <p:sldId id="555" r:id="rId23"/>
    <p:sldId id="342" r:id="rId24"/>
    <p:sldId id="339" r:id="rId25"/>
    <p:sldId id="556" r:id="rId26"/>
    <p:sldId id="557" r:id="rId27"/>
    <p:sldId id="558" r:id="rId28"/>
    <p:sldId id="559" r:id="rId29"/>
    <p:sldId id="384" r:id="rId30"/>
    <p:sldId id="510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5060"/>
    <a:srgbClr val="F87381"/>
    <a:srgbClr val="FAE6EA"/>
    <a:srgbClr val="7095E3"/>
    <a:srgbClr val="FCF6FA"/>
    <a:srgbClr val="8F54C5"/>
    <a:srgbClr val="4BD1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D7FCE5-3C55-4A0F-936B-02842D4A5D5B}" v="117" dt="2021-04-25T07:45:41.0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0" d="100"/>
          <a:sy n="40" d="100"/>
        </p:scale>
        <p:origin x="66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notesMaster" Target="notesMasters/notesMaster1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63B36F-6DC2-4D71-9201-CE0C17B77100}" type="doc">
      <dgm:prSet loTypeId="urn:microsoft.com/office/officeart/2008/layout/VerticalCurvedList" loCatId="list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F106BC75-CCE8-4E47-82F6-F2EB7B35FCD9}">
      <dgm:prSet phldrT="[Text]"/>
      <dgm:spPr>
        <a:solidFill>
          <a:srgbClr val="FFE599"/>
        </a:solidFill>
      </dgm:spPr>
      <dgm:t>
        <a:bodyPr/>
        <a:lstStyle/>
        <a:p>
          <a:r>
            <a:rPr lang="en-US" dirty="0"/>
            <a:t>Step one </a:t>
          </a:r>
        </a:p>
      </dgm:t>
    </dgm:pt>
    <dgm:pt modelId="{6DB25EB8-702D-480A-B374-DE2540D5B130}" type="parTrans" cxnId="{CC421D89-280A-4ED2-B5E7-1DE0D7F6613E}">
      <dgm:prSet/>
      <dgm:spPr/>
      <dgm:t>
        <a:bodyPr/>
        <a:lstStyle/>
        <a:p>
          <a:endParaRPr lang="en-US"/>
        </a:p>
      </dgm:t>
    </dgm:pt>
    <dgm:pt modelId="{BC0FE3D1-4059-4ADD-A38D-0D4F9377C4ED}" type="sibTrans" cxnId="{CC421D89-280A-4ED2-B5E7-1DE0D7F6613E}">
      <dgm:prSet/>
      <dgm:spPr/>
      <dgm:t>
        <a:bodyPr/>
        <a:lstStyle/>
        <a:p>
          <a:endParaRPr lang="en-US"/>
        </a:p>
      </dgm:t>
    </dgm:pt>
    <dgm:pt modelId="{5CFA686D-59CD-4CF1-A39B-51CF54A61D77}">
      <dgm:prSet phldrT="[Text]"/>
      <dgm:spPr>
        <a:solidFill>
          <a:srgbClr val="CAFFCA"/>
        </a:solidFill>
      </dgm:spPr>
      <dgm:t>
        <a:bodyPr/>
        <a:lstStyle/>
        <a:p>
          <a:r>
            <a:rPr lang="en-US" dirty="0"/>
            <a:t>Step two </a:t>
          </a:r>
        </a:p>
      </dgm:t>
    </dgm:pt>
    <dgm:pt modelId="{54FF2090-6313-4ECB-82AC-154320A08667}" type="parTrans" cxnId="{4082942A-54A1-4F6E-B9BC-F925ED49F2DA}">
      <dgm:prSet/>
      <dgm:spPr/>
      <dgm:t>
        <a:bodyPr/>
        <a:lstStyle/>
        <a:p>
          <a:endParaRPr lang="en-US"/>
        </a:p>
      </dgm:t>
    </dgm:pt>
    <dgm:pt modelId="{5A8EDC0A-87CF-45FB-9CD1-3BBA22BBA85B}" type="sibTrans" cxnId="{4082942A-54A1-4F6E-B9BC-F925ED49F2DA}">
      <dgm:prSet/>
      <dgm:spPr/>
      <dgm:t>
        <a:bodyPr/>
        <a:lstStyle/>
        <a:p>
          <a:endParaRPr lang="en-US"/>
        </a:p>
      </dgm:t>
    </dgm:pt>
    <dgm:pt modelId="{72A22FB8-DD50-4DA1-9B70-121CFB99DAAC}">
      <dgm:prSet phldrT="[Text]"/>
      <dgm:spPr/>
      <dgm:t>
        <a:bodyPr/>
        <a:lstStyle/>
        <a:p>
          <a:r>
            <a:rPr lang="en-US" dirty="0"/>
            <a:t>Step Three</a:t>
          </a:r>
        </a:p>
      </dgm:t>
    </dgm:pt>
    <dgm:pt modelId="{9F560E06-0D08-4562-AE87-86D71B492C30}" type="parTrans" cxnId="{474CF3C4-D87E-4B97-91FC-96B4A162E449}">
      <dgm:prSet/>
      <dgm:spPr/>
      <dgm:t>
        <a:bodyPr/>
        <a:lstStyle/>
        <a:p>
          <a:endParaRPr lang="en-US"/>
        </a:p>
      </dgm:t>
    </dgm:pt>
    <dgm:pt modelId="{63631399-26DE-4911-8EEF-601585EBD1C8}" type="sibTrans" cxnId="{474CF3C4-D87E-4B97-91FC-96B4A162E449}">
      <dgm:prSet/>
      <dgm:spPr/>
      <dgm:t>
        <a:bodyPr/>
        <a:lstStyle/>
        <a:p>
          <a:endParaRPr lang="en-US"/>
        </a:p>
      </dgm:t>
    </dgm:pt>
    <dgm:pt modelId="{C1EF2299-8A27-412E-AF2F-7AAC904369B4}" type="pres">
      <dgm:prSet presAssocID="{9B63B36F-6DC2-4D71-9201-CE0C17B77100}" presName="Name0" presStyleCnt="0">
        <dgm:presLayoutVars>
          <dgm:chMax val="7"/>
          <dgm:chPref val="7"/>
          <dgm:dir/>
        </dgm:presLayoutVars>
      </dgm:prSet>
      <dgm:spPr/>
    </dgm:pt>
    <dgm:pt modelId="{EFB73600-7026-4E6F-8039-A4C35080C147}" type="pres">
      <dgm:prSet presAssocID="{9B63B36F-6DC2-4D71-9201-CE0C17B77100}" presName="Name1" presStyleCnt="0"/>
      <dgm:spPr/>
    </dgm:pt>
    <dgm:pt modelId="{D821B92F-DDA9-4563-B65B-A3783E804D9B}" type="pres">
      <dgm:prSet presAssocID="{9B63B36F-6DC2-4D71-9201-CE0C17B77100}" presName="cycle" presStyleCnt="0"/>
      <dgm:spPr/>
    </dgm:pt>
    <dgm:pt modelId="{6250FED8-9F9D-47C0-B63F-DB1FA091B56A}" type="pres">
      <dgm:prSet presAssocID="{9B63B36F-6DC2-4D71-9201-CE0C17B77100}" presName="srcNode" presStyleLbl="node1" presStyleIdx="0" presStyleCnt="3"/>
      <dgm:spPr/>
    </dgm:pt>
    <dgm:pt modelId="{633506E6-A5A3-4427-8E84-2A11C6A11924}" type="pres">
      <dgm:prSet presAssocID="{9B63B36F-6DC2-4D71-9201-CE0C17B77100}" presName="conn" presStyleLbl="parChTrans1D2" presStyleIdx="0" presStyleCnt="1"/>
      <dgm:spPr/>
    </dgm:pt>
    <dgm:pt modelId="{3D562C76-213C-47E8-9DB7-C174850E1856}" type="pres">
      <dgm:prSet presAssocID="{9B63B36F-6DC2-4D71-9201-CE0C17B77100}" presName="extraNode" presStyleLbl="node1" presStyleIdx="0" presStyleCnt="3"/>
      <dgm:spPr/>
    </dgm:pt>
    <dgm:pt modelId="{BA075FE3-1D6D-4487-A6C5-AE1D96CE7E9E}" type="pres">
      <dgm:prSet presAssocID="{9B63B36F-6DC2-4D71-9201-CE0C17B77100}" presName="dstNode" presStyleLbl="node1" presStyleIdx="0" presStyleCnt="3"/>
      <dgm:spPr/>
    </dgm:pt>
    <dgm:pt modelId="{44E9287F-749C-4345-AFE2-3B0395EA66B3}" type="pres">
      <dgm:prSet presAssocID="{F106BC75-CCE8-4E47-82F6-F2EB7B35FCD9}" presName="text_1" presStyleLbl="node1" presStyleIdx="0" presStyleCnt="3">
        <dgm:presLayoutVars>
          <dgm:bulletEnabled val="1"/>
        </dgm:presLayoutVars>
      </dgm:prSet>
      <dgm:spPr/>
    </dgm:pt>
    <dgm:pt modelId="{954AB611-B580-4480-A794-715656808791}" type="pres">
      <dgm:prSet presAssocID="{F106BC75-CCE8-4E47-82F6-F2EB7B35FCD9}" presName="accent_1" presStyleCnt="0"/>
      <dgm:spPr/>
    </dgm:pt>
    <dgm:pt modelId="{4EB121F0-1FD5-47A1-B1B9-A7BD0A48E374}" type="pres">
      <dgm:prSet presAssocID="{F106BC75-CCE8-4E47-82F6-F2EB7B35FCD9}" presName="accentRepeatNode" presStyleLbl="solidFgAcc1" presStyleIdx="0" presStyleCnt="3"/>
      <dgm:spPr/>
    </dgm:pt>
    <dgm:pt modelId="{F236934A-31EF-4D25-B168-38E9E32097BE}" type="pres">
      <dgm:prSet presAssocID="{5CFA686D-59CD-4CF1-A39B-51CF54A61D77}" presName="text_2" presStyleLbl="node1" presStyleIdx="1" presStyleCnt="3">
        <dgm:presLayoutVars>
          <dgm:bulletEnabled val="1"/>
        </dgm:presLayoutVars>
      </dgm:prSet>
      <dgm:spPr/>
    </dgm:pt>
    <dgm:pt modelId="{17A8D8E3-FE24-4769-8B35-BE9C672DB551}" type="pres">
      <dgm:prSet presAssocID="{5CFA686D-59CD-4CF1-A39B-51CF54A61D77}" presName="accent_2" presStyleCnt="0"/>
      <dgm:spPr/>
    </dgm:pt>
    <dgm:pt modelId="{0DA88F2A-87A1-43E2-BF64-E9FB1E368923}" type="pres">
      <dgm:prSet presAssocID="{5CFA686D-59CD-4CF1-A39B-51CF54A61D77}" presName="accentRepeatNode" presStyleLbl="solidFgAcc1" presStyleIdx="1" presStyleCnt="3"/>
      <dgm:spPr/>
    </dgm:pt>
    <dgm:pt modelId="{6B390831-97F9-4332-BC14-12F0F4004838}" type="pres">
      <dgm:prSet presAssocID="{72A22FB8-DD50-4DA1-9B70-121CFB99DAAC}" presName="text_3" presStyleLbl="node1" presStyleIdx="2" presStyleCnt="3">
        <dgm:presLayoutVars>
          <dgm:bulletEnabled val="1"/>
        </dgm:presLayoutVars>
      </dgm:prSet>
      <dgm:spPr/>
    </dgm:pt>
    <dgm:pt modelId="{A1CA3D48-DC88-4C0B-9B8D-4B95BB401322}" type="pres">
      <dgm:prSet presAssocID="{72A22FB8-DD50-4DA1-9B70-121CFB99DAAC}" presName="accent_3" presStyleCnt="0"/>
      <dgm:spPr/>
    </dgm:pt>
    <dgm:pt modelId="{1E069E06-3132-4914-A2B1-BA39A98E0DFF}" type="pres">
      <dgm:prSet presAssocID="{72A22FB8-DD50-4DA1-9B70-121CFB99DAAC}" presName="accentRepeatNode" presStyleLbl="solidFgAcc1" presStyleIdx="2" presStyleCnt="3"/>
      <dgm:spPr/>
    </dgm:pt>
  </dgm:ptLst>
  <dgm:cxnLst>
    <dgm:cxn modelId="{02B74C08-C6D7-4403-BCA0-59F7D1609317}" type="presOf" srcId="{5CFA686D-59CD-4CF1-A39B-51CF54A61D77}" destId="{F236934A-31EF-4D25-B168-38E9E32097BE}" srcOrd="0" destOrd="0" presId="urn:microsoft.com/office/officeart/2008/layout/VerticalCurvedList"/>
    <dgm:cxn modelId="{4082942A-54A1-4F6E-B9BC-F925ED49F2DA}" srcId="{9B63B36F-6DC2-4D71-9201-CE0C17B77100}" destId="{5CFA686D-59CD-4CF1-A39B-51CF54A61D77}" srcOrd="1" destOrd="0" parTransId="{54FF2090-6313-4ECB-82AC-154320A08667}" sibTransId="{5A8EDC0A-87CF-45FB-9CD1-3BBA22BBA85B}"/>
    <dgm:cxn modelId="{7C32B96E-3A8E-4E6D-B4DD-AC90B4BACD08}" type="presOf" srcId="{9B63B36F-6DC2-4D71-9201-CE0C17B77100}" destId="{C1EF2299-8A27-412E-AF2F-7AAC904369B4}" srcOrd="0" destOrd="0" presId="urn:microsoft.com/office/officeart/2008/layout/VerticalCurvedList"/>
    <dgm:cxn modelId="{CC421D89-280A-4ED2-B5E7-1DE0D7F6613E}" srcId="{9B63B36F-6DC2-4D71-9201-CE0C17B77100}" destId="{F106BC75-CCE8-4E47-82F6-F2EB7B35FCD9}" srcOrd="0" destOrd="0" parTransId="{6DB25EB8-702D-480A-B374-DE2540D5B130}" sibTransId="{BC0FE3D1-4059-4ADD-A38D-0D4F9377C4ED}"/>
    <dgm:cxn modelId="{3CE99D92-93AD-40C7-86E0-FFAB8384A88A}" type="presOf" srcId="{BC0FE3D1-4059-4ADD-A38D-0D4F9377C4ED}" destId="{633506E6-A5A3-4427-8E84-2A11C6A11924}" srcOrd="0" destOrd="0" presId="urn:microsoft.com/office/officeart/2008/layout/VerticalCurvedList"/>
    <dgm:cxn modelId="{FF96C3BD-47A0-4CA8-8AFF-E10B90409965}" type="presOf" srcId="{72A22FB8-DD50-4DA1-9B70-121CFB99DAAC}" destId="{6B390831-97F9-4332-BC14-12F0F4004838}" srcOrd="0" destOrd="0" presId="urn:microsoft.com/office/officeart/2008/layout/VerticalCurvedList"/>
    <dgm:cxn modelId="{474CF3C4-D87E-4B97-91FC-96B4A162E449}" srcId="{9B63B36F-6DC2-4D71-9201-CE0C17B77100}" destId="{72A22FB8-DD50-4DA1-9B70-121CFB99DAAC}" srcOrd="2" destOrd="0" parTransId="{9F560E06-0D08-4562-AE87-86D71B492C30}" sibTransId="{63631399-26DE-4911-8EEF-601585EBD1C8}"/>
    <dgm:cxn modelId="{6AD3E9ED-F1EC-4EEB-9187-37CD01E2177C}" type="presOf" srcId="{F106BC75-CCE8-4E47-82F6-F2EB7B35FCD9}" destId="{44E9287F-749C-4345-AFE2-3B0395EA66B3}" srcOrd="0" destOrd="0" presId="urn:microsoft.com/office/officeart/2008/layout/VerticalCurvedList"/>
    <dgm:cxn modelId="{CBCF5610-CD4F-45DA-89D1-3DC291B0E842}" type="presParOf" srcId="{C1EF2299-8A27-412E-AF2F-7AAC904369B4}" destId="{EFB73600-7026-4E6F-8039-A4C35080C147}" srcOrd="0" destOrd="0" presId="urn:microsoft.com/office/officeart/2008/layout/VerticalCurvedList"/>
    <dgm:cxn modelId="{5A0F9945-7FE1-4969-9593-FD38EDC7A152}" type="presParOf" srcId="{EFB73600-7026-4E6F-8039-A4C35080C147}" destId="{D821B92F-DDA9-4563-B65B-A3783E804D9B}" srcOrd="0" destOrd="0" presId="urn:microsoft.com/office/officeart/2008/layout/VerticalCurvedList"/>
    <dgm:cxn modelId="{FCBCDCEE-E0A7-4DEE-9140-4EA8EF948F0C}" type="presParOf" srcId="{D821B92F-DDA9-4563-B65B-A3783E804D9B}" destId="{6250FED8-9F9D-47C0-B63F-DB1FA091B56A}" srcOrd="0" destOrd="0" presId="urn:microsoft.com/office/officeart/2008/layout/VerticalCurvedList"/>
    <dgm:cxn modelId="{7471EE2F-A75C-4BBC-B3DF-844DDDFDE4B4}" type="presParOf" srcId="{D821B92F-DDA9-4563-B65B-A3783E804D9B}" destId="{633506E6-A5A3-4427-8E84-2A11C6A11924}" srcOrd="1" destOrd="0" presId="urn:microsoft.com/office/officeart/2008/layout/VerticalCurvedList"/>
    <dgm:cxn modelId="{E9428108-B493-4698-99F8-35ED428F1D25}" type="presParOf" srcId="{D821B92F-DDA9-4563-B65B-A3783E804D9B}" destId="{3D562C76-213C-47E8-9DB7-C174850E1856}" srcOrd="2" destOrd="0" presId="urn:microsoft.com/office/officeart/2008/layout/VerticalCurvedList"/>
    <dgm:cxn modelId="{DDF2CB32-A77B-41FF-AE95-5C21D8B275ED}" type="presParOf" srcId="{D821B92F-DDA9-4563-B65B-A3783E804D9B}" destId="{BA075FE3-1D6D-4487-A6C5-AE1D96CE7E9E}" srcOrd="3" destOrd="0" presId="urn:microsoft.com/office/officeart/2008/layout/VerticalCurvedList"/>
    <dgm:cxn modelId="{7B69ABE4-07B0-4FA3-BBDB-3CD9C925E2A2}" type="presParOf" srcId="{EFB73600-7026-4E6F-8039-A4C35080C147}" destId="{44E9287F-749C-4345-AFE2-3B0395EA66B3}" srcOrd="1" destOrd="0" presId="urn:microsoft.com/office/officeart/2008/layout/VerticalCurvedList"/>
    <dgm:cxn modelId="{51FE597C-79A2-4827-A5D3-FE9F8215EA86}" type="presParOf" srcId="{EFB73600-7026-4E6F-8039-A4C35080C147}" destId="{954AB611-B580-4480-A794-715656808791}" srcOrd="2" destOrd="0" presId="urn:microsoft.com/office/officeart/2008/layout/VerticalCurvedList"/>
    <dgm:cxn modelId="{2BA8E9DF-7E84-46D0-94D6-659B7F1AF563}" type="presParOf" srcId="{954AB611-B580-4480-A794-715656808791}" destId="{4EB121F0-1FD5-47A1-B1B9-A7BD0A48E374}" srcOrd="0" destOrd="0" presId="urn:microsoft.com/office/officeart/2008/layout/VerticalCurvedList"/>
    <dgm:cxn modelId="{C6CD23A4-B7E3-44B7-9FA4-87EC280A03D1}" type="presParOf" srcId="{EFB73600-7026-4E6F-8039-A4C35080C147}" destId="{F236934A-31EF-4D25-B168-38E9E32097BE}" srcOrd="3" destOrd="0" presId="urn:microsoft.com/office/officeart/2008/layout/VerticalCurvedList"/>
    <dgm:cxn modelId="{061C10B0-457C-42DA-B5DD-6F1066554BFD}" type="presParOf" srcId="{EFB73600-7026-4E6F-8039-A4C35080C147}" destId="{17A8D8E3-FE24-4769-8B35-BE9C672DB551}" srcOrd="4" destOrd="0" presId="urn:microsoft.com/office/officeart/2008/layout/VerticalCurvedList"/>
    <dgm:cxn modelId="{62E9E7A5-FC5E-4166-B928-CC1C5FDF2108}" type="presParOf" srcId="{17A8D8E3-FE24-4769-8B35-BE9C672DB551}" destId="{0DA88F2A-87A1-43E2-BF64-E9FB1E368923}" srcOrd="0" destOrd="0" presId="urn:microsoft.com/office/officeart/2008/layout/VerticalCurvedList"/>
    <dgm:cxn modelId="{439A32DB-0FE5-4754-A75C-BFDC219EA4E3}" type="presParOf" srcId="{EFB73600-7026-4E6F-8039-A4C35080C147}" destId="{6B390831-97F9-4332-BC14-12F0F4004838}" srcOrd="5" destOrd="0" presId="urn:microsoft.com/office/officeart/2008/layout/VerticalCurvedList"/>
    <dgm:cxn modelId="{20F498EB-FF5A-48FE-8005-D991017F3018}" type="presParOf" srcId="{EFB73600-7026-4E6F-8039-A4C35080C147}" destId="{A1CA3D48-DC88-4C0B-9B8D-4B95BB401322}" srcOrd="6" destOrd="0" presId="urn:microsoft.com/office/officeart/2008/layout/VerticalCurvedList"/>
    <dgm:cxn modelId="{C4B5CB16-03E0-4404-BCAD-49EFAC65C8AD}" type="presParOf" srcId="{A1CA3D48-DC88-4C0B-9B8D-4B95BB401322}" destId="{1E069E06-3132-4914-A2B1-BA39A98E0DF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3506E6-A5A3-4427-8E84-2A11C6A11924}">
      <dsp:nvSpPr>
        <dsp:cNvPr id="0" name=""/>
        <dsp:cNvSpPr/>
      </dsp:nvSpPr>
      <dsp:spPr>
        <a:xfrm>
          <a:off x="-6125176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E9287F-749C-4345-AFE2-3B0395EA66B3}">
      <dsp:nvSpPr>
        <dsp:cNvPr id="0" name=""/>
        <dsp:cNvSpPr/>
      </dsp:nvSpPr>
      <dsp:spPr>
        <a:xfrm>
          <a:off x="752110" y="541866"/>
          <a:ext cx="7301111" cy="1083733"/>
        </a:xfrm>
        <a:prstGeom prst="rect">
          <a:avLst/>
        </a:prstGeom>
        <a:solidFill>
          <a:srgbClr val="FFE599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60213" tIns="142240" rIns="142240" bIns="142240" numCol="1" spcCol="1270" anchor="ctr" anchorCtr="0">
          <a:noAutofit/>
        </a:bodyPr>
        <a:lstStyle/>
        <a:p>
          <a:pPr marL="0" lvl="0" indent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kern="1200" dirty="0"/>
            <a:t>Step one </a:t>
          </a:r>
        </a:p>
      </dsp:txBody>
      <dsp:txXfrm>
        <a:off x="752110" y="541866"/>
        <a:ext cx="7301111" cy="1083733"/>
      </dsp:txXfrm>
    </dsp:sp>
    <dsp:sp modelId="{4EB121F0-1FD5-47A1-B1B9-A7BD0A48E374}">
      <dsp:nvSpPr>
        <dsp:cNvPr id="0" name=""/>
        <dsp:cNvSpPr/>
      </dsp:nvSpPr>
      <dsp:spPr>
        <a:xfrm>
          <a:off x="74777" y="4064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36934A-31EF-4D25-B168-38E9E32097BE}">
      <dsp:nvSpPr>
        <dsp:cNvPr id="0" name=""/>
        <dsp:cNvSpPr/>
      </dsp:nvSpPr>
      <dsp:spPr>
        <a:xfrm>
          <a:off x="1146048" y="2167466"/>
          <a:ext cx="6907174" cy="1083733"/>
        </a:xfrm>
        <a:prstGeom prst="rect">
          <a:avLst/>
        </a:prstGeom>
        <a:solidFill>
          <a:srgbClr val="CAFFCA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60213" tIns="142240" rIns="142240" bIns="142240" numCol="1" spcCol="1270" anchor="ctr" anchorCtr="0">
          <a:noAutofit/>
        </a:bodyPr>
        <a:lstStyle/>
        <a:p>
          <a:pPr marL="0" lvl="0" indent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kern="1200" dirty="0"/>
            <a:t>Step two </a:t>
          </a:r>
        </a:p>
      </dsp:txBody>
      <dsp:txXfrm>
        <a:off x="1146048" y="2167466"/>
        <a:ext cx="6907174" cy="1083733"/>
      </dsp:txXfrm>
    </dsp:sp>
    <dsp:sp modelId="{0DA88F2A-87A1-43E2-BF64-E9FB1E368923}">
      <dsp:nvSpPr>
        <dsp:cNvPr id="0" name=""/>
        <dsp:cNvSpPr/>
      </dsp:nvSpPr>
      <dsp:spPr>
        <a:xfrm>
          <a:off x="468714" y="20320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390831-97F9-4332-BC14-12F0F4004838}">
      <dsp:nvSpPr>
        <dsp:cNvPr id="0" name=""/>
        <dsp:cNvSpPr/>
      </dsp:nvSpPr>
      <dsp:spPr>
        <a:xfrm>
          <a:off x="752110" y="3793066"/>
          <a:ext cx="7301111" cy="1083733"/>
        </a:xfrm>
        <a:prstGeom prst="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60213" tIns="142240" rIns="142240" bIns="142240" numCol="1" spcCol="1270" anchor="ctr" anchorCtr="0">
          <a:noAutofit/>
        </a:bodyPr>
        <a:lstStyle/>
        <a:p>
          <a:pPr marL="0" lvl="0" indent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kern="1200" dirty="0"/>
            <a:t>Step Three</a:t>
          </a:r>
        </a:p>
      </dsp:txBody>
      <dsp:txXfrm>
        <a:off x="752110" y="3793066"/>
        <a:ext cx="7301111" cy="1083733"/>
      </dsp:txXfrm>
    </dsp:sp>
    <dsp:sp modelId="{1E069E06-3132-4914-A2B1-BA39A98E0DFF}">
      <dsp:nvSpPr>
        <dsp:cNvPr id="0" name=""/>
        <dsp:cNvSpPr/>
      </dsp:nvSpPr>
      <dsp:spPr>
        <a:xfrm>
          <a:off x="74777" y="36576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765A21-1B97-419F-896F-8BA1A382AA17}" type="datetimeFigureOut">
              <a:rPr lang="en-US" smtClean="0"/>
              <a:t>25-Apr-21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096F17-5594-4DF1-8E8D-5DCEB5223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87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7040f09d03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5" name="Google Shape;695;g7040f09d03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g8bca512db4_0_5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7" name="Google Shape;847;g8bca512db4_0_5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6" name="Google Shape;7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3D models + animated arrows </a:t>
            </a:r>
            <a:r>
              <a:rPr lang="ar-LB" dirty="0"/>
              <a:t>+</a:t>
            </a:r>
            <a:r>
              <a:rPr lang="en-US" dirty="0"/>
              <a:t> picture format flip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954383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1BACD7-A405-4783-B6BA-6F9969323EF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149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Ready made slide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BACD7-A405-4783-B6BA-6F9969323EF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22238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Change colors + right - left + convert to shapes (365)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BACD7-A405-4783-B6BA-6F9969323EF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40989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21917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Itim"/>
              <a:buNone/>
              <a:tabLst/>
              <a:defRPr/>
            </a:pPr>
            <a:r>
              <a:rPr kumimoji="0" lang="ar-LB" sz="5333" b="1" i="0" u="none" strike="noStrike" kern="0" cap="none" spc="0" normalizeH="0" baseline="0" noProof="0" dirty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أين يمكن استخدام هذا الشكل؟</a:t>
            </a:r>
            <a:endParaRPr kumimoji="0" lang="en-US" sz="5333" b="1" i="0" u="none" strike="noStrike" kern="0" cap="none" spc="0" normalizeH="0" baseline="0" noProof="0" dirty="0">
              <a:ln>
                <a:noFill/>
              </a:ln>
              <a:solidFill>
                <a:srgbClr val="1C4587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Itim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B712D7-ACCA-470C-A2E7-8A27DD8270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10744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6" name="Google Shape;7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76665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6" name="Google Shape;7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66457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BACD7-A405-4783-B6BA-6F9969323EF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26468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b="1" dirty="0"/>
              <a:t>Ready made application </a:t>
            </a:r>
            <a:r>
              <a:rPr lang="en-US" sz="1600" b="1" dirty="0">
                <a:sym typeface="Wingdings" panose="05000000000000000000" pitchFamily="2" charset="2"/>
              </a:rPr>
              <a:t></a:t>
            </a:r>
            <a:endParaRPr lang="en-US" sz="1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BACD7-A405-4783-B6BA-6F9969323EF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05083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143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bit.ly/2TtBDfr" TargetMode="Externa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4.xml"/><Relationship Id="rId4" Type="http://schemas.openxmlformats.org/officeDocument/2006/relationships/hyperlink" Target="http://bit.ly/2TtBDfr" TargetMode="Externa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59FF2-0691-4785-B26A-D46508033E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29327E-8D46-4D9E-9C7D-890C0BFDC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64E1B6-8E97-40A5-B1BA-032ECA30E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3AF3-01E4-469A-920B-D32ACC176CB8}" type="datetimeFigureOut">
              <a:rPr lang="en-US" smtClean="0"/>
              <a:t>25-Apr-21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DC545A-CEA2-457C-A89E-E6BD0F33A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4E83A-51E7-46CD-8278-F4698717A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69C00-E3D3-4BDA-A0B5-37F5F8770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62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5A95B-B0D7-46E7-A9BD-23E4CA86D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CC9B2-0FD0-419B-A1A4-7658AC2DF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F4EEA3-BB63-47CC-91F6-C5CBDED46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3AF3-01E4-469A-920B-D32ACC176CB8}" type="datetimeFigureOut">
              <a:rPr lang="en-US" smtClean="0"/>
              <a:t>25-Apr-21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AB9C91-CB2C-486E-9B4C-AA81CE786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A4A32F-1160-42F4-A5DC-B987B09E5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69C00-E3D3-4BDA-A0B5-37F5F8770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667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1C4B9-087A-4F92-BC8B-A2E3E3A32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1E4B15-EFAE-4546-8751-33990C7CED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F8CFC3-57BA-4ECE-8F49-FD573198F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3AF3-01E4-469A-920B-D32ACC176CB8}" type="datetimeFigureOut">
              <a:rPr lang="en-US" smtClean="0"/>
              <a:t>25-Apr-21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2F8D3F-C558-44AF-B211-AFA1D0590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3A447B-73DC-4B73-9F3F-AF55804CB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69C00-E3D3-4BDA-A0B5-37F5F8770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56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0164C-E56D-4CA9-976A-012609B79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DA09AB-AF3D-47AE-82DD-53FF5EEEF4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448970-5A3F-4AF9-A4A1-39F0687C7C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369C30-C0A8-4FC6-84D1-838603CC2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3AF3-01E4-469A-920B-D32ACC176CB8}" type="datetimeFigureOut">
              <a:rPr lang="en-US" smtClean="0"/>
              <a:t>25-Apr-21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070892-99C3-46E5-AECD-115CE1B57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FFC312-0FDD-4A7B-8ED6-6B5C82DF4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69C00-E3D3-4BDA-A0B5-37F5F8770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160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D8398-3481-4BC1-B087-80CC53789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F3BAE5-B2B1-440B-AAA9-13E39F00C1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707721-221A-4C03-91D4-1AE89846EB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00378-E44B-441D-8AD7-1DF069A4E6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223DD9-337C-49FD-8BC2-5C93A01167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10D3E7-9FCA-4133-AB75-37771A22C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3AF3-01E4-469A-920B-D32ACC176CB8}" type="datetimeFigureOut">
              <a:rPr lang="en-US" smtClean="0"/>
              <a:t>25-Apr-21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917C1E-E2C9-4FD1-8E46-3856B88F0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DC9990-E3E1-4F65-91F5-6525687BC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69C00-E3D3-4BDA-A0B5-37F5F8770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025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393D3-D932-47A1-883B-FF944C606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BB9B28-13EE-4899-A546-6DEED484C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3AF3-01E4-469A-920B-D32ACC176CB8}" type="datetimeFigureOut">
              <a:rPr lang="en-US" smtClean="0"/>
              <a:t>25-Apr-21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518B6B-E6A2-4A6E-9032-2FB751D0E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946A45-A0CC-418F-A7AC-A744203F1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69C00-E3D3-4BDA-A0B5-37F5F8770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627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E2A2B6-D9A1-4D03-877F-D69DAB78F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3AF3-01E4-469A-920B-D32ACC176CB8}" type="datetimeFigureOut">
              <a:rPr lang="en-US" smtClean="0"/>
              <a:t>25-Apr-21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2DE768-9252-426F-AFDF-0F32BE68C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707E28-95E6-47BE-A78B-88B00F076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69C00-E3D3-4BDA-A0B5-37F5F8770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313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1F4B3-731A-45E2-88AA-F20364709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4C4BA7-6EFE-4CDD-91F8-87ACF8319A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8B8B65-09E5-415E-93A2-822235273A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4A7D8C-ED0B-42E9-B114-B24149A2A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3AF3-01E4-469A-920B-D32ACC176CB8}" type="datetimeFigureOut">
              <a:rPr lang="en-US" smtClean="0"/>
              <a:t>25-Apr-21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4CA7A-EB81-486D-A04C-FDE5B3EDD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146B84-1533-4F63-B6C0-22BE16285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69C00-E3D3-4BDA-A0B5-37F5F8770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519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7F4B2-3FC8-45C4-8CED-0E8FB743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D007E8-6A44-4741-B811-8A0F630356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BE896A-B857-4001-AC28-A811C85887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465E5A-F4EA-42F5-AAD1-2E911E888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3AF3-01E4-469A-920B-D32ACC176CB8}" type="datetimeFigureOut">
              <a:rPr lang="en-US" smtClean="0"/>
              <a:t>25-Apr-21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AAFBE5-5482-4F0C-9E84-ADE6663AE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530367-3E15-444C-871A-50C9F0F96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69C00-E3D3-4BDA-A0B5-37F5F8770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387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44300-19D4-4176-8AD1-769333950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4140E9-3B3F-464D-8321-65BB595116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059687-E923-4F77-8F5F-15514C6E4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3AF3-01E4-469A-920B-D32ACC176CB8}" type="datetimeFigureOut">
              <a:rPr lang="en-US" smtClean="0"/>
              <a:t>25-Apr-21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B585D-AB8E-4F42-845E-A73BE92A2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63EDCF-01E9-423F-B6D8-5A3F85800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69C00-E3D3-4BDA-A0B5-37F5F8770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298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8BFC6A-ED0E-4CD2-AA8E-D3E8ED9DF6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236392-8507-4592-9F06-7DD68C797A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2A0DB0-5223-4F70-A107-C281F8044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23AF3-01E4-469A-920B-D32ACC176CB8}" type="datetimeFigureOut">
              <a:rPr lang="en-US" smtClean="0"/>
              <a:t>25-Apr-21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F8305-33FE-43E7-B4CB-9E79CF476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9A37E9-C39C-4256-BD85-E0ACED72E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69C00-E3D3-4BDA-A0B5-37F5F8770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7439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261239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rgbClr val="CFE2F3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955434" y="0"/>
            <a:ext cx="11439727" cy="6857979"/>
          </a:xfrm>
          <a:custGeom>
            <a:avLst/>
            <a:gdLst/>
            <a:ahLst/>
            <a:cxnLst/>
            <a:rect l="l" t="t" r="r" b="b"/>
            <a:pathLst>
              <a:path w="128517" h="78770" extrusionOk="0">
                <a:moveTo>
                  <a:pt x="35" y="1"/>
                </a:moveTo>
                <a:lnTo>
                  <a:pt x="0" y="78769"/>
                </a:lnTo>
                <a:lnTo>
                  <a:pt x="128517" y="78769"/>
                </a:lnTo>
                <a:cubicBezTo>
                  <a:pt x="61260" y="76442"/>
                  <a:pt x="7739" y="332"/>
                  <a:pt x="7739" y="332"/>
                </a:cubicBezTo>
                <a:lnTo>
                  <a:pt x="35" y="1"/>
                </a:lnTo>
                <a:close/>
              </a:path>
            </a:pathLst>
          </a:custGeom>
          <a:solidFill>
            <a:srgbClr val="B0D5F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" name="Google Shape;10;p2"/>
          <p:cNvSpPr/>
          <p:nvPr/>
        </p:nvSpPr>
        <p:spPr>
          <a:xfrm>
            <a:off x="2339400" y="1514200"/>
            <a:ext cx="7513200" cy="3829600"/>
          </a:xfrm>
          <a:prstGeom prst="plaque">
            <a:avLst>
              <a:gd name="adj" fmla="val 11691"/>
            </a:avLst>
          </a:prstGeom>
          <a:solidFill>
            <a:srgbClr val="F3F3F3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11" name="Google Shape;11;p2"/>
          <p:cNvCxnSpPr/>
          <p:nvPr/>
        </p:nvCxnSpPr>
        <p:spPr>
          <a:xfrm>
            <a:off x="3430400" y="4155800"/>
            <a:ext cx="53312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Google Shape;12;p2"/>
          <p:cNvCxnSpPr/>
          <p:nvPr/>
        </p:nvCxnSpPr>
        <p:spPr>
          <a:xfrm>
            <a:off x="3430400" y="2963667"/>
            <a:ext cx="53312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" name="Google Shape;13;p2"/>
          <p:cNvGrpSpPr/>
          <p:nvPr/>
        </p:nvGrpSpPr>
        <p:grpSpPr>
          <a:xfrm rot="697126">
            <a:off x="11040250" y="-62237"/>
            <a:ext cx="1740524" cy="1795281"/>
            <a:chOff x="1492000" y="427450"/>
            <a:chExt cx="1188000" cy="1225375"/>
          </a:xfrm>
        </p:grpSpPr>
        <p:sp>
          <p:nvSpPr>
            <p:cNvPr id="14" name="Google Shape;14;p2"/>
            <p:cNvSpPr/>
            <p:nvPr/>
          </p:nvSpPr>
          <p:spPr>
            <a:xfrm>
              <a:off x="1492000" y="427450"/>
              <a:ext cx="1188000" cy="1225375"/>
            </a:xfrm>
            <a:custGeom>
              <a:avLst/>
              <a:gdLst/>
              <a:ahLst/>
              <a:cxnLst/>
              <a:rect l="l" t="t" r="r" b="b"/>
              <a:pathLst>
                <a:path w="47520" h="49015" extrusionOk="0">
                  <a:moveTo>
                    <a:pt x="44863" y="698"/>
                  </a:moveTo>
                  <a:lnTo>
                    <a:pt x="44863" y="698"/>
                  </a:lnTo>
                  <a:cubicBezTo>
                    <a:pt x="45260" y="745"/>
                    <a:pt x="45657" y="763"/>
                    <a:pt x="46048" y="763"/>
                  </a:cubicBezTo>
                  <a:cubicBezTo>
                    <a:pt x="46274" y="763"/>
                    <a:pt x="46497" y="757"/>
                    <a:pt x="46717" y="748"/>
                  </a:cubicBezTo>
                  <a:lnTo>
                    <a:pt x="46717" y="748"/>
                  </a:lnTo>
                  <a:cubicBezTo>
                    <a:pt x="46667" y="8567"/>
                    <a:pt x="46617" y="16387"/>
                    <a:pt x="46642" y="24207"/>
                  </a:cubicBezTo>
                  <a:cubicBezTo>
                    <a:pt x="46667" y="32076"/>
                    <a:pt x="46366" y="40046"/>
                    <a:pt x="46868" y="47891"/>
                  </a:cubicBezTo>
                  <a:cubicBezTo>
                    <a:pt x="46818" y="47891"/>
                    <a:pt x="46792" y="47866"/>
                    <a:pt x="46767" y="47866"/>
                  </a:cubicBezTo>
                  <a:cubicBezTo>
                    <a:pt x="39987" y="48053"/>
                    <a:pt x="33211" y="48100"/>
                    <a:pt x="26436" y="48100"/>
                  </a:cubicBezTo>
                  <a:cubicBezTo>
                    <a:pt x="19684" y="48100"/>
                    <a:pt x="12934" y="48054"/>
                    <a:pt x="6180" y="48054"/>
                  </a:cubicBezTo>
                  <a:cubicBezTo>
                    <a:pt x="4304" y="48054"/>
                    <a:pt x="2428" y="48057"/>
                    <a:pt x="552" y="48066"/>
                  </a:cubicBezTo>
                  <a:cubicBezTo>
                    <a:pt x="802" y="38116"/>
                    <a:pt x="1203" y="28066"/>
                    <a:pt x="1203" y="18066"/>
                  </a:cubicBezTo>
                  <a:cubicBezTo>
                    <a:pt x="1203" y="12452"/>
                    <a:pt x="1078" y="6863"/>
                    <a:pt x="727" y="1299"/>
                  </a:cubicBezTo>
                  <a:lnTo>
                    <a:pt x="752" y="1299"/>
                  </a:lnTo>
                  <a:cubicBezTo>
                    <a:pt x="1098" y="1362"/>
                    <a:pt x="1492" y="1415"/>
                    <a:pt x="1880" y="1415"/>
                  </a:cubicBezTo>
                  <a:cubicBezTo>
                    <a:pt x="2112" y="1415"/>
                    <a:pt x="2341" y="1396"/>
                    <a:pt x="2557" y="1349"/>
                  </a:cubicBezTo>
                  <a:lnTo>
                    <a:pt x="2557" y="1349"/>
                  </a:lnTo>
                  <a:cubicBezTo>
                    <a:pt x="2406" y="1650"/>
                    <a:pt x="2406" y="2051"/>
                    <a:pt x="2582" y="2377"/>
                  </a:cubicBezTo>
                  <a:cubicBezTo>
                    <a:pt x="2901" y="2970"/>
                    <a:pt x="3636" y="3314"/>
                    <a:pt x="4314" y="3314"/>
                  </a:cubicBezTo>
                  <a:cubicBezTo>
                    <a:pt x="4381" y="3314"/>
                    <a:pt x="4447" y="3311"/>
                    <a:pt x="4512" y="3304"/>
                  </a:cubicBezTo>
                  <a:cubicBezTo>
                    <a:pt x="5740" y="3229"/>
                    <a:pt x="6316" y="1700"/>
                    <a:pt x="5539" y="873"/>
                  </a:cubicBezTo>
                  <a:lnTo>
                    <a:pt x="5539" y="873"/>
                  </a:lnTo>
                  <a:cubicBezTo>
                    <a:pt x="5943" y="910"/>
                    <a:pt x="6360" y="933"/>
                    <a:pt x="6771" y="933"/>
                  </a:cubicBezTo>
                  <a:cubicBezTo>
                    <a:pt x="6921" y="933"/>
                    <a:pt x="7071" y="930"/>
                    <a:pt x="7218" y="923"/>
                  </a:cubicBezTo>
                  <a:lnTo>
                    <a:pt x="7218" y="923"/>
                  </a:lnTo>
                  <a:cubicBezTo>
                    <a:pt x="6918" y="1199"/>
                    <a:pt x="6742" y="1700"/>
                    <a:pt x="6792" y="2101"/>
                  </a:cubicBezTo>
                  <a:cubicBezTo>
                    <a:pt x="6842" y="2778"/>
                    <a:pt x="7344" y="3254"/>
                    <a:pt x="7995" y="3354"/>
                  </a:cubicBezTo>
                  <a:cubicBezTo>
                    <a:pt x="8078" y="3367"/>
                    <a:pt x="8161" y="3373"/>
                    <a:pt x="8244" y="3373"/>
                  </a:cubicBezTo>
                  <a:cubicBezTo>
                    <a:pt x="8813" y="3373"/>
                    <a:pt x="9362" y="3077"/>
                    <a:pt x="9624" y="2552"/>
                  </a:cubicBezTo>
                  <a:cubicBezTo>
                    <a:pt x="9850" y="2076"/>
                    <a:pt x="9850" y="1475"/>
                    <a:pt x="9599" y="998"/>
                  </a:cubicBezTo>
                  <a:cubicBezTo>
                    <a:pt x="10025" y="998"/>
                    <a:pt x="10451" y="973"/>
                    <a:pt x="10903" y="898"/>
                  </a:cubicBezTo>
                  <a:lnTo>
                    <a:pt x="10903" y="898"/>
                  </a:lnTo>
                  <a:cubicBezTo>
                    <a:pt x="10652" y="1149"/>
                    <a:pt x="10527" y="1500"/>
                    <a:pt x="10552" y="1876"/>
                  </a:cubicBezTo>
                  <a:cubicBezTo>
                    <a:pt x="10627" y="2527"/>
                    <a:pt x="11178" y="3029"/>
                    <a:pt x="11830" y="3104"/>
                  </a:cubicBezTo>
                  <a:cubicBezTo>
                    <a:pt x="11905" y="3116"/>
                    <a:pt x="11981" y="3122"/>
                    <a:pt x="12056" y="3122"/>
                  </a:cubicBezTo>
                  <a:cubicBezTo>
                    <a:pt x="12607" y="3122"/>
                    <a:pt x="13138" y="2806"/>
                    <a:pt x="13359" y="2277"/>
                  </a:cubicBezTo>
                  <a:cubicBezTo>
                    <a:pt x="13559" y="1826"/>
                    <a:pt x="13509" y="1299"/>
                    <a:pt x="13258" y="898"/>
                  </a:cubicBezTo>
                  <a:cubicBezTo>
                    <a:pt x="13576" y="898"/>
                    <a:pt x="13904" y="909"/>
                    <a:pt x="14237" y="909"/>
                  </a:cubicBezTo>
                  <a:cubicBezTo>
                    <a:pt x="14403" y="909"/>
                    <a:pt x="14570" y="907"/>
                    <a:pt x="14737" y="898"/>
                  </a:cubicBezTo>
                  <a:lnTo>
                    <a:pt x="14737" y="898"/>
                  </a:lnTo>
                  <a:cubicBezTo>
                    <a:pt x="14273" y="1850"/>
                    <a:pt x="14626" y="3103"/>
                    <a:pt x="15816" y="3103"/>
                  </a:cubicBezTo>
                  <a:cubicBezTo>
                    <a:pt x="15911" y="3103"/>
                    <a:pt x="16010" y="3095"/>
                    <a:pt x="16116" y="3079"/>
                  </a:cubicBezTo>
                  <a:cubicBezTo>
                    <a:pt x="17268" y="2928"/>
                    <a:pt x="17644" y="1625"/>
                    <a:pt x="17093" y="798"/>
                  </a:cubicBezTo>
                  <a:lnTo>
                    <a:pt x="17093" y="798"/>
                  </a:lnTo>
                  <a:cubicBezTo>
                    <a:pt x="17569" y="823"/>
                    <a:pt x="18070" y="823"/>
                    <a:pt x="18572" y="823"/>
                  </a:cubicBezTo>
                  <a:cubicBezTo>
                    <a:pt x="18183" y="1796"/>
                    <a:pt x="18761" y="2957"/>
                    <a:pt x="19917" y="2957"/>
                  </a:cubicBezTo>
                  <a:cubicBezTo>
                    <a:pt x="19952" y="2957"/>
                    <a:pt x="19989" y="2956"/>
                    <a:pt x="20025" y="2953"/>
                  </a:cubicBezTo>
                  <a:cubicBezTo>
                    <a:pt x="21103" y="2878"/>
                    <a:pt x="21604" y="1775"/>
                    <a:pt x="21203" y="898"/>
                  </a:cubicBezTo>
                  <a:lnTo>
                    <a:pt x="21203" y="898"/>
                  </a:lnTo>
                  <a:cubicBezTo>
                    <a:pt x="21579" y="923"/>
                    <a:pt x="21930" y="923"/>
                    <a:pt x="22306" y="923"/>
                  </a:cubicBezTo>
                  <a:cubicBezTo>
                    <a:pt x="21963" y="1782"/>
                    <a:pt x="22460" y="2905"/>
                    <a:pt x="23492" y="2905"/>
                  </a:cubicBezTo>
                  <a:cubicBezTo>
                    <a:pt x="23514" y="2905"/>
                    <a:pt x="23536" y="2904"/>
                    <a:pt x="23559" y="2903"/>
                  </a:cubicBezTo>
                  <a:cubicBezTo>
                    <a:pt x="24436" y="2878"/>
                    <a:pt x="25339" y="1775"/>
                    <a:pt x="25013" y="1024"/>
                  </a:cubicBezTo>
                  <a:cubicBezTo>
                    <a:pt x="25489" y="998"/>
                    <a:pt x="25940" y="998"/>
                    <a:pt x="26391" y="923"/>
                  </a:cubicBezTo>
                  <a:lnTo>
                    <a:pt x="26391" y="923"/>
                  </a:lnTo>
                  <a:cubicBezTo>
                    <a:pt x="26141" y="1450"/>
                    <a:pt x="25990" y="2001"/>
                    <a:pt x="26391" y="2502"/>
                  </a:cubicBezTo>
                  <a:cubicBezTo>
                    <a:pt x="26730" y="2921"/>
                    <a:pt x="27291" y="3117"/>
                    <a:pt x="27809" y="3117"/>
                  </a:cubicBezTo>
                  <a:cubicBezTo>
                    <a:pt x="27942" y="3117"/>
                    <a:pt x="28073" y="3104"/>
                    <a:pt x="28196" y="3079"/>
                  </a:cubicBezTo>
                  <a:cubicBezTo>
                    <a:pt x="29173" y="2828"/>
                    <a:pt x="29675" y="1625"/>
                    <a:pt x="29073" y="923"/>
                  </a:cubicBezTo>
                  <a:lnTo>
                    <a:pt x="30226" y="923"/>
                  </a:lnTo>
                  <a:cubicBezTo>
                    <a:pt x="29910" y="1969"/>
                    <a:pt x="30584" y="3132"/>
                    <a:pt x="31769" y="3132"/>
                  </a:cubicBezTo>
                  <a:cubicBezTo>
                    <a:pt x="31806" y="3132"/>
                    <a:pt x="31843" y="3131"/>
                    <a:pt x="31880" y="3129"/>
                  </a:cubicBezTo>
                  <a:cubicBezTo>
                    <a:pt x="33108" y="3029"/>
                    <a:pt x="33685" y="1750"/>
                    <a:pt x="33208" y="773"/>
                  </a:cubicBezTo>
                  <a:lnTo>
                    <a:pt x="33208" y="773"/>
                  </a:lnTo>
                  <a:cubicBezTo>
                    <a:pt x="33559" y="798"/>
                    <a:pt x="33885" y="823"/>
                    <a:pt x="34236" y="848"/>
                  </a:cubicBezTo>
                  <a:cubicBezTo>
                    <a:pt x="33885" y="1800"/>
                    <a:pt x="34436" y="2928"/>
                    <a:pt x="35589" y="2928"/>
                  </a:cubicBezTo>
                  <a:cubicBezTo>
                    <a:pt x="35602" y="2929"/>
                    <a:pt x="35614" y="2929"/>
                    <a:pt x="35626" y="2929"/>
                  </a:cubicBezTo>
                  <a:cubicBezTo>
                    <a:pt x="36682" y="2929"/>
                    <a:pt x="37315" y="1865"/>
                    <a:pt x="37018" y="973"/>
                  </a:cubicBezTo>
                  <a:cubicBezTo>
                    <a:pt x="37319" y="948"/>
                    <a:pt x="37645" y="923"/>
                    <a:pt x="37945" y="898"/>
                  </a:cubicBezTo>
                  <a:lnTo>
                    <a:pt x="37945" y="898"/>
                  </a:lnTo>
                  <a:cubicBezTo>
                    <a:pt x="37695" y="1775"/>
                    <a:pt x="38221" y="2753"/>
                    <a:pt x="39274" y="2803"/>
                  </a:cubicBezTo>
                  <a:cubicBezTo>
                    <a:pt x="39298" y="2804"/>
                    <a:pt x="39323" y="2805"/>
                    <a:pt x="39347" y="2805"/>
                  </a:cubicBezTo>
                  <a:cubicBezTo>
                    <a:pt x="40334" y="2805"/>
                    <a:pt x="40996" y="1829"/>
                    <a:pt x="40727" y="948"/>
                  </a:cubicBezTo>
                  <a:lnTo>
                    <a:pt x="40727" y="948"/>
                  </a:lnTo>
                  <a:cubicBezTo>
                    <a:pt x="41028" y="1024"/>
                    <a:pt x="41329" y="1049"/>
                    <a:pt x="41630" y="1074"/>
                  </a:cubicBezTo>
                  <a:cubicBezTo>
                    <a:pt x="41228" y="1800"/>
                    <a:pt x="41880" y="2928"/>
                    <a:pt x="42858" y="3079"/>
                  </a:cubicBezTo>
                  <a:cubicBezTo>
                    <a:pt x="42948" y="3092"/>
                    <a:pt x="43038" y="3099"/>
                    <a:pt x="43126" y="3099"/>
                  </a:cubicBezTo>
                  <a:cubicBezTo>
                    <a:pt x="44355" y="3099"/>
                    <a:pt x="45307" y="1844"/>
                    <a:pt x="44863" y="698"/>
                  </a:cubicBezTo>
                  <a:close/>
                  <a:moveTo>
                    <a:pt x="47088" y="0"/>
                  </a:moveTo>
                  <a:cubicBezTo>
                    <a:pt x="46975" y="0"/>
                    <a:pt x="46861" y="48"/>
                    <a:pt x="46792" y="146"/>
                  </a:cubicBezTo>
                  <a:cubicBezTo>
                    <a:pt x="46603" y="146"/>
                    <a:pt x="46411" y="145"/>
                    <a:pt x="46218" y="145"/>
                  </a:cubicBezTo>
                  <a:cubicBezTo>
                    <a:pt x="45543" y="145"/>
                    <a:pt x="44854" y="160"/>
                    <a:pt x="44211" y="297"/>
                  </a:cubicBezTo>
                  <a:cubicBezTo>
                    <a:pt x="44061" y="347"/>
                    <a:pt x="44061" y="572"/>
                    <a:pt x="44211" y="597"/>
                  </a:cubicBezTo>
                  <a:lnTo>
                    <a:pt x="44286" y="597"/>
                  </a:lnTo>
                  <a:cubicBezTo>
                    <a:pt x="44462" y="1199"/>
                    <a:pt x="44512" y="1851"/>
                    <a:pt x="43935" y="2277"/>
                  </a:cubicBezTo>
                  <a:cubicBezTo>
                    <a:pt x="43706" y="2437"/>
                    <a:pt x="43435" y="2556"/>
                    <a:pt x="43161" y="2556"/>
                  </a:cubicBezTo>
                  <a:cubicBezTo>
                    <a:pt x="43135" y="2556"/>
                    <a:pt x="43109" y="2555"/>
                    <a:pt x="43083" y="2552"/>
                  </a:cubicBezTo>
                  <a:cubicBezTo>
                    <a:pt x="42908" y="2502"/>
                    <a:pt x="42757" y="2452"/>
                    <a:pt x="42582" y="2427"/>
                  </a:cubicBezTo>
                  <a:cubicBezTo>
                    <a:pt x="41980" y="2126"/>
                    <a:pt x="41955" y="1675"/>
                    <a:pt x="42482" y="1099"/>
                  </a:cubicBezTo>
                  <a:cubicBezTo>
                    <a:pt x="42807" y="998"/>
                    <a:pt x="42732" y="547"/>
                    <a:pt x="42406" y="522"/>
                  </a:cubicBezTo>
                  <a:cubicBezTo>
                    <a:pt x="42002" y="490"/>
                    <a:pt x="41577" y="437"/>
                    <a:pt x="41158" y="437"/>
                  </a:cubicBezTo>
                  <a:cubicBezTo>
                    <a:pt x="40927" y="437"/>
                    <a:pt x="40699" y="453"/>
                    <a:pt x="40477" y="497"/>
                  </a:cubicBezTo>
                  <a:cubicBezTo>
                    <a:pt x="40451" y="489"/>
                    <a:pt x="40422" y="484"/>
                    <a:pt x="40393" y="484"/>
                  </a:cubicBezTo>
                  <a:cubicBezTo>
                    <a:pt x="40251" y="484"/>
                    <a:pt x="40093" y="582"/>
                    <a:pt x="40176" y="748"/>
                  </a:cubicBezTo>
                  <a:cubicBezTo>
                    <a:pt x="40426" y="1399"/>
                    <a:pt x="40226" y="2277"/>
                    <a:pt x="39374" y="2302"/>
                  </a:cubicBezTo>
                  <a:cubicBezTo>
                    <a:pt x="39362" y="2302"/>
                    <a:pt x="39351" y="2302"/>
                    <a:pt x="39340" y="2302"/>
                  </a:cubicBezTo>
                  <a:cubicBezTo>
                    <a:pt x="38464" y="2302"/>
                    <a:pt x="38177" y="1341"/>
                    <a:pt x="38622" y="698"/>
                  </a:cubicBezTo>
                  <a:cubicBezTo>
                    <a:pt x="38722" y="547"/>
                    <a:pt x="38597" y="297"/>
                    <a:pt x="38396" y="297"/>
                  </a:cubicBezTo>
                  <a:cubicBezTo>
                    <a:pt x="37845" y="372"/>
                    <a:pt x="37319" y="447"/>
                    <a:pt x="36792" y="572"/>
                  </a:cubicBezTo>
                  <a:cubicBezTo>
                    <a:pt x="36767" y="547"/>
                    <a:pt x="36742" y="522"/>
                    <a:pt x="36717" y="472"/>
                  </a:cubicBezTo>
                  <a:cubicBezTo>
                    <a:pt x="36687" y="435"/>
                    <a:pt x="36647" y="420"/>
                    <a:pt x="36606" y="420"/>
                  </a:cubicBezTo>
                  <a:cubicBezTo>
                    <a:pt x="36478" y="420"/>
                    <a:pt x="36335" y="571"/>
                    <a:pt x="36391" y="723"/>
                  </a:cubicBezTo>
                  <a:cubicBezTo>
                    <a:pt x="36341" y="798"/>
                    <a:pt x="36391" y="948"/>
                    <a:pt x="36492" y="973"/>
                  </a:cubicBezTo>
                  <a:cubicBezTo>
                    <a:pt x="36735" y="1630"/>
                    <a:pt x="36459" y="2429"/>
                    <a:pt x="35662" y="2429"/>
                  </a:cubicBezTo>
                  <a:cubicBezTo>
                    <a:pt x="35638" y="2429"/>
                    <a:pt x="35614" y="2429"/>
                    <a:pt x="35589" y="2427"/>
                  </a:cubicBezTo>
                  <a:cubicBezTo>
                    <a:pt x="34687" y="2402"/>
                    <a:pt x="34436" y="1374"/>
                    <a:pt x="34913" y="723"/>
                  </a:cubicBezTo>
                  <a:cubicBezTo>
                    <a:pt x="35063" y="572"/>
                    <a:pt x="34888" y="322"/>
                    <a:pt x="34687" y="322"/>
                  </a:cubicBezTo>
                  <a:cubicBezTo>
                    <a:pt x="34086" y="322"/>
                    <a:pt x="33509" y="322"/>
                    <a:pt x="32908" y="347"/>
                  </a:cubicBezTo>
                  <a:cubicBezTo>
                    <a:pt x="32873" y="312"/>
                    <a:pt x="32831" y="298"/>
                    <a:pt x="32787" y="298"/>
                  </a:cubicBezTo>
                  <a:cubicBezTo>
                    <a:pt x="32641" y="298"/>
                    <a:pt x="32485" y="462"/>
                    <a:pt x="32582" y="597"/>
                  </a:cubicBezTo>
                  <a:cubicBezTo>
                    <a:pt x="33098" y="1359"/>
                    <a:pt x="32867" y="2554"/>
                    <a:pt x="31843" y="2554"/>
                  </a:cubicBezTo>
                  <a:cubicBezTo>
                    <a:pt x="31822" y="2554"/>
                    <a:pt x="31801" y="2553"/>
                    <a:pt x="31780" y="2552"/>
                  </a:cubicBezTo>
                  <a:cubicBezTo>
                    <a:pt x="30827" y="2527"/>
                    <a:pt x="30477" y="1550"/>
                    <a:pt x="30878" y="798"/>
                  </a:cubicBezTo>
                  <a:cubicBezTo>
                    <a:pt x="31003" y="623"/>
                    <a:pt x="30853" y="397"/>
                    <a:pt x="30652" y="397"/>
                  </a:cubicBezTo>
                  <a:cubicBezTo>
                    <a:pt x="29975" y="397"/>
                    <a:pt x="29374" y="497"/>
                    <a:pt x="28722" y="648"/>
                  </a:cubicBezTo>
                  <a:cubicBezTo>
                    <a:pt x="28697" y="623"/>
                    <a:pt x="28647" y="597"/>
                    <a:pt x="28622" y="572"/>
                  </a:cubicBezTo>
                  <a:cubicBezTo>
                    <a:pt x="28590" y="561"/>
                    <a:pt x="28559" y="556"/>
                    <a:pt x="28528" y="556"/>
                  </a:cubicBezTo>
                  <a:cubicBezTo>
                    <a:pt x="28295" y="556"/>
                    <a:pt x="28127" y="863"/>
                    <a:pt x="28371" y="973"/>
                  </a:cubicBezTo>
                  <a:cubicBezTo>
                    <a:pt x="29098" y="1349"/>
                    <a:pt x="28923" y="2277"/>
                    <a:pt x="28196" y="2552"/>
                  </a:cubicBezTo>
                  <a:cubicBezTo>
                    <a:pt x="28045" y="2590"/>
                    <a:pt x="27901" y="2609"/>
                    <a:pt x="27760" y="2609"/>
                  </a:cubicBezTo>
                  <a:cubicBezTo>
                    <a:pt x="27619" y="2609"/>
                    <a:pt x="27482" y="2590"/>
                    <a:pt x="27344" y="2552"/>
                  </a:cubicBezTo>
                  <a:cubicBezTo>
                    <a:pt x="26517" y="2001"/>
                    <a:pt x="26391" y="1399"/>
                    <a:pt x="26993" y="798"/>
                  </a:cubicBezTo>
                  <a:cubicBezTo>
                    <a:pt x="27118" y="623"/>
                    <a:pt x="27043" y="372"/>
                    <a:pt x="26817" y="372"/>
                  </a:cubicBezTo>
                  <a:cubicBezTo>
                    <a:pt x="26091" y="397"/>
                    <a:pt x="25339" y="497"/>
                    <a:pt x="24612" y="572"/>
                  </a:cubicBezTo>
                  <a:cubicBezTo>
                    <a:pt x="24587" y="572"/>
                    <a:pt x="24562" y="547"/>
                    <a:pt x="24537" y="547"/>
                  </a:cubicBezTo>
                  <a:cubicBezTo>
                    <a:pt x="24503" y="522"/>
                    <a:pt x="24467" y="511"/>
                    <a:pt x="24432" y="511"/>
                  </a:cubicBezTo>
                  <a:cubicBezTo>
                    <a:pt x="24361" y="511"/>
                    <a:pt x="24294" y="556"/>
                    <a:pt x="24261" y="623"/>
                  </a:cubicBezTo>
                  <a:cubicBezTo>
                    <a:pt x="24086" y="698"/>
                    <a:pt x="24111" y="998"/>
                    <a:pt x="24336" y="998"/>
                  </a:cubicBezTo>
                  <a:lnTo>
                    <a:pt x="24436" y="998"/>
                  </a:lnTo>
                  <a:cubicBezTo>
                    <a:pt x="24637" y="1299"/>
                    <a:pt x="24512" y="1800"/>
                    <a:pt x="24336" y="2026"/>
                  </a:cubicBezTo>
                  <a:cubicBezTo>
                    <a:pt x="24134" y="2249"/>
                    <a:pt x="23882" y="2373"/>
                    <a:pt x="23608" y="2373"/>
                  </a:cubicBezTo>
                  <a:cubicBezTo>
                    <a:pt x="23543" y="2373"/>
                    <a:pt x="23476" y="2366"/>
                    <a:pt x="23409" y="2352"/>
                  </a:cubicBezTo>
                  <a:cubicBezTo>
                    <a:pt x="22732" y="2252"/>
                    <a:pt x="22381" y="1425"/>
                    <a:pt x="22857" y="823"/>
                  </a:cubicBezTo>
                  <a:cubicBezTo>
                    <a:pt x="22983" y="673"/>
                    <a:pt x="22908" y="472"/>
                    <a:pt x="22707" y="447"/>
                  </a:cubicBezTo>
                  <a:cubicBezTo>
                    <a:pt x="22439" y="428"/>
                    <a:pt x="22171" y="420"/>
                    <a:pt x="21903" y="420"/>
                  </a:cubicBezTo>
                  <a:cubicBezTo>
                    <a:pt x="21469" y="420"/>
                    <a:pt x="21036" y="441"/>
                    <a:pt x="20602" y="472"/>
                  </a:cubicBezTo>
                  <a:cubicBezTo>
                    <a:pt x="20351" y="497"/>
                    <a:pt x="20351" y="848"/>
                    <a:pt x="20602" y="873"/>
                  </a:cubicBezTo>
                  <a:lnTo>
                    <a:pt x="20652" y="873"/>
                  </a:lnTo>
                  <a:cubicBezTo>
                    <a:pt x="21028" y="1525"/>
                    <a:pt x="20777" y="2452"/>
                    <a:pt x="19925" y="2452"/>
                  </a:cubicBezTo>
                  <a:cubicBezTo>
                    <a:pt x="18998" y="2452"/>
                    <a:pt x="18747" y="1349"/>
                    <a:pt x="19198" y="698"/>
                  </a:cubicBezTo>
                  <a:cubicBezTo>
                    <a:pt x="19299" y="547"/>
                    <a:pt x="19173" y="322"/>
                    <a:pt x="18973" y="322"/>
                  </a:cubicBezTo>
                  <a:cubicBezTo>
                    <a:pt x="18529" y="322"/>
                    <a:pt x="18085" y="305"/>
                    <a:pt x="17641" y="305"/>
                  </a:cubicBezTo>
                  <a:cubicBezTo>
                    <a:pt x="17308" y="305"/>
                    <a:pt x="16975" y="315"/>
                    <a:pt x="16642" y="347"/>
                  </a:cubicBezTo>
                  <a:lnTo>
                    <a:pt x="16592" y="347"/>
                  </a:lnTo>
                  <a:cubicBezTo>
                    <a:pt x="16592" y="347"/>
                    <a:pt x="16567" y="322"/>
                    <a:pt x="16542" y="322"/>
                  </a:cubicBezTo>
                  <a:cubicBezTo>
                    <a:pt x="16503" y="299"/>
                    <a:pt x="16465" y="289"/>
                    <a:pt x="16428" y="289"/>
                  </a:cubicBezTo>
                  <a:cubicBezTo>
                    <a:pt x="16226" y="289"/>
                    <a:pt x="16083" y="595"/>
                    <a:pt x="16316" y="723"/>
                  </a:cubicBezTo>
                  <a:cubicBezTo>
                    <a:pt x="17068" y="1224"/>
                    <a:pt x="17118" y="2427"/>
                    <a:pt x="16065" y="2628"/>
                  </a:cubicBezTo>
                  <a:cubicBezTo>
                    <a:pt x="16001" y="2641"/>
                    <a:pt x="15937" y="2648"/>
                    <a:pt x="15874" y="2648"/>
                  </a:cubicBezTo>
                  <a:cubicBezTo>
                    <a:pt x="15009" y="2648"/>
                    <a:pt x="14351" y="1430"/>
                    <a:pt x="15238" y="823"/>
                  </a:cubicBezTo>
                  <a:cubicBezTo>
                    <a:pt x="15414" y="723"/>
                    <a:pt x="15339" y="472"/>
                    <a:pt x="15113" y="447"/>
                  </a:cubicBezTo>
                  <a:cubicBezTo>
                    <a:pt x="14835" y="428"/>
                    <a:pt x="14558" y="420"/>
                    <a:pt x="14279" y="420"/>
                  </a:cubicBezTo>
                  <a:cubicBezTo>
                    <a:pt x="13827" y="420"/>
                    <a:pt x="13372" y="441"/>
                    <a:pt x="12908" y="472"/>
                  </a:cubicBezTo>
                  <a:cubicBezTo>
                    <a:pt x="12882" y="497"/>
                    <a:pt x="12857" y="497"/>
                    <a:pt x="12807" y="522"/>
                  </a:cubicBezTo>
                  <a:cubicBezTo>
                    <a:pt x="12682" y="522"/>
                    <a:pt x="12582" y="748"/>
                    <a:pt x="12682" y="898"/>
                  </a:cubicBezTo>
                  <a:cubicBezTo>
                    <a:pt x="13208" y="1525"/>
                    <a:pt x="13008" y="2628"/>
                    <a:pt x="12030" y="2628"/>
                  </a:cubicBezTo>
                  <a:cubicBezTo>
                    <a:pt x="11103" y="2628"/>
                    <a:pt x="10627" y="1274"/>
                    <a:pt x="11604" y="923"/>
                  </a:cubicBezTo>
                  <a:cubicBezTo>
                    <a:pt x="11730" y="873"/>
                    <a:pt x="11730" y="698"/>
                    <a:pt x="11629" y="673"/>
                  </a:cubicBezTo>
                  <a:cubicBezTo>
                    <a:pt x="11604" y="572"/>
                    <a:pt x="11554" y="472"/>
                    <a:pt x="11429" y="472"/>
                  </a:cubicBezTo>
                  <a:cubicBezTo>
                    <a:pt x="11209" y="457"/>
                    <a:pt x="10984" y="449"/>
                    <a:pt x="10758" y="449"/>
                  </a:cubicBezTo>
                  <a:cubicBezTo>
                    <a:pt x="10236" y="449"/>
                    <a:pt x="9705" y="493"/>
                    <a:pt x="9198" y="597"/>
                  </a:cubicBezTo>
                  <a:cubicBezTo>
                    <a:pt x="9187" y="596"/>
                    <a:pt x="9176" y="595"/>
                    <a:pt x="9164" y="595"/>
                  </a:cubicBezTo>
                  <a:cubicBezTo>
                    <a:pt x="9020" y="595"/>
                    <a:pt x="8857" y="736"/>
                    <a:pt x="8973" y="898"/>
                  </a:cubicBezTo>
                  <a:cubicBezTo>
                    <a:pt x="9248" y="1299"/>
                    <a:pt x="9424" y="1750"/>
                    <a:pt x="9223" y="2227"/>
                  </a:cubicBezTo>
                  <a:cubicBezTo>
                    <a:pt x="9070" y="2620"/>
                    <a:pt x="8688" y="2842"/>
                    <a:pt x="8276" y="2842"/>
                  </a:cubicBezTo>
                  <a:cubicBezTo>
                    <a:pt x="8216" y="2842"/>
                    <a:pt x="8156" y="2838"/>
                    <a:pt x="8095" y="2828"/>
                  </a:cubicBezTo>
                  <a:cubicBezTo>
                    <a:pt x="7669" y="2778"/>
                    <a:pt x="7344" y="2452"/>
                    <a:pt x="7344" y="2001"/>
                  </a:cubicBezTo>
                  <a:cubicBezTo>
                    <a:pt x="7319" y="1600"/>
                    <a:pt x="7544" y="1299"/>
                    <a:pt x="7845" y="1024"/>
                  </a:cubicBezTo>
                  <a:cubicBezTo>
                    <a:pt x="7920" y="948"/>
                    <a:pt x="7920" y="873"/>
                    <a:pt x="7870" y="798"/>
                  </a:cubicBezTo>
                  <a:cubicBezTo>
                    <a:pt x="7945" y="698"/>
                    <a:pt x="7895" y="497"/>
                    <a:pt x="7770" y="472"/>
                  </a:cubicBezTo>
                  <a:cubicBezTo>
                    <a:pt x="7476" y="428"/>
                    <a:pt x="7177" y="412"/>
                    <a:pt x="6874" y="412"/>
                  </a:cubicBezTo>
                  <a:cubicBezTo>
                    <a:pt x="6324" y="412"/>
                    <a:pt x="5763" y="465"/>
                    <a:pt x="5213" y="497"/>
                  </a:cubicBezTo>
                  <a:cubicBezTo>
                    <a:pt x="5163" y="497"/>
                    <a:pt x="5113" y="522"/>
                    <a:pt x="5088" y="572"/>
                  </a:cubicBezTo>
                  <a:cubicBezTo>
                    <a:pt x="5069" y="567"/>
                    <a:pt x="5050" y="565"/>
                    <a:pt x="5032" y="565"/>
                  </a:cubicBezTo>
                  <a:cubicBezTo>
                    <a:pt x="4879" y="565"/>
                    <a:pt x="4756" y="736"/>
                    <a:pt x="4913" y="848"/>
                  </a:cubicBezTo>
                  <a:cubicBezTo>
                    <a:pt x="5213" y="1099"/>
                    <a:pt x="5464" y="1425"/>
                    <a:pt x="5439" y="1826"/>
                  </a:cubicBezTo>
                  <a:cubicBezTo>
                    <a:pt x="5389" y="2327"/>
                    <a:pt x="4988" y="2728"/>
                    <a:pt x="4512" y="2778"/>
                  </a:cubicBezTo>
                  <a:cubicBezTo>
                    <a:pt x="4478" y="2781"/>
                    <a:pt x="4444" y="2783"/>
                    <a:pt x="4409" y="2783"/>
                  </a:cubicBezTo>
                  <a:cubicBezTo>
                    <a:pt x="3603" y="2783"/>
                    <a:pt x="2415" y="1966"/>
                    <a:pt x="3208" y="1149"/>
                  </a:cubicBezTo>
                  <a:cubicBezTo>
                    <a:pt x="3312" y="1045"/>
                    <a:pt x="3210" y="873"/>
                    <a:pt x="3087" y="873"/>
                  </a:cubicBezTo>
                  <a:cubicBezTo>
                    <a:pt x="3061" y="873"/>
                    <a:pt x="3034" y="881"/>
                    <a:pt x="3008" y="898"/>
                  </a:cubicBezTo>
                  <a:lnTo>
                    <a:pt x="2983" y="898"/>
                  </a:lnTo>
                  <a:cubicBezTo>
                    <a:pt x="2933" y="873"/>
                    <a:pt x="2907" y="848"/>
                    <a:pt x="2857" y="848"/>
                  </a:cubicBezTo>
                  <a:cubicBezTo>
                    <a:pt x="2773" y="836"/>
                    <a:pt x="2689" y="831"/>
                    <a:pt x="2605" y="831"/>
                  </a:cubicBezTo>
                  <a:cubicBezTo>
                    <a:pt x="2339" y="831"/>
                    <a:pt x="2077" y="879"/>
                    <a:pt x="1830" y="898"/>
                  </a:cubicBezTo>
                  <a:cubicBezTo>
                    <a:pt x="1479" y="923"/>
                    <a:pt x="1153" y="923"/>
                    <a:pt x="802" y="923"/>
                  </a:cubicBezTo>
                  <a:cubicBezTo>
                    <a:pt x="752" y="923"/>
                    <a:pt x="727" y="923"/>
                    <a:pt x="702" y="948"/>
                  </a:cubicBezTo>
                  <a:cubicBezTo>
                    <a:pt x="669" y="893"/>
                    <a:pt x="606" y="862"/>
                    <a:pt x="547" y="862"/>
                  </a:cubicBezTo>
                  <a:cubicBezTo>
                    <a:pt x="472" y="862"/>
                    <a:pt x="401" y="912"/>
                    <a:pt x="401" y="1024"/>
                  </a:cubicBezTo>
                  <a:cubicBezTo>
                    <a:pt x="151" y="8693"/>
                    <a:pt x="552" y="16412"/>
                    <a:pt x="501" y="24106"/>
                  </a:cubicBezTo>
                  <a:cubicBezTo>
                    <a:pt x="451" y="32126"/>
                    <a:pt x="226" y="40147"/>
                    <a:pt x="0" y="48167"/>
                  </a:cubicBezTo>
                  <a:cubicBezTo>
                    <a:pt x="0" y="48346"/>
                    <a:pt x="141" y="48435"/>
                    <a:pt x="276" y="48435"/>
                  </a:cubicBezTo>
                  <a:cubicBezTo>
                    <a:pt x="330" y="48435"/>
                    <a:pt x="383" y="48421"/>
                    <a:pt x="426" y="48392"/>
                  </a:cubicBezTo>
                  <a:cubicBezTo>
                    <a:pt x="451" y="48417"/>
                    <a:pt x="501" y="48442"/>
                    <a:pt x="552" y="48442"/>
                  </a:cubicBezTo>
                  <a:cubicBezTo>
                    <a:pt x="6395" y="48873"/>
                    <a:pt x="12274" y="49015"/>
                    <a:pt x="18164" y="49015"/>
                  </a:cubicBezTo>
                  <a:cubicBezTo>
                    <a:pt x="27709" y="49015"/>
                    <a:pt x="37282" y="48642"/>
                    <a:pt x="46767" y="48518"/>
                  </a:cubicBezTo>
                  <a:cubicBezTo>
                    <a:pt x="46968" y="48518"/>
                    <a:pt x="47068" y="48367"/>
                    <a:pt x="47068" y="48217"/>
                  </a:cubicBezTo>
                  <a:cubicBezTo>
                    <a:pt x="47118" y="48217"/>
                    <a:pt x="47193" y="48167"/>
                    <a:pt x="47193" y="48066"/>
                  </a:cubicBezTo>
                  <a:cubicBezTo>
                    <a:pt x="47519" y="40147"/>
                    <a:pt x="47118" y="32152"/>
                    <a:pt x="47168" y="24207"/>
                  </a:cubicBezTo>
                  <a:cubicBezTo>
                    <a:pt x="47193" y="16237"/>
                    <a:pt x="47269" y="8292"/>
                    <a:pt x="47419" y="347"/>
                  </a:cubicBezTo>
                  <a:cubicBezTo>
                    <a:pt x="47434" y="118"/>
                    <a:pt x="47263" y="0"/>
                    <a:pt x="47088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1505775" y="444875"/>
              <a:ext cx="1157925" cy="1185100"/>
            </a:xfrm>
            <a:custGeom>
              <a:avLst/>
              <a:gdLst/>
              <a:ahLst/>
              <a:cxnLst/>
              <a:rect l="l" t="t" r="r" b="b"/>
              <a:pathLst>
                <a:path w="46317" h="47404" extrusionOk="0">
                  <a:moveTo>
                    <a:pt x="19694" y="12839"/>
                  </a:moveTo>
                  <a:cubicBezTo>
                    <a:pt x="25666" y="12839"/>
                    <a:pt x="31640" y="12924"/>
                    <a:pt x="37606" y="12924"/>
                  </a:cubicBezTo>
                  <a:cubicBezTo>
                    <a:pt x="38998" y="12924"/>
                    <a:pt x="40389" y="12919"/>
                    <a:pt x="41780" y="12908"/>
                  </a:cubicBezTo>
                  <a:cubicBezTo>
                    <a:pt x="42031" y="12908"/>
                    <a:pt x="42031" y="13309"/>
                    <a:pt x="41780" y="13309"/>
                  </a:cubicBezTo>
                  <a:cubicBezTo>
                    <a:pt x="40353" y="13295"/>
                    <a:pt x="38925" y="13288"/>
                    <a:pt x="37497" y="13288"/>
                  </a:cubicBezTo>
                  <a:cubicBezTo>
                    <a:pt x="30111" y="13288"/>
                    <a:pt x="22711" y="13452"/>
                    <a:pt x="15319" y="13452"/>
                  </a:cubicBezTo>
                  <a:cubicBezTo>
                    <a:pt x="11840" y="13452"/>
                    <a:pt x="8362" y="13415"/>
                    <a:pt x="4888" y="13309"/>
                  </a:cubicBezTo>
                  <a:cubicBezTo>
                    <a:pt x="4763" y="13309"/>
                    <a:pt x="4763" y="13109"/>
                    <a:pt x="4888" y="13109"/>
                  </a:cubicBezTo>
                  <a:cubicBezTo>
                    <a:pt x="9817" y="12897"/>
                    <a:pt x="14755" y="12839"/>
                    <a:pt x="19694" y="12839"/>
                  </a:cubicBezTo>
                  <a:close/>
                  <a:moveTo>
                    <a:pt x="41778" y="16165"/>
                  </a:moveTo>
                  <a:cubicBezTo>
                    <a:pt x="42081" y="16165"/>
                    <a:pt x="42073" y="16643"/>
                    <a:pt x="41755" y="16667"/>
                  </a:cubicBezTo>
                  <a:cubicBezTo>
                    <a:pt x="33336" y="16859"/>
                    <a:pt x="24820" y="17221"/>
                    <a:pt x="16342" y="17221"/>
                  </a:cubicBezTo>
                  <a:cubicBezTo>
                    <a:pt x="12630" y="17221"/>
                    <a:pt x="8925" y="17151"/>
                    <a:pt x="5239" y="16968"/>
                  </a:cubicBezTo>
                  <a:cubicBezTo>
                    <a:pt x="5113" y="16968"/>
                    <a:pt x="5113" y="16793"/>
                    <a:pt x="5239" y="16793"/>
                  </a:cubicBezTo>
                  <a:cubicBezTo>
                    <a:pt x="17369" y="16166"/>
                    <a:pt x="29625" y="16467"/>
                    <a:pt x="41755" y="16166"/>
                  </a:cubicBezTo>
                  <a:cubicBezTo>
                    <a:pt x="41763" y="16166"/>
                    <a:pt x="41771" y="16165"/>
                    <a:pt x="41778" y="16165"/>
                  </a:cubicBezTo>
                  <a:close/>
                  <a:moveTo>
                    <a:pt x="30937" y="19611"/>
                  </a:moveTo>
                  <a:cubicBezTo>
                    <a:pt x="34361" y="19611"/>
                    <a:pt x="37787" y="19640"/>
                    <a:pt x="41204" y="19725"/>
                  </a:cubicBezTo>
                  <a:cubicBezTo>
                    <a:pt x="41505" y="19750"/>
                    <a:pt x="41505" y="20201"/>
                    <a:pt x="41204" y="20201"/>
                  </a:cubicBezTo>
                  <a:cubicBezTo>
                    <a:pt x="36567" y="20163"/>
                    <a:pt x="31916" y="20110"/>
                    <a:pt x="27273" y="20110"/>
                  </a:cubicBezTo>
                  <a:cubicBezTo>
                    <a:pt x="25867" y="20110"/>
                    <a:pt x="24462" y="20114"/>
                    <a:pt x="23058" y="20126"/>
                  </a:cubicBezTo>
                  <a:cubicBezTo>
                    <a:pt x="18090" y="20167"/>
                    <a:pt x="13089" y="20446"/>
                    <a:pt x="8109" y="20446"/>
                  </a:cubicBezTo>
                  <a:cubicBezTo>
                    <a:pt x="7034" y="20446"/>
                    <a:pt x="5960" y="20433"/>
                    <a:pt x="4888" y="20402"/>
                  </a:cubicBezTo>
                  <a:cubicBezTo>
                    <a:pt x="4737" y="20402"/>
                    <a:pt x="4763" y="20176"/>
                    <a:pt x="4888" y="20176"/>
                  </a:cubicBezTo>
                  <a:cubicBezTo>
                    <a:pt x="10903" y="19575"/>
                    <a:pt x="17018" y="19700"/>
                    <a:pt x="23058" y="19650"/>
                  </a:cubicBezTo>
                  <a:cubicBezTo>
                    <a:pt x="25681" y="19628"/>
                    <a:pt x="28309" y="19611"/>
                    <a:pt x="30937" y="19611"/>
                  </a:cubicBezTo>
                  <a:close/>
                  <a:moveTo>
                    <a:pt x="29043" y="23158"/>
                  </a:moveTo>
                  <a:cubicBezTo>
                    <a:pt x="32026" y="23158"/>
                    <a:pt x="35010" y="23162"/>
                    <a:pt x="37992" y="23162"/>
                  </a:cubicBezTo>
                  <a:cubicBezTo>
                    <a:pt x="39330" y="23162"/>
                    <a:pt x="40668" y="23161"/>
                    <a:pt x="42006" y="23159"/>
                  </a:cubicBezTo>
                  <a:cubicBezTo>
                    <a:pt x="42013" y="23158"/>
                    <a:pt x="42021" y="23158"/>
                    <a:pt x="42028" y="23158"/>
                  </a:cubicBezTo>
                  <a:cubicBezTo>
                    <a:pt x="42357" y="23158"/>
                    <a:pt x="42349" y="23710"/>
                    <a:pt x="42006" y="23710"/>
                  </a:cubicBezTo>
                  <a:cubicBezTo>
                    <a:pt x="33957" y="23743"/>
                    <a:pt x="25897" y="23862"/>
                    <a:pt x="17848" y="23862"/>
                  </a:cubicBezTo>
                  <a:cubicBezTo>
                    <a:pt x="13641" y="23862"/>
                    <a:pt x="9437" y="23830"/>
                    <a:pt x="5239" y="23735"/>
                  </a:cubicBezTo>
                  <a:cubicBezTo>
                    <a:pt x="5038" y="23735"/>
                    <a:pt x="5063" y="23459"/>
                    <a:pt x="5239" y="23434"/>
                  </a:cubicBezTo>
                  <a:cubicBezTo>
                    <a:pt x="13159" y="23191"/>
                    <a:pt x="21101" y="23158"/>
                    <a:pt x="29043" y="23158"/>
                  </a:cubicBezTo>
                  <a:close/>
                  <a:moveTo>
                    <a:pt x="41678" y="26667"/>
                  </a:moveTo>
                  <a:cubicBezTo>
                    <a:pt x="41981" y="26667"/>
                    <a:pt x="41973" y="27144"/>
                    <a:pt x="41655" y="27144"/>
                  </a:cubicBezTo>
                  <a:cubicBezTo>
                    <a:pt x="33375" y="27482"/>
                    <a:pt x="25039" y="27820"/>
                    <a:pt x="16714" y="27820"/>
                  </a:cubicBezTo>
                  <a:cubicBezTo>
                    <a:pt x="12691" y="27820"/>
                    <a:pt x="8672" y="27741"/>
                    <a:pt x="4662" y="27545"/>
                  </a:cubicBezTo>
                  <a:cubicBezTo>
                    <a:pt x="4462" y="27545"/>
                    <a:pt x="4462" y="27219"/>
                    <a:pt x="4662" y="27219"/>
                  </a:cubicBezTo>
                  <a:cubicBezTo>
                    <a:pt x="16993" y="27018"/>
                    <a:pt x="29324" y="27194"/>
                    <a:pt x="41655" y="26668"/>
                  </a:cubicBezTo>
                  <a:cubicBezTo>
                    <a:pt x="41663" y="26667"/>
                    <a:pt x="41671" y="26667"/>
                    <a:pt x="41678" y="26667"/>
                  </a:cubicBezTo>
                  <a:close/>
                  <a:moveTo>
                    <a:pt x="31837" y="30448"/>
                  </a:moveTo>
                  <a:cubicBezTo>
                    <a:pt x="35001" y="30448"/>
                    <a:pt x="38165" y="30457"/>
                    <a:pt x="41329" y="30477"/>
                  </a:cubicBezTo>
                  <a:cubicBezTo>
                    <a:pt x="41605" y="30477"/>
                    <a:pt x="41605" y="30928"/>
                    <a:pt x="41329" y="30928"/>
                  </a:cubicBezTo>
                  <a:cubicBezTo>
                    <a:pt x="33886" y="31036"/>
                    <a:pt x="26444" y="31087"/>
                    <a:pt x="19001" y="31087"/>
                  </a:cubicBezTo>
                  <a:cubicBezTo>
                    <a:pt x="14338" y="31087"/>
                    <a:pt x="9676" y="31067"/>
                    <a:pt x="5013" y="31028"/>
                  </a:cubicBezTo>
                  <a:cubicBezTo>
                    <a:pt x="4763" y="31028"/>
                    <a:pt x="4763" y="30678"/>
                    <a:pt x="5013" y="30653"/>
                  </a:cubicBezTo>
                  <a:cubicBezTo>
                    <a:pt x="13954" y="30523"/>
                    <a:pt x="22895" y="30448"/>
                    <a:pt x="31837" y="30448"/>
                  </a:cubicBezTo>
                  <a:close/>
                  <a:moveTo>
                    <a:pt x="41079" y="33485"/>
                  </a:moveTo>
                  <a:cubicBezTo>
                    <a:pt x="41429" y="33485"/>
                    <a:pt x="41429" y="34011"/>
                    <a:pt x="41079" y="34011"/>
                  </a:cubicBezTo>
                  <a:cubicBezTo>
                    <a:pt x="29149" y="34136"/>
                    <a:pt x="17194" y="34387"/>
                    <a:pt x="5239" y="34487"/>
                  </a:cubicBezTo>
                  <a:cubicBezTo>
                    <a:pt x="4938" y="34487"/>
                    <a:pt x="4938" y="34036"/>
                    <a:pt x="5239" y="34036"/>
                  </a:cubicBezTo>
                  <a:cubicBezTo>
                    <a:pt x="17169" y="33660"/>
                    <a:pt x="29149" y="33560"/>
                    <a:pt x="41079" y="33485"/>
                  </a:cubicBezTo>
                  <a:close/>
                  <a:moveTo>
                    <a:pt x="41079" y="36617"/>
                  </a:moveTo>
                  <a:cubicBezTo>
                    <a:pt x="41404" y="36617"/>
                    <a:pt x="41404" y="37094"/>
                    <a:pt x="41079" y="37094"/>
                  </a:cubicBezTo>
                  <a:cubicBezTo>
                    <a:pt x="30993" y="37304"/>
                    <a:pt x="20855" y="37549"/>
                    <a:pt x="10738" y="37549"/>
                  </a:cubicBezTo>
                  <a:cubicBezTo>
                    <a:pt x="8787" y="37549"/>
                    <a:pt x="6837" y="37540"/>
                    <a:pt x="4888" y="37520"/>
                  </a:cubicBezTo>
                  <a:cubicBezTo>
                    <a:pt x="4612" y="37520"/>
                    <a:pt x="4612" y="37094"/>
                    <a:pt x="4888" y="37094"/>
                  </a:cubicBezTo>
                  <a:cubicBezTo>
                    <a:pt x="16943" y="36693"/>
                    <a:pt x="29023" y="36668"/>
                    <a:pt x="41079" y="36617"/>
                  </a:cubicBezTo>
                  <a:close/>
                  <a:moveTo>
                    <a:pt x="35737" y="40152"/>
                  </a:moveTo>
                  <a:cubicBezTo>
                    <a:pt x="37600" y="40152"/>
                    <a:pt x="39464" y="40188"/>
                    <a:pt x="41329" y="40277"/>
                  </a:cubicBezTo>
                  <a:cubicBezTo>
                    <a:pt x="41722" y="40301"/>
                    <a:pt x="41730" y="40904"/>
                    <a:pt x="41352" y="40904"/>
                  </a:cubicBezTo>
                  <a:cubicBezTo>
                    <a:pt x="41345" y="40904"/>
                    <a:pt x="41337" y="40904"/>
                    <a:pt x="41329" y="40903"/>
                  </a:cubicBezTo>
                  <a:cubicBezTo>
                    <a:pt x="39822" y="40831"/>
                    <a:pt x="38312" y="40801"/>
                    <a:pt x="36801" y="40801"/>
                  </a:cubicBezTo>
                  <a:cubicBezTo>
                    <a:pt x="29527" y="40801"/>
                    <a:pt x="22222" y="41492"/>
                    <a:pt x="14950" y="41492"/>
                  </a:cubicBezTo>
                  <a:cubicBezTo>
                    <a:pt x="11629" y="41492"/>
                    <a:pt x="8314" y="41348"/>
                    <a:pt x="5013" y="40928"/>
                  </a:cubicBezTo>
                  <a:cubicBezTo>
                    <a:pt x="4813" y="40903"/>
                    <a:pt x="4788" y="40602"/>
                    <a:pt x="5013" y="40602"/>
                  </a:cubicBezTo>
                  <a:cubicBezTo>
                    <a:pt x="7338" y="40747"/>
                    <a:pt x="9660" y="40802"/>
                    <a:pt x="11980" y="40802"/>
                  </a:cubicBezTo>
                  <a:cubicBezTo>
                    <a:pt x="19905" y="40802"/>
                    <a:pt x="27810" y="40152"/>
                    <a:pt x="35737" y="40152"/>
                  </a:cubicBezTo>
                  <a:close/>
                  <a:moveTo>
                    <a:pt x="44312" y="1"/>
                  </a:moveTo>
                  <a:lnTo>
                    <a:pt x="44312" y="1"/>
                  </a:lnTo>
                  <a:cubicBezTo>
                    <a:pt x="44756" y="1147"/>
                    <a:pt x="43804" y="2402"/>
                    <a:pt x="42575" y="2402"/>
                  </a:cubicBezTo>
                  <a:cubicBezTo>
                    <a:pt x="42487" y="2402"/>
                    <a:pt x="42397" y="2395"/>
                    <a:pt x="42307" y="2382"/>
                  </a:cubicBezTo>
                  <a:cubicBezTo>
                    <a:pt x="41329" y="2231"/>
                    <a:pt x="40652" y="1103"/>
                    <a:pt x="41079" y="377"/>
                  </a:cubicBezTo>
                  <a:cubicBezTo>
                    <a:pt x="40778" y="352"/>
                    <a:pt x="40477" y="327"/>
                    <a:pt x="40176" y="251"/>
                  </a:cubicBezTo>
                  <a:lnTo>
                    <a:pt x="40176" y="251"/>
                  </a:lnTo>
                  <a:cubicBezTo>
                    <a:pt x="40445" y="1132"/>
                    <a:pt x="39783" y="2108"/>
                    <a:pt x="38796" y="2108"/>
                  </a:cubicBezTo>
                  <a:cubicBezTo>
                    <a:pt x="38772" y="2108"/>
                    <a:pt x="38747" y="2107"/>
                    <a:pt x="38723" y="2106"/>
                  </a:cubicBezTo>
                  <a:cubicBezTo>
                    <a:pt x="37670" y="2056"/>
                    <a:pt x="37144" y="1078"/>
                    <a:pt x="37394" y="201"/>
                  </a:cubicBezTo>
                  <a:lnTo>
                    <a:pt x="37394" y="201"/>
                  </a:lnTo>
                  <a:cubicBezTo>
                    <a:pt x="37094" y="226"/>
                    <a:pt x="36768" y="251"/>
                    <a:pt x="36467" y="276"/>
                  </a:cubicBezTo>
                  <a:cubicBezTo>
                    <a:pt x="36764" y="1168"/>
                    <a:pt x="36131" y="2232"/>
                    <a:pt x="35075" y="2232"/>
                  </a:cubicBezTo>
                  <a:cubicBezTo>
                    <a:pt x="35063" y="2232"/>
                    <a:pt x="35051" y="2232"/>
                    <a:pt x="35038" y="2231"/>
                  </a:cubicBezTo>
                  <a:cubicBezTo>
                    <a:pt x="33885" y="2231"/>
                    <a:pt x="33334" y="1103"/>
                    <a:pt x="33685" y="151"/>
                  </a:cubicBezTo>
                  <a:cubicBezTo>
                    <a:pt x="33334" y="126"/>
                    <a:pt x="33008" y="101"/>
                    <a:pt x="32657" y="76"/>
                  </a:cubicBezTo>
                  <a:lnTo>
                    <a:pt x="32657" y="76"/>
                  </a:lnTo>
                  <a:cubicBezTo>
                    <a:pt x="33134" y="1053"/>
                    <a:pt x="32557" y="2332"/>
                    <a:pt x="31329" y="2432"/>
                  </a:cubicBezTo>
                  <a:cubicBezTo>
                    <a:pt x="31292" y="2434"/>
                    <a:pt x="31255" y="2435"/>
                    <a:pt x="31218" y="2435"/>
                  </a:cubicBezTo>
                  <a:cubicBezTo>
                    <a:pt x="30032" y="2435"/>
                    <a:pt x="29335" y="1272"/>
                    <a:pt x="29675" y="226"/>
                  </a:cubicBezTo>
                  <a:lnTo>
                    <a:pt x="28522" y="226"/>
                  </a:lnTo>
                  <a:cubicBezTo>
                    <a:pt x="29124" y="928"/>
                    <a:pt x="28622" y="2131"/>
                    <a:pt x="27645" y="2382"/>
                  </a:cubicBezTo>
                  <a:cubicBezTo>
                    <a:pt x="27522" y="2407"/>
                    <a:pt x="27391" y="2420"/>
                    <a:pt x="27258" y="2420"/>
                  </a:cubicBezTo>
                  <a:cubicBezTo>
                    <a:pt x="26740" y="2420"/>
                    <a:pt x="26179" y="2224"/>
                    <a:pt x="25840" y="1805"/>
                  </a:cubicBezTo>
                  <a:cubicBezTo>
                    <a:pt x="25439" y="1304"/>
                    <a:pt x="25590" y="753"/>
                    <a:pt x="25840" y="226"/>
                  </a:cubicBezTo>
                  <a:lnTo>
                    <a:pt x="25840" y="226"/>
                  </a:lnTo>
                  <a:cubicBezTo>
                    <a:pt x="25389" y="301"/>
                    <a:pt x="24938" y="301"/>
                    <a:pt x="24462" y="327"/>
                  </a:cubicBezTo>
                  <a:cubicBezTo>
                    <a:pt x="24788" y="1078"/>
                    <a:pt x="23885" y="2181"/>
                    <a:pt x="23008" y="2206"/>
                  </a:cubicBezTo>
                  <a:cubicBezTo>
                    <a:pt x="22985" y="2207"/>
                    <a:pt x="22963" y="2208"/>
                    <a:pt x="22941" y="2208"/>
                  </a:cubicBezTo>
                  <a:cubicBezTo>
                    <a:pt x="21909" y="2208"/>
                    <a:pt x="21412" y="1085"/>
                    <a:pt x="21755" y="226"/>
                  </a:cubicBezTo>
                  <a:cubicBezTo>
                    <a:pt x="21379" y="226"/>
                    <a:pt x="21028" y="226"/>
                    <a:pt x="20652" y="201"/>
                  </a:cubicBezTo>
                  <a:lnTo>
                    <a:pt x="20652" y="201"/>
                  </a:lnTo>
                  <a:cubicBezTo>
                    <a:pt x="21053" y="1078"/>
                    <a:pt x="20552" y="2181"/>
                    <a:pt x="19474" y="2256"/>
                  </a:cubicBezTo>
                  <a:cubicBezTo>
                    <a:pt x="19438" y="2259"/>
                    <a:pt x="19401" y="2260"/>
                    <a:pt x="19366" y="2260"/>
                  </a:cubicBezTo>
                  <a:cubicBezTo>
                    <a:pt x="18210" y="2260"/>
                    <a:pt x="17632" y="1099"/>
                    <a:pt x="18021" y="126"/>
                  </a:cubicBezTo>
                  <a:cubicBezTo>
                    <a:pt x="17519" y="126"/>
                    <a:pt x="17018" y="126"/>
                    <a:pt x="16542" y="101"/>
                  </a:cubicBezTo>
                  <a:lnTo>
                    <a:pt x="16542" y="101"/>
                  </a:lnTo>
                  <a:cubicBezTo>
                    <a:pt x="17093" y="928"/>
                    <a:pt x="16717" y="2231"/>
                    <a:pt x="15565" y="2382"/>
                  </a:cubicBezTo>
                  <a:cubicBezTo>
                    <a:pt x="15459" y="2398"/>
                    <a:pt x="15360" y="2406"/>
                    <a:pt x="15265" y="2406"/>
                  </a:cubicBezTo>
                  <a:cubicBezTo>
                    <a:pt x="14075" y="2406"/>
                    <a:pt x="13722" y="1153"/>
                    <a:pt x="14186" y="201"/>
                  </a:cubicBezTo>
                  <a:lnTo>
                    <a:pt x="14186" y="201"/>
                  </a:lnTo>
                  <a:cubicBezTo>
                    <a:pt x="14019" y="210"/>
                    <a:pt x="13852" y="212"/>
                    <a:pt x="13686" y="212"/>
                  </a:cubicBezTo>
                  <a:cubicBezTo>
                    <a:pt x="13353" y="212"/>
                    <a:pt x="13025" y="201"/>
                    <a:pt x="12707" y="201"/>
                  </a:cubicBezTo>
                  <a:cubicBezTo>
                    <a:pt x="12958" y="602"/>
                    <a:pt x="13008" y="1129"/>
                    <a:pt x="12808" y="1580"/>
                  </a:cubicBezTo>
                  <a:cubicBezTo>
                    <a:pt x="12587" y="2109"/>
                    <a:pt x="12056" y="2425"/>
                    <a:pt x="11505" y="2425"/>
                  </a:cubicBezTo>
                  <a:cubicBezTo>
                    <a:pt x="11430" y="2425"/>
                    <a:pt x="11354" y="2419"/>
                    <a:pt x="11279" y="2407"/>
                  </a:cubicBezTo>
                  <a:cubicBezTo>
                    <a:pt x="10627" y="2332"/>
                    <a:pt x="10076" y="1830"/>
                    <a:pt x="10001" y="1179"/>
                  </a:cubicBezTo>
                  <a:cubicBezTo>
                    <a:pt x="9976" y="803"/>
                    <a:pt x="10101" y="452"/>
                    <a:pt x="10352" y="201"/>
                  </a:cubicBezTo>
                  <a:lnTo>
                    <a:pt x="10352" y="201"/>
                  </a:lnTo>
                  <a:cubicBezTo>
                    <a:pt x="9900" y="276"/>
                    <a:pt x="9474" y="301"/>
                    <a:pt x="9048" y="301"/>
                  </a:cubicBezTo>
                  <a:cubicBezTo>
                    <a:pt x="9299" y="778"/>
                    <a:pt x="9299" y="1379"/>
                    <a:pt x="9073" y="1855"/>
                  </a:cubicBezTo>
                  <a:cubicBezTo>
                    <a:pt x="8811" y="2380"/>
                    <a:pt x="8262" y="2676"/>
                    <a:pt x="7693" y="2676"/>
                  </a:cubicBezTo>
                  <a:cubicBezTo>
                    <a:pt x="7610" y="2676"/>
                    <a:pt x="7527" y="2670"/>
                    <a:pt x="7444" y="2657"/>
                  </a:cubicBezTo>
                  <a:cubicBezTo>
                    <a:pt x="6793" y="2557"/>
                    <a:pt x="6291" y="2081"/>
                    <a:pt x="6241" y="1404"/>
                  </a:cubicBezTo>
                  <a:cubicBezTo>
                    <a:pt x="6191" y="1003"/>
                    <a:pt x="6367" y="502"/>
                    <a:pt x="6667" y="226"/>
                  </a:cubicBezTo>
                  <a:lnTo>
                    <a:pt x="6667" y="226"/>
                  </a:lnTo>
                  <a:cubicBezTo>
                    <a:pt x="6520" y="233"/>
                    <a:pt x="6370" y="236"/>
                    <a:pt x="6220" y="236"/>
                  </a:cubicBezTo>
                  <a:cubicBezTo>
                    <a:pt x="5809" y="236"/>
                    <a:pt x="5392" y="213"/>
                    <a:pt x="4988" y="176"/>
                  </a:cubicBezTo>
                  <a:lnTo>
                    <a:pt x="4988" y="176"/>
                  </a:lnTo>
                  <a:cubicBezTo>
                    <a:pt x="5765" y="1003"/>
                    <a:pt x="5189" y="2532"/>
                    <a:pt x="3961" y="2607"/>
                  </a:cubicBezTo>
                  <a:cubicBezTo>
                    <a:pt x="3896" y="2614"/>
                    <a:pt x="3830" y="2617"/>
                    <a:pt x="3763" y="2617"/>
                  </a:cubicBezTo>
                  <a:cubicBezTo>
                    <a:pt x="3085" y="2617"/>
                    <a:pt x="2350" y="2273"/>
                    <a:pt x="2031" y="1680"/>
                  </a:cubicBezTo>
                  <a:cubicBezTo>
                    <a:pt x="1855" y="1354"/>
                    <a:pt x="1855" y="953"/>
                    <a:pt x="2006" y="652"/>
                  </a:cubicBezTo>
                  <a:lnTo>
                    <a:pt x="2006" y="652"/>
                  </a:lnTo>
                  <a:cubicBezTo>
                    <a:pt x="1790" y="699"/>
                    <a:pt x="1561" y="718"/>
                    <a:pt x="1329" y="718"/>
                  </a:cubicBezTo>
                  <a:cubicBezTo>
                    <a:pt x="941" y="718"/>
                    <a:pt x="547" y="665"/>
                    <a:pt x="201" y="602"/>
                  </a:cubicBezTo>
                  <a:lnTo>
                    <a:pt x="176" y="602"/>
                  </a:lnTo>
                  <a:cubicBezTo>
                    <a:pt x="527" y="6166"/>
                    <a:pt x="652" y="11755"/>
                    <a:pt x="652" y="17369"/>
                  </a:cubicBezTo>
                  <a:cubicBezTo>
                    <a:pt x="652" y="27369"/>
                    <a:pt x="251" y="37419"/>
                    <a:pt x="1" y="47369"/>
                  </a:cubicBezTo>
                  <a:cubicBezTo>
                    <a:pt x="1877" y="47360"/>
                    <a:pt x="3753" y="47357"/>
                    <a:pt x="5629" y="47357"/>
                  </a:cubicBezTo>
                  <a:cubicBezTo>
                    <a:pt x="12383" y="47357"/>
                    <a:pt x="19133" y="47403"/>
                    <a:pt x="25885" y="47403"/>
                  </a:cubicBezTo>
                  <a:cubicBezTo>
                    <a:pt x="32660" y="47403"/>
                    <a:pt x="39436" y="47356"/>
                    <a:pt x="46216" y="47169"/>
                  </a:cubicBezTo>
                  <a:cubicBezTo>
                    <a:pt x="46241" y="47169"/>
                    <a:pt x="46267" y="47194"/>
                    <a:pt x="46317" y="47194"/>
                  </a:cubicBezTo>
                  <a:cubicBezTo>
                    <a:pt x="45815" y="39349"/>
                    <a:pt x="46116" y="31379"/>
                    <a:pt x="46091" y="23510"/>
                  </a:cubicBezTo>
                  <a:cubicBezTo>
                    <a:pt x="46066" y="15690"/>
                    <a:pt x="46116" y="7870"/>
                    <a:pt x="46166" y="51"/>
                  </a:cubicBezTo>
                  <a:lnTo>
                    <a:pt x="46166" y="51"/>
                  </a:lnTo>
                  <a:cubicBezTo>
                    <a:pt x="45946" y="60"/>
                    <a:pt x="45723" y="66"/>
                    <a:pt x="45497" y="66"/>
                  </a:cubicBezTo>
                  <a:cubicBezTo>
                    <a:pt x="45106" y="66"/>
                    <a:pt x="44709" y="48"/>
                    <a:pt x="44312" y="1"/>
                  </a:cubicBezTo>
                  <a:close/>
                </a:path>
              </a:pathLst>
            </a:custGeom>
            <a:solidFill>
              <a:srgbClr val="F4F9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631725" y="1023800"/>
              <a:ext cx="932975" cy="17650"/>
            </a:xfrm>
            <a:custGeom>
              <a:avLst/>
              <a:gdLst/>
              <a:ahLst/>
              <a:cxnLst/>
              <a:rect l="l" t="t" r="r" b="b"/>
              <a:pathLst>
                <a:path w="37319" h="706" extrusionOk="0">
                  <a:moveTo>
                    <a:pt x="24005" y="1"/>
                  </a:moveTo>
                  <a:cubicBezTo>
                    <a:pt x="16063" y="1"/>
                    <a:pt x="8121" y="34"/>
                    <a:pt x="201" y="277"/>
                  </a:cubicBezTo>
                  <a:cubicBezTo>
                    <a:pt x="25" y="302"/>
                    <a:pt x="0" y="578"/>
                    <a:pt x="201" y="578"/>
                  </a:cubicBezTo>
                  <a:cubicBezTo>
                    <a:pt x="4399" y="673"/>
                    <a:pt x="8603" y="705"/>
                    <a:pt x="12810" y="705"/>
                  </a:cubicBezTo>
                  <a:cubicBezTo>
                    <a:pt x="20859" y="705"/>
                    <a:pt x="28919" y="586"/>
                    <a:pt x="36968" y="553"/>
                  </a:cubicBezTo>
                  <a:cubicBezTo>
                    <a:pt x="37311" y="553"/>
                    <a:pt x="37319" y="1"/>
                    <a:pt x="36990" y="1"/>
                  </a:cubicBezTo>
                  <a:cubicBezTo>
                    <a:pt x="36983" y="1"/>
                    <a:pt x="36975" y="1"/>
                    <a:pt x="36968" y="2"/>
                  </a:cubicBezTo>
                  <a:cubicBezTo>
                    <a:pt x="35630" y="4"/>
                    <a:pt x="34292" y="5"/>
                    <a:pt x="32954" y="5"/>
                  </a:cubicBezTo>
                  <a:cubicBezTo>
                    <a:pt x="29972" y="5"/>
                    <a:pt x="26988" y="1"/>
                    <a:pt x="24005" y="1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633600" y="849000"/>
              <a:ext cx="924200" cy="26400"/>
            </a:xfrm>
            <a:custGeom>
              <a:avLst/>
              <a:gdLst/>
              <a:ahLst/>
              <a:cxnLst/>
              <a:rect l="l" t="t" r="r" b="b"/>
              <a:pathLst>
                <a:path w="36968" h="1056" extrusionOk="0">
                  <a:moveTo>
                    <a:pt x="36665" y="0"/>
                  </a:moveTo>
                  <a:cubicBezTo>
                    <a:pt x="36658" y="0"/>
                    <a:pt x="36650" y="1"/>
                    <a:pt x="36642" y="1"/>
                  </a:cubicBezTo>
                  <a:cubicBezTo>
                    <a:pt x="24512" y="302"/>
                    <a:pt x="12256" y="1"/>
                    <a:pt x="126" y="628"/>
                  </a:cubicBezTo>
                  <a:cubicBezTo>
                    <a:pt x="0" y="628"/>
                    <a:pt x="0" y="803"/>
                    <a:pt x="126" y="803"/>
                  </a:cubicBezTo>
                  <a:cubicBezTo>
                    <a:pt x="3812" y="986"/>
                    <a:pt x="7517" y="1056"/>
                    <a:pt x="11229" y="1056"/>
                  </a:cubicBezTo>
                  <a:cubicBezTo>
                    <a:pt x="19707" y="1056"/>
                    <a:pt x="28223" y="694"/>
                    <a:pt x="36642" y="502"/>
                  </a:cubicBezTo>
                  <a:cubicBezTo>
                    <a:pt x="36960" y="478"/>
                    <a:pt x="36968" y="0"/>
                    <a:pt x="36665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624825" y="765850"/>
              <a:ext cx="931725" cy="15325"/>
            </a:xfrm>
            <a:custGeom>
              <a:avLst/>
              <a:gdLst/>
              <a:ahLst/>
              <a:cxnLst/>
              <a:rect l="l" t="t" r="r" b="b"/>
              <a:pathLst>
                <a:path w="37269" h="613" extrusionOk="0">
                  <a:moveTo>
                    <a:pt x="14932" y="0"/>
                  </a:moveTo>
                  <a:cubicBezTo>
                    <a:pt x="9993" y="0"/>
                    <a:pt x="5055" y="58"/>
                    <a:pt x="126" y="270"/>
                  </a:cubicBezTo>
                  <a:cubicBezTo>
                    <a:pt x="1" y="270"/>
                    <a:pt x="1" y="470"/>
                    <a:pt x="126" y="470"/>
                  </a:cubicBezTo>
                  <a:cubicBezTo>
                    <a:pt x="3600" y="576"/>
                    <a:pt x="7078" y="613"/>
                    <a:pt x="10557" y="613"/>
                  </a:cubicBezTo>
                  <a:cubicBezTo>
                    <a:pt x="17949" y="613"/>
                    <a:pt x="25349" y="449"/>
                    <a:pt x="32735" y="449"/>
                  </a:cubicBezTo>
                  <a:cubicBezTo>
                    <a:pt x="34163" y="449"/>
                    <a:pt x="35591" y="456"/>
                    <a:pt x="37018" y="470"/>
                  </a:cubicBezTo>
                  <a:cubicBezTo>
                    <a:pt x="37269" y="470"/>
                    <a:pt x="37269" y="69"/>
                    <a:pt x="37018" y="69"/>
                  </a:cubicBezTo>
                  <a:cubicBezTo>
                    <a:pt x="35627" y="80"/>
                    <a:pt x="34236" y="85"/>
                    <a:pt x="32844" y="85"/>
                  </a:cubicBezTo>
                  <a:cubicBezTo>
                    <a:pt x="26878" y="85"/>
                    <a:pt x="20904" y="0"/>
                    <a:pt x="14932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1617300" y="1111525"/>
              <a:ext cx="938000" cy="28850"/>
            </a:xfrm>
            <a:custGeom>
              <a:avLst/>
              <a:gdLst/>
              <a:ahLst/>
              <a:cxnLst/>
              <a:rect l="l" t="t" r="r" b="b"/>
              <a:pathLst>
                <a:path w="37520" h="1154" extrusionOk="0">
                  <a:moveTo>
                    <a:pt x="37217" y="1"/>
                  </a:moveTo>
                  <a:cubicBezTo>
                    <a:pt x="37210" y="1"/>
                    <a:pt x="37202" y="1"/>
                    <a:pt x="37194" y="2"/>
                  </a:cubicBezTo>
                  <a:cubicBezTo>
                    <a:pt x="24863" y="528"/>
                    <a:pt x="12532" y="352"/>
                    <a:pt x="201" y="553"/>
                  </a:cubicBezTo>
                  <a:cubicBezTo>
                    <a:pt x="1" y="553"/>
                    <a:pt x="1" y="879"/>
                    <a:pt x="201" y="879"/>
                  </a:cubicBezTo>
                  <a:cubicBezTo>
                    <a:pt x="4211" y="1075"/>
                    <a:pt x="8230" y="1154"/>
                    <a:pt x="12253" y="1154"/>
                  </a:cubicBezTo>
                  <a:cubicBezTo>
                    <a:pt x="20578" y="1154"/>
                    <a:pt x="28914" y="816"/>
                    <a:pt x="37194" y="478"/>
                  </a:cubicBezTo>
                  <a:cubicBezTo>
                    <a:pt x="37512" y="478"/>
                    <a:pt x="37520" y="1"/>
                    <a:pt x="37217" y="1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624825" y="1206075"/>
              <a:ext cx="921075" cy="16000"/>
            </a:xfrm>
            <a:custGeom>
              <a:avLst/>
              <a:gdLst/>
              <a:ahLst/>
              <a:cxnLst/>
              <a:rect l="l" t="t" r="r" b="b"/>
              <a:pathLst>
                <a:path w="36843" h="640" extrusionOk="0">
                  <a:moveTo>
                    <a:pt x="27075" y="0"/>
                  </a:moveTo>
                  <a:cubicBezTo>
                    <a:pt x="18133" y="0"/>
                    <a:pt x="9192" y="75"/>
                    <a:pt x="251" y="205"/>
                  </a:cubicBezTo>
                  <a:cubicBezTo>
                    <a:pt x="1" y="230"/>
                    <a:pt x="1" y="580"/>
                    <a:pt x="251" y="580"/>
                  </a:cubicBezTo>
                  <a:cubicBezTo>
                    <a:pt x="4914" y="619"/>
                    <a:pt x="9576" y="639"/>
                    <a:pt x="14239" y="639"/>
                  </a:cubicBezTo>
                  <a:cubicBezTo>
                    <a:pt x="21682" y="639"/>
                    <a:pt x="29124" y="588"/>
                    <a:pt x="36567" y="480"/>
                  </a:cubicBezTo>
                  <a:cubicBezTo>
                    <a:pt x="36843" y="480"/>
                    <a:pt x="36843" y="29"/>
                    <a:pt x="36567" y="29"/>
                  </a:cubicBezTo>
                  <a:cubicBezTo>
                    <a:pt x="33403" y="9"/>
                    <a:pt x="30239" y="0"/>
                    <a:pt x="27075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1625450" y="1448675"/>
              <a:ext cx="923575" cy="33500"/>
            </a:xfrm>
            <a:custGeom>
              <a:avLst/>
              <a:gdLst/>
              <a:ahLst/>
              <a:cxnLst/>
              <a:rect l="l" t="t" r="r" b="b"/>
              <a:pathLst>
                <a:path w="36943" h="1340" extrusionOk="0">
                  <a:moveTo>
                    <a:pt x="30950" y="0"/>
                  </a:moveTo>
                  <a:cubicBezTo>
                    <a:pt x="23023" y="0"/>
                    <a:pt x="15118" y="650"/>
                    <a:pt x="7193" y="650"/>
                  </a:cubicBezTo>
                  <a:cubicBezTo>
                    <a:pt x="4873" y="650"/>
                    <a:pt x="2551" y="595"/>
                    <a:pt x="226" y="450"/>
                  </a:cubicBezTo>
                  <a:cubicBezTo>
                    <a:pt x="1" y="450"/>
                    <a:pt x="26" y="751"/>
                    <a:pt x="226" y="776"/>
                  </a:cubicBezTo>
                  <a:cubicBezTo>
                    <a:pt x="3527" y="1196"/>
                    <a:pt x="6842" y="1340"/>
                    <a:pt x="10163" y="1340"/>
                  </a:cubicBezTo>
                  <a:cubicBezTo>
                    <a:pt x="17435" y="1340"/>
                    <a:pt x="24740" y="649"/>
                    <a:pt x="32014" y="649"/>
                  </a:cubicBezTo>
                  <a:cubicBezTo>
                    <a:pt x="33525" y="649"/>
                    <a:pt x="35035" y="679"/>
                    <a:pt x="36542" y="751"/>
                  </a:cubicBezTo>
                  <a:cubicBezTo>
                    <a:pt x="36550" y="752"/>
                    <a:pt x="36558" y="752"/>
                    <a:pt x="36565" y="752"/>
                  </a:cubicBezTo>
                  <a:cubicBezTo>
                    <a:pt x="36943" y="752"/>
                    <a:pt x="36935" y="149"/>
                    <a:pt x="36542" y="125"/>
                  </a:cubicBezTo>
                  <a:cubicBezTo>
                    <a:pt x="34677" y="36"/>
                    <a:pt x="32813" y="0"/>
                    <a:pt x="30950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1624200" y="934225"/>
              <a:ext cx="919200" cy="21800"/>
            </a:xfrm>
            <a:custGeom>
              <a:avLst/>
              <a:gdLst/>
              <a:ahLst/>
              <a:cxnLst/>
              <a:rect l="l" t="t" r="r" b="b"/>
              <a:pathLst>
                <a:path w="36768" h="872" extrusionOk="0">
                  <a:moveTo>
                    <a:pt x="26200" y="37"/>
                  </a:moveTo>
                  <a:cubicBezTo>
                    <a:pt x="23572" y="37"/>
                    <a:pt x="20944" y="54"/>
                    <a:pt x="18321" y="76"/>
                  </a:cubicBezTo>
                  <a:cubicBezTo>
                    <a:pt x="12281" y="126"/>
                    <a:pt x="6166" y="1"/>
                    <a:pt x="151" y="602"/>
                  </a:cubicBezTo>
                  <a:cubicBezTo>
                    <a:pt x="26" y="602"/>
                    <a:pt x="0" y="828"/>
                    <a:pt x="151" y="828"/>
                  </a:cubicBezTo>
                  <a:cubicBezTo>
                    <a:pt x="1223" y="859"/>
                    <a:pt x="2297" y="872"/>
                    <a:pt x="3372" y="872"/>
                  </a:cubicBezTo>
                  <a:cubicBezTo>
                    <a:pt x="8352" y="872"/>
                    <a:pt x="13353" y="593"/>
                    <a:pt x="18321" y="552"/>
                  </a:cubicBezTo>
                  <a:cubicBezTo>
                    <a:pt x="19725" y="540"/>
                    <a:pt x="21130" y="536"/>
                    <a:pt x="22536" y="536"/>
                  </a:cubicBezTo>
                  <a:cubicBezTo>
                    <a:pt x="27179" y="536"/>
                    <a:pt x="31830" y="589"/>
                    <a:pt x="36467" y="627"/>
                  </a:cubicBezTo>
                  <a:cubicBezTo>
                    <a:pt x="36768" y="627"/>
                    <a:pt x="36768" y="176"/>
                    <a:pt x="36467" y="151"/>
                  </a:cubicBezTo>
                  <a:cubicBezTo>
                    <a:pt x="33050" y="66"/>
                    <a:pt x="29624" y="37"/>
                    <a:pt x="26200" y="37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1629200" y="1281975"/>
              <a:ext cx="912325" cy="25100"/>
            </a:xfrm>
            <a:custGeom>
              <a:avLst/>
              <a:gdLst/>
              <a:ahLst/>
              <a:cxnLst/>
              <a:rect l="l" t="t" r="r" b="b"/>
              <a:pathLst>
                <a:path w="36493" h="1004" extrusionOk="0">
                  <a:moveTo>
                    <a:pt x="36142" y="1"/>
                  </a:moveTo>
                  <a:cubicBezTo>
                    <a:pt x="24212" y="76"/>
                    <a:pt x="12232" y="176"/>
                    <a:pt x="302" y="552"/>
                  </a:cubicBezTo>
                  <a:cubicBezTo>
                    <a:pt x="1" y="552"/>
                    <a:pt x="1" y="1003"/>
                    <a:pt x="302" y="1003"/>
                  </a:cubicBezTo>
                  <a:cubicBezTo>
                    <a:pt x="12257" y="903"/>
                    <a:pt x="24212" y="652"/>
                    <a:pt x="36142" y="527"/>
                  </a:cubicBezTo>
                  <a:cubicBezTo>
                    <a:pt x="36492" y="527"/>
                    <a:pt x="36492" y="1"/>
                    <a:pt x="36142" y="1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1621075" y="1360300"/>
              <a:ext cx="919825" cy="23325"/>
            </a:xfrm>
            <a:custGeom>
              <a:avLst/>
              <a:gdLst/>
              <a:ahLst/>
              <a:cxnLst/>
              <a:rect l="l" t="t" r="r" b="b"/>
              <a:pathLst>
                <a:path w="36793" h="933" extrusionOk="0">
                  <a:moveTo>
                    <a:pt x="36467" y="0"/>
                  </a:moveTo>
                  <a:cubicBezTo>
                    <a:pt x="24411" y="51"/>
                    <a:pt x="12331" y="76"/>
                    <a:pt x="276" y="477"/>
                  </a:cubicBezTo>
                  <a:cubicBezTo>
                    <a:pt x="0" y="477"/>
                    <a:pt x="0" y="903"/>
                    <a:pt x="276" y="903"/>
                  </a:cubicBezTo>
                  <a:cubicBezTo>
                    <a:pt x="2225" y="923"/>
                    <a:pt x="4175" y="932"/>
                    <a:pt x="6126" y="932"/>
                  </a:cubicBezTo>
                  <a:cubicBezTo>
                    <a:pt x="16243" y="932"/>
                    <a:pt x="26381" y="687"/>
                    <a:pt x="36467" y="477"/>
                  </a:cubicBezTo>
                  <a:cubicBezTo>
                    <a:pt x="36792" y="477"/>
                    <a:pt x="36792" y="0"/>
                    <a:pt x="36467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5" name="Google Shape;25;p2"/>
          <p:cNvSpPr txBox="1">
            <a:spLocks noGrp="1"/>
          </p:cNvSpPr>
          <p:nvPr>
            <p:ph type="ctrTitle"/>
          </p:nvPr>
        </p:nvSpPr>
        <p:spPr>
          <a:xfrm>
            <a:off x="3135800" y="1998467"/>
            <a:ext cx="5920400" cy="193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Itim"/>
              <a:buNone/>
              <a:defRPr sz="8000" b="1">
                <a:latin typeface="Itim"/>
                <a:ea typeface="Itim"/>
                <a:cs typeface="Itim"/>
                <a:sym typeface="Iti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26" name="Google Shape;26;p2"/>
          <p:cNvSpPr txBox="1">
            <a:spLocks noGrp="1"/>
          </p:cNvSpPr>
          <p:nvPr>
            <p:ph type="subTitle" idx="1"/>
          </p:nvPr>
        </p:nvSpPr>
        <p:spPr>
          <a:xfrm>
            <a:off x="3135800" y="4382733"/>
            <a:ext cx="5920400" cy="47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27" name="Google Shape;27;p2"/>
          <p:cNvSpPr/>
          <p:nvPr/>
        </p:nvSpPr>
        <p:spPr>
          <a:xfrm>
            <a:off x="-67867" y="-28667"/>
            <a:ext cx="1028000" cy="68868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8" name="Google Shape;28;p2"/>
          <p:cNvGrpSpPr/>
          <p:nvPr/>
        </p:nvGrpSpPr>
        <p:grpSpPr>
          <a:xfrm rot="-1976796" flipH="1">
            <a:off x="7889975" y="5320178"/>
            <a:ext cx="4632472" cy="1185191"/>
            <a:chOff x="3809875" y="1963175"/>
            <a:chExt cx="1923600" cy="492150"/>
          </a:xfrm>
        </p:grpSpPr>
        <p:sp>
          <p:nvSpPr>
            <p:cNvPr id="29" name="Google Shape;29;p2"/>
            <p:cNvSpPr/>
            <p:nvPr/>
          </p:nvSpPr>
          <p:spPr>
            <a:xfrm>
              <a:off x="3902950" y="2044375"/>
              <a:ext cx="620050" cy="185725"/>
            </a:xfrm>
            <a:custGeom>
              <a:avLst/>
              <a:gdLst/>
              <a:ahLst/>
              <a:cxnLst/>
              <a:rect l="l" t="t" r="r" b="b"/>
              <a:pathLst>
                <a:path w="24802" h="7429" extrusionOk="0">
                  <a:moveTo>
                    <a:pt x="855" y="1"/>
                  </a:moveTo>
                  <a:cubicBezTo>
                    <a:pt x="361" y="1"/>
                    <a:pt x="75" y="222"/>
                    <a:pt x="0" y="665"/>
                  </a:cubicBezTo>
                  <a:cubicBezTo>
                    <a:pt x="0" y="674"/>
                    <a:pt x="9" y="818"/>
                    <a:pt x="27" y="1080"/>
                  </a:cubicBezTo>
                  <a:cubicBezTo>
                    <a:pt x="172" y="1359"/>
                    <a:pt x="541" y="1539"/>
                    <a:pt x="1136" y="1638"/>
                  </a:cubicBezTo>
                  <a:cubicBezTo>
                    <a:pt x="1347" y="1673"/>
                    <a:pt x="1535" y="1690"/>
                    <a:pt x="1698" y="1690"/>
                  </a:cubicBezTo>
                  <a:cubicBezTo>
                    <a:pt x="1959" y="1690"/>
                    <a:pt x="2157" y="1646"/>
                    <a:pt x="2290" y="1557"/>
                  </a:cubicBezTo>
                  <a:cubicBezTo>
                    <a:pt x="2407" y="1485"/>
                    <a:pt x="2488" y="1350"/>
                    <a:pt x="2515" y="1143"/>
                  </a:cubicBezTo>
                  <a:cubicBezTo>
                    <a:pt x="2605" y="638"/>
                    <a:pt x="2236" y="277"/>
                    <a:pt x="1397" y="70"/>
                  </a:cubicBezTo>
                  <a:cubicBezTo>
                    <a:pt x="1195" y="24"/>
                    <a:pt x="1014" y="1"/>
                    <a:pt x="855" y="1"/>
                  </a:cubicBezTo>
                  <a:close/>
                  <a:moveTo>
                    <a:pt x="24530" y="3727"/>
                  </a:moveTo>
                  <a:cubicBezTo>
                    <a:pt x="24518" y="3727"/>
                    <a:pt x="24505" y="3728"/>
                    <a:pt x="24491" y="3730"/>
                  </a:cubicBezTo>
                  <a:cubicBezTo>
                    <a:pt x="24320" y="3757"/>
                    <a:pt x="24176" y="4018"/>
                    <a:pt x="24067" y="4523"/>
                  </a:cubicBezTo>
                  <a:cubicBezTo>
                    <a:pt x="24040" y="4613"/>
                    <a:pt x="23977" y="4937"/>
                    <a:pt x="23878" y="5514"/>
                  </a:cubicBezTo>
                  <a:cubicBezTo>
                    <a:pt x="23860" y="5614"/>
                    <a:pt x="23833" y="5713"/>
                    <a:pt x="23815" y="5803"/>
                  </a:cubicBezTo>
                  <a:cubicBezTo>
                    <a:pt x="23599" y="6839"/>
                    <a:pt x="23617" y="7380"/>
                    <a:pt x="23878" y="7425"/>
                  </a:cubicBezTo>
                  <a:cubicBezTo>
                    <a:pt x="23888" y="7427"/>
                    <a:pt x="23899" y="7428"/>
                    <a:pt x="23909" y="7428"/>
                  </a:cubicBezTo>
                  <a:cubicBezTo>
                    <a:pt x="24147" y="7428"/>
                    <a:pt x="24334" y="6922"/>
                    <a:pt x="24464" y="5911"/>
                  </a:cubicBezTo>
                  <a:cubicBezTo>
                    <a:pt x="24482" y="5821"/>
                    <a:pt x="24500" y="5722"/>
                    <a:pt x="24509" y="5623"/>
                  </a:cubicBezTo>
                  <a:cubicBezTo>
                    <a:pt x="24608" y="5244"/>
                    <a:pt x="24680" y="4901"/>
                    <a:pt x="24716" y="4595"/>
                  </a:cubicBezTo>
                  <a:cubicBezTo>
                    <a:pt x="24802" y="4016"/>
                    <a:pt x="24742" y="3727"/>
                    <a:pt x="24530" y="3727"/>
                  </a:cubicBezTo>
                  <a:close/>
                </a:path>
              </a:pathLst>
            </a:custGeom>
            <a:solidFill>
              <a:srgbClr val="4898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3866425" y="2007800"/>
              <a:ext cx="1864125" cy="387400"/>
            </a:xfrm>
            <a:custGeom>
              <a:avLst/>
              <a:gdLst/>
              <a:ahLst/>
              <a:cxnLst/>
              <a:rect l="l" t="t" r="r" b="b"/>
              <a:pathLst>
                <a:path w="74565" h="15496" extrusionOk="0">
                  <a:moveTo>
                    <a:pt x="2322" y="1540"/>
                  </a:moveTo>
                  <a:cubicBezTo>
                    <a:pt x="2425" y="1540"/>
                    <a:pt x="2537" y="1549"/>
                    <a:pt x="2660" y="1569"/>
                  </a:cubicBezTo>
                  <a:cubicBezTo>
                    <a:pt x="2714" y="1587"/>
                    <a:pt x="2777" y="1596"/>
                    <a:pt x="2840" y="1614"/>
                  </a:cubicBezTo>
                  <a:cubicBezTo>
                    <a:pt x="3634" y="1803"/>
                    <a:pt x="3985" y="2128"/>
                    <a:pt x="3904" y="2597"/>
                  </a:cubicBezTo>
                  <a:cubicBezTo>
                    <a:pt x="3877" y="2777"/>
                    <a:pt x="3814" y="2894"/>
                    <a:pt x="3715" y="2957"/>
                  </a:cubicBezTo>
                  <a:cubicBezTo>
                    <a:pt x="3588" y="3040"/>
                    <a:pt x="3402" y="3082"/>
                    <a:pt x="3157" y="3082"/>
                  </a:cubicBezTo>
                  <a:cubicBezTo>
                    <a:pt x="3000" y="3082"/>
                    <a:pt x="2819" y="3064"/>
                    <a:pt x="2615" y="3029"/>
                  </a:cubicBezTo>
                  <a:cubicBezTo>
                    <a:pt x="2038" y="2930"/>
                    <a:pt x="1687" y="2759"/>
                    <a:pt x="1569" y="2543"/>
                  </a:cubicBezTo>
                  <a:cubicBezTo>
                    <a:pt x="1551" y="2290"/>
                    <a:pt x="1542" y="2155"/>
                    <a:pt x="1542" y="2137"/>
                  </a:cubicBezTo>
                  <a:cubicBezTo>
                    <a:pt x="1609" y="1739"/>
                    <a:pt x="1862" y="1540"/>
                    <a:pt x="2322" y="1540"/>
                  </a:cubicBezTo>
                  <a:close/>
                  <a:moveTo>
                    <a:pt x="524" y="1"/>
                  </a:moveTo>
                  <a:lnTo>
                    <a:pt x="1" y="3119"/>
                  </a:lnTo>
                  <a:lnTo>
                    <a:pt x="25330" y="7347"/>
                  </a:lnTo>
                  <a:cubicBezTo>
                    <a:pt x="25330" y="7347"/>
                    <a:pt x="25393" y="7095"/>
                    <a:pt x="25420" y="6995"/>
                  </a:cubicBezTo>
                  <a:cubicBezTo>
                    <a:pt x="25537" y="6283"/>
                    <a:pt x="25582" y="6067"/>
                    <a:pt x="25601" y="6004"/>
                  </a:cubicBezTo>
                  <a:cubicBezTo>
                    <a:pt x="25736" y="5391"/>
                    <a:pt x="25889" y="5283"/>
                    <a:pt x="25961" y="5274"/>
                  </a:cubicBezTo>
                  <a:cubicBezTo>
                    <a:pt x="25979" y="5265"/>
                    <a:pt x="25997" y="5265"/>
                    <a:pt x="26015" y="5265"/>
                  </a:cubicBezTo>
                  <a:cubicBezTo>
                    <a:pt x="26141" y="5292"/>
                    <a:pt x="26177" y="5571"/>
                    <a:pt x="26105" y="6049"/>
                  </a:cubicBezTo>
                  <a:cubicBezTo>
                    <a:pt x="26069" y="6355"/>
                    <a:pt x="25997" y="6689"/>
                    <a:pt x="25898" y="7077"/>
                  </a:cubicBezTo>
                  <a:cubicBezTo>
                    <a:pt x="25880" y="7176"/>
                    <a:pt x="25871" y="7266"/>
                    <a:pt x="25844" y="7356"/>
                  </a:cubicBezTo>
                  <a:lnTo>
                    <a:pt x="25826" y="7437"/>
                  </a:lnTo>
                  <a:lnTo>
                    <a:pt x="26412" y="7527"/>
                  </a:lnTo>
                  <a:lnTo>
                    <a:pt x="26926" y="4408"/>
                  </a:lnTo>
                  <a:lnTo>
                    <a:pt x="524" y="1"/>
                  </a:lnTo>
                  <a:close/>
                  <a:moveTo>
                    <a:pt x="28368" y="5003"/>
                  </a:moveTo>
                  <a:lnTo>
                    <a:pt x="27899" y="7780"/>
                  </a:lnTo>
                  <a:lnTo>
                    <a:pt x="74095" y="15496"/>
                  </a:lnTo>
                  <a:lnTo>
                    <a:pt x="74564" y="12719"/>
                  </a:lnTo>
                  <a:lnTo>
                    <a:pt x="28368" y="5003"/>
                  </a:lnTo>
                  <a:close/>
                </a:path>
              </a:pathLst>
            </a:custGeom>
            <a:solidFill>
              <a:srgbClr val="286F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3813475" y="2066175"/>
              <a:ext cx="56825" cy="83625"/>
            </a:xfrm>
            <a:custGeom>
              <a:avLst/>
              <a:gdLst/>
              <a:ahLst/>
              <a:cxnLst/>
              <a:rect l="l" t="t" r="r" b="b"/>
              <a:pathLst>
                <a:path w="2273" h="3345" extrusionOk="0">
                  <a:moveTo>
                    <a:pt x="244" y="0"/>
                  </a:moveTo>
                  <a:cubicBezTo>
                    <a:pt x="109" y="884"/>
                    <a:pt x="1" y="2164"/>
                    <a:pt x="46" y="3056"/>
                  </a:cubicBezTo>
                  <a:lnTo>
                    <a:pt x="1767" y="3344"/>
                  </a:lnTo>
                  <a:lnTo>
                    <a:pt x="2272" y="334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rgbClr val="1C2F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3818000" y="2001350"/>
              <a:ext cx="177350" cy="82875"/>
            </a:xfrm>
            <a:custGeom>
              <a:avLst/>
              <a:gdLst/>
              <a:ahLst/>
              <a:cxnLst/>
              <a:rect l="l" t="t" r="r" b="b"/>
              <a:pathLst>
                <a:path w="7094" h="3315" extrusionOk="0">
                  <a:moveTo>
                    <a:pt x="3991" y="0"/>
                  </a:moveTo>
                  <a:cubicBezTo>
                    <a:pt x="3917" y="0"/>
                    <a:pt x="3852" y="5"/>
                    <a:pt x="3795" y="15"/>
                  </a:cubicBezTo>
                  <a:cubicBezTo>
                    <a:pt x="3651" y="42"/>
                    <a:pt x="3515" y="105"/>
                    <a:pt x="3389" y="223"/>
                  </a:cubicBezTo>
                  <a:cubicBezTo>
                    <a:pt x="3299" y="286"/>
                    <a:pt x="3227" y="367"/>
                    <a:pt x="3173" y="457"/>
                  </a:cubicBezTo>
                  <a:lnTo>
                    <a:pt x="7094" y="1115"/>
                  </a:lnTo>
                  <a:cubicBezTo>
                    <a:pt x="7076" y="1007"/>
                    <a:pt x="7031" y="908"/>
                    <a:pt x="6968" y="817"/>
                  </a:cubicBezTo>
                  <a:cubicBezTo>
                    <a:pt x="6887" y="673"/>
                    <a:pt x="6778" y="565"/>
                    <a:pt x="6652" y="493"/>
                  </a:cubicBezTo>
                  <a:cubicBezTo>
                    <a:pt x="6517" y="412"/>
                    <a:pt x="6319" y="358"/>
                    <a:pt x="6048" y="313"/>
                  </a:cubicBezTo>
                  <a:lnTo>
                    <a:pt x="5471" y="214"/>
                  </a:lnTo>
                  <a:lnTo>
                    <a:pt x="4426" y="42"/>
                  </a:lnTo>
                  <a:cubicBezTo>
                    <a:pt x="4257" y="14"/>
                    <a:pt x="4112" y="0"/>
                    <a:pt x="3991" y="0"/>
                  </a:cubicBezTo>
                  <a:close/>
                  <a:moveTo>
                    <a:pt x="802" y="60"/>
                  </a:moveTo>
                  <a:cubicBezTo>
                    <a:pt x="424" y="1034"/>
                    <a:pt x="153" y="1998"/>
                    <a:pt x="0" y="2981"/>
                  </a:cubicBezTo>
                  <a:lnTo>
                    <a:pt x="2028" y="3314"/>
                  </a:lnTo>
                  <a:lnTo>
                    <a:pt x="2524" y="349"/>
                  </a:lnTo>
                  <a:lnTo>
                    <a:pt x="802" y="60"/>
                  </a:lnTo>
                  <a:close/>
                </a:path>
              </a:pathLst>
            </a:custGeom>
            <a:solidFill>
              <a:srgbClr val="2940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3928625" y="1968150"/>
              <a:ext cx="484300" cy="104000"/>
            </a:xfrm>
            <a:custGeom>
              <a:avLst/>
              <a:gdLst/>
              <a:ahLst/>
              <a:cxnLst/>
              <a:rect l="l" t="t" r="r" b="b"/>
              <a:pathLst>
                <a:path w="19372" h="4160" extrusionOk="0">
                  <a:moveTo>
                    <a:pt x="1858" y="496"/>
                  </a:moveTo>
                  <a:cubicBezTo>
                    <a:pt x="1867" y="496"/>
                    <a:pt x="1894" y="505"/>
                    <a:pt x="1930" y="532"/>
                  </a:cubicBezTo>
                  <a:cubicBezTo>
                    <a:pt x="1993" y="541"/>
                    <a:pt x="2948" y="676"/>
                    <a:pt x="4814" y="929"/>
                  </a:cubicBezTo>
                  <a:lnTo>
                    <a:pt x="18606" y="3236"/>
                  </a:lnTo>
                  <a:lnTo>
                    <a:pt x="18741" y="3389"/>
                  </a:lnTo>
                  <a:cubicBezTo>
                    <a:pt x="18732" y="3462"/>
                    <a:pt x="18696" y="3498"/>
                    <a:pt x="18642" y="3516"/>
                  </a:cubicBezTo>
                  <a:cubicBezTo>
                    <a:pt x="18626" y="3517"/>
                    <a:pt x="18607" y="3518"/>
                    <a:pt x="18586" y="3518"/>
                  </a:cubicBezTo>
                  <a:cubicBezTo>
                    <a:pt x="18474" y="3518"/>
                    <a:pt x="18282" y="3497"/>
                    <a:pt x="18002" y="3443"/>
                  </a:cubicBezTo>
                  <a:lnTo>
                    <a:pt x="4760" y="1217"/>
                  </a:lnTo>
                  <a:cubicBezTo>
                    <a:pt x="3246" y="938"/>
                    <a:pt x="2263" y="739"/>
                    <a:pt x="1813" y="631"/>
                  </a:cubicBezTo>
                  <a:cubicBezTo>
                    <a:pt x="1808" y="636"/>
                    <a:pt x="1805" y="638"/>
                    <a:pt x="1803" y="638"/>
                  </a:cubicBezTo>
                  <a:cubicBezTo>
                    <a:pt x="1795" y="638"/>
                    <a:pt x="1797" y="616"/>
                    <a:pt x="1804" y="568"/>
                  </a:cubicBezTo>
                  <a:cubicBezTo>
                    <a:pt x="1813" y="514"/>
                    <a:pt x="1831" y="496"/>
                    <a:pt x="1858" y="496"/>
                  </a:cubicBezTo>
                  <a:close/>
                  <a:moveTo>
                    <a:pt x="1128" y="0"/>
                  </a:moveTo>
                  <a:cubicBezTo>
                    <a:pt x="614" y="189"/>
                    <a:pt x="235" y="649"/>
                    <a:pt x="1" y="1370"/>
                  </a:cubicBezTo>
                  <a:lnTo>
                    <a:pt x="1046" y="1542"/>
                  </a:lnTo>
                  <a:cubicBezTo>
                    <a:pt x="1083" y="1190"/>
                    <a:pt x="1254" y="974"/>
                    <a:pt x="1551" y="884"/>
                  </a:cubicBezTo>
                  <a:lnTo>
                    <a:pt x="17019" y="3462"/>
                  </a:lnTo>
                  <a:cubicBezTo>
                    <a:pt x="17425" y="3858"/>
                    <a:pt x="17776" y="4083"/>
                    <a:pt x="18083" y="4129"/>
                  </a:cubicBezTo>
                  <a:cubicBezTo>
                    <a:pt x="18204" y="4150"/>
                    <a:pt x="18314" y="4160"/>
                    <a:pt x="18414" y="4160"/>
                  </a:cubicBezTo>
                  <a:cubicBezTo>
                    <a:pt x="18657" y="4160"/>
                    <a:pt x="18841" y="4099"/>
                    <a:pt x="18975" y="3984"/>
                  </a:cubicBezTo>
                  <a:cubicBezTo>
                    <a:pt x="19164" y="3804"/>
                    <a:pt x="19291" y="3489"/>
                    <a:pt x="19372" y="3029"/>
                  </a:cubicBezTo>
                  <a:lnTo>
                    <a:pt x="1128" y="0"/>
                  </a:lnTo>
                  <a:close/>
                </a:path>
              </a:pathLst>
            </a:custGeom>
            <a:solidFill>
              <a:srgbClr val="B6B6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3973500" y="1980525"/>
              <a:ext cx="423650" cy="75575"/>
            </a:xfrm>
            <a:custGeom>
              <a:avLst/>
              <a:gdLst/>
              <a:ahLst/>
              <a:cxnLst/>
              <a:rect l="l" t="t" r="r" b="b"/>
              <a:pathLst>
                <a:path w="16946" h="3023" extrusionOk="0">
                  <a:moveTo>
                    <a:pt x="63" y="1"/>
                  </a:moveTo>
                  <a:cubicBezTo>
                    <a:pt x="36" y="1"/>
                    <a:pt x="18" y="19"/>
                    <a:pt x="9" y="73"/>
                  </a:cubicBezTo>
                  <a:cubicBezTo>
                    <a:pt x="2" y="121"/>
                    <a:pt x="0" y="143"/>
                    <a:pt x="8" y="143"/>
                  </a:cubicBezTo>
                  <a:cubicBezTo>
                    <a:pt x="10" y="143"/>
                    <a:pt x="13" y="141"/>
                    <a:pt x="18" y="136"/>
                  </a:cubicBezTo>
                  <a:cubicBezTo>
                    <a:pt x="468" y="244"/>
                    <a:pt x="1451" y="443"/>
                    <a:pt x="2965" y="722"/>
                  </a:cubicBezTo>
                  <a:lnTo>
                    <a:pt x="16207" y="2948"/>
                  </a:lnTo>
                  <a:cubicBezTo>
                    <a:pt x="16487" y="3002"/>
                    <a:pt x="16679" y="3023"/>
                    <a:pt x="16791" y="3023"/>
                  </a:cubicBezTo>
                  <a:cubicBezTo>
                    <a:pt x="16812" y="3023"/>
                    <a:pt x="16831" y="3022"/>
                    <a:pt x="16847" y="3021"/>
                  </a:cubicBezTo>
                  <a:cubicBezTo>
                    <a:pt x="16901" y="3003"/>
                    <a:pt x="16937" y="2967"/>
                    <a:pt x="16946" y="2894"/>
                  </a:cubicBezTo>
                  <a:lnTo>
                    <a:pt x="16811" y="2741"/>
                  </a:lnTo>
                  <a:lnTo>
                    <a:pt x="3019" y="434"/>
                  </a:lnTo>
                  <a:cubicBezTo>
                    <a:pt x="1153" y="181"/>
                    <a:pt x="198" y="46"/>
                    <a:pt x="135" y="37"/>
                  </a:cubicBezTo>
                  <a:cubicBezTo>
                    <a:pt x="99" y="10"/>
                    <a:pt x="72" y="1"/>
                    <a:pt x="63" y="1"/>
                  </a:cubicBez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3855400" y="2081950"/>
              <a:ext cx="1864100" cy="370500"/>
            </a:xfrm>
            <a:custGeom>
              <a:avLst/>
              <a:gdLst/>
              <a:ahLst/>
              <a:cxnLst/>
              <a:rect l="l" t="t" r="r" b="b"/>
              <a:pathLst>
                <a:path w="74564" h="14820" extrusionOk="0">
                  <a:moveTo>
                    <a:pt x="469" y="0"/>
                  </a:moveTo>
                  <a:lnTo>
                    <a:pt x="0" y="2776"/>
                  </a:lnTo>
                  <a:lnTo>
                    <a:pt x="26411" y="7184"/>
                  </a:lnTo>
                  <a:lnTo>
                    <a:pt x="26465" y="6860"/>
                  </a:lnTo>
                  <a:lnTo>
                    <a:pt x="74158" y="14819"/>
                  </a:lnTo>
                  <a:lnTo>
                    <a:pt x="74563" y="12376"/>
                  </a:lnTo>
                  <a:lnTo>
                    <a:pt x="28520" y="4687"/>
                  </a:lnTo>
                  <a:lnTo>
                    <a:pt x="28962" y="2064"/>
                  </a:lnTo>
                  <a:lnTo>
                    <a:pt x="27159" y="1767"/>
                  </a:lnTo>
                  <a:lnTo>
                    <a:pt x="26718" y="4390"/>
                  </a:lnTo>
                  <a:lnTo>
                    <a:pt x="26294" y="4318"/>
                  </a:lnTo>
                  <a:lnTo>
                    <a:pt x="26285" y="4399"/>
                  </a:lnTo>
                  <a:cubicBezTo>
                    <a:pt x="26159" y="5418"/>
                    <a:pt x="25996" y="5733"/>
                    <a:pt x="25879" y="5823"/>
                  </a:cubicBezTo>
                  <a:cubicBezTo>
                    <a:pt x="25853" y="5836"/>
                    <a:pt x="25831" y="5845"/>
                    <a:pt x="25811" y="5845"/>
                  </a:cubicBezTo>
                  <a:cubicBezTo>
                    <a:pt x="25804" y="5845"/>
                    <a:pt x="25796" y="5844"/>
                    <a:pt x="25789" y="5841"/>
                  </a:cubicBezTo>
                  <a:cubicBezTo>
                    <a:pt x="25762" y="5841"/>
                    <a:pt x="25735" y="5823"/>
                    <a:pt x="25717" y="5796"/>
                  </a:cubicBezTo>
                  <a:cubicBezTo>
                    <a:pt x="25636" y="5670"/>
                    <a:pt x="25582" y="5318"/>
                    <a:pt x="25789" y="4309"/>
                  </a:cubicBezTo>
                  <a:lnTo>
                    <a:pt x="25807" y="4237"/>
                  </a:lnTo>
                  <a:lnTo>
                    <a:pt x="469" y="0"/>
                  </a:lnTo>
                  <a:close/>
                </a:path>
              </a:pathLst>
            </a:custGeom>
            <a:solidFill>
              <a:srgbClr val="1D5C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3809875" y="1963175"/>
              <a:ext cx="1923600" cy="492150"/>
            </a:xfrm>
            <a:custGeom>
              <a:avLst/>
              <a:gdLst/>
              <a:ahLst/>
              <a:cxnLst/>
              <a:rect l="l" t="t" r="r" b="b"/>
              <a:pathLst>
                <a:path w="76944" h="19686" extrusionOk="0">
                  <a:moveTo>
                    <a:pt x="5950" y="379"/>
                  </a:moveTo>
                  <a:lnTo>
                    <a:pt x="5851" y="388"/>
                  </a:lnTo>
                  <a:cubicBezTo>
                    <a:pt x="7383" y="578"/>
                    <a:pt x="8897" y="830"/>
                    <a:pt x="10421" y="1074"/>
                  </a:cubicBezTo>
                  <a:lnTo>
                    <a:pt x="14982" y="1840"/>
                  </a:lnTo>
                  <a:lnTo>
                    <a:pt x="19534" y="2615"/>
                  </a:lnTo>
                  <a:lnTo>
                    <a:pt x="23920" y="3388"/>
                  </a:lnTo>
                  <a:lnTo>
                    <a:pt x="23920" y="3388"/>
                  </a:lnTo>
                  <a:cubicBezTo>
                    <a:pt x="23900" y="3582"/>
                    <a:pt x="23858" y="3771"/>
                    <a:pt x="23770" y="3940"/>
                  </a:cubicBezTo>
                  <a:cubicBezTo>
                    <a:pt x="23743" y="3994"/>
                    <a:pt x="23707" y="4039"/>
                    <a:pt x="23671" y="4084"/>
                  </a:cubicBezTo>
                  <a:cubicBezTo>
                    <a:pt x="23635" y="4129"/>
                    <a:pt x="23590" y="4156"/>
                    <a:pt x="23536" y="4192"/>
                  </a:cubicBezTo>
                  <a:cubicBezTo>
                    <a:pt x="23437" y="4246"/>
                    <a:pt x="23310" y="4264"/>
                    <a:pt x="23184" y="4264"/>
                  </a:cubicBezTo>
                  <a:cubicBezTo>
                    <a:pt x="23162" y="4266"/>
                    <a:pt x="23139" y="4267"/>
                    <a:pt x="23117" y="4267"/>
                  </a:cubicBezTo>
                  <a:cubicBezTo>
                    <a:pt x="23011" y="4267"/>
                    <a:pt x="22902" y="4251"/>
                    <a:pt x="22806" y="4228"/>
                  </a:cubicBezTo>
                  <a:cubicBezTo>
                    <a:pt x="22680" y="4201"/>
                    <a:pt x="22571" y="4138"/>
                    <a:pt x="22463" y="4066"/>
                  </a:cubicBezTo>
                  <a:cubicBezTo>
                    <a:pt x="22247" y="3931"/>
                    <a:pt x="22058" y="3742"/>
                    <a:pt x="21904" y="3525"/>
                  </a:cubicBezTo>
                  <a:lnTo>
                    <a:pt x="21904" y="3516"/>
                  </a:lnTo>
                  <a:cubicBezTo>
                    <a:pt x="21886" y="3498"/>
                    <a:pt x="21850" y="3471"/>
                    <a:pt x="21823" y="3471"/>
                  </a:cubicBezTo>
                  <a:lnTo>
                    <a:pt x="21796" y="3471"/>
                  </a:lnTo>
                  <a:cubicBezTo>
                    <a:pt x="20507" y="3282"/>
                    <a:pt x="19209" y="3093"/>
                    <a:pt x="17920" y="2885"/>
                  </a:cubicBezTo>
                  <a:cubicBezTo>
                    <a:pt x="16631" y="2687"/>
                    <a:pt x="15342" y="2489"/>
                    <a:pt x="14053" y="2272"/>
                  </a:cubicBezTo>
                  <a:cubicBezTo>
                    <a:pt x="12764" y="2056"/>
                    <a:pt x="11475" y="1858"/>
                    <a:pt x="10186" y="1632"/>
                  </a:cubicBezTo>
                  <a:cubicBezTo>
                    <a:pt x="8897" y="1407"/>
                    <a:pt x="7617" y="1173"/>
                    <a:pt x="6337" y="884"/>
                  </a:cubicBezTo>
                  <a:cubicBezTo>
                    <a:pt x="6310" y="884"/>
                    <a:pt x="6283" y="884"/>
                    <a:pt x="6256" y="893"/>
                  </a:cubicBezTo>
                  <a:lnTo>
                    <a:pt x="6247" y="893"/>
                  </a:lnTo>
                  <a:cubicBezTo>
                    <a:pt x="6076" y="947"/>
                    <a:pt x="5896" y="1046"/>
                    <a:pt x="5787" y="1209"/>
                  </a:cubicBezTo>
                  <a:cubicBezTo>
                    <a:pt x="5670" y="1371"/>
                    <a:pt x="5625" y="1551"/>
                    <a:pt x="5607" y="1723"/>
                  </a:cubicBezTo>
                  <a:lnTo>
                    <a:pt x="5598" y="1759"/>
                  </a:lnTo>
                  <a:cubicBezTo>
                    <a:pt x="5598" y="1768"/>
                    <a:pt x="5598" y="1786"/>
                    <a:pt x="5598" y="1795"/>
                  </a:cubicBezTo>
                  <a:cubicBezTo>
                    <a:pt x="5607" y="1871"/>
                    <a:pt x="5670" y="1931"/>
                    <a:pt x="5752" y="1931"/>
                  </a:cubicBezTo>
                  <a:cubicBezTo>
                    <a:pt x="5758" y="1931"/>
                    <a:pt x="5764" y="1930"/>
                    <a:pt x="5769" y="1930"/>
                  </a:cubicBezTo>
                  <a:cubicBezTo>
                    <a:pt x="5812" y="1927"/>
                    <a:pt x="5853" y="1926"/>
                    <a:pt x="5894" y="1926"/>
                  </a:cubicBezTo>
                  <a:cubicBezTo>
                    <a:pt x="5994" y="1926"/>
                    <a:pt x="6091" y="1932"/>
                    <a:pt x="6193" y="1939"/>
                  </a:cubicBezTo>
                  <a:cubicBezTo>
                    <a:pt x="6337" y="1948"/>
                    <a:pt x="6472" y="1957"/>
                    <a:pt x="6599" y="1993"/>
                  </a:cubicBezTo>
                  <a:cubicBezTo>
                    <a:pt x="6725" y="2020"/>
                    <a:pt x="6860" y="2065"/>
                    <a:pt x="6950" y="2137"/>
                  </a:cubicBezTo>
                  <a:cubicBezTo>
                    <a:pt x="7049" y="2200"/>
                    <a:pt x="7121" y="2299"/>
                    <a:pt x="7167" y="2417"/>
                  </a:cubicBezTo>
                  <a:lnTo>
                    <a:pt x="7176" y="2426"/>
                  </a:lnTo>
                  <a:cubicBezTo>
                    <a:pt x="7212" y="2507"/>
                    <a:pt x="7239" y="2588"/>
                    <a:pt x="7230" y="2678"/>
                  </a:cubicBezTo>
                  <a:cubicBezTo>
                    <a:pt x="7230" y="2750"/>
                    <a:pt x="7284" y="2822"/>
                    <a:pt x="7365" y="2831"/>
                  </a:cubicBezTo>
                  <a:lnTo>
                    <a:pt x="7392" y="2831"/>
                  </a:lnTo>
                  <a:cubicBezTo>
                    <a:pt x="8293" y="2957"/>
                    <a:pt x="9204" y="3084"/>
                    <a:pt x="10105" y="3228"/>
                  </a:cubicBezTo>
                  <a:lnTo>
                    <a:pt x="11466" y="3435"/>
                  </a:lnTo>
                  <a:lnTo>
                    <a:pt x="12818" y="3652"/>
                  </a:lnTo>
                  <a:cubicBezTo>
                    <a:pt x="14630" y="3940"/>
                    <a:pt x="16433" y="4255"/>
                    <a:pt x="18245" y="4562"/>
                  </a:cubicBezTo>
                  <a:lnTo>
                    <a:pt x="20949" y="5022"/>
                  </a:lnTo>
                  <a:lnTo>
                    <a:pt x="23662" y="5490"/>
                  </a:lnTo>
                  <a:cubicBezTo>
                    <a:pt x="25395" y="5785"/>
                    <a:pt x="27129" y="6096"/>
                    <a:pt x="28862" y="6416"/>
                  </a:cubicBezTo>
                  <a:lnTo>
                    <a:pt x="28862" y="6416"/>
                  </a:lnTo>
                  <a:cubicBezTo>
                    <a:pt x="28668" y="7221"/>
                    <a:pt x="28519" y="8032"/>
                    <a:pt x="28376" y="8844"/>
                  </a:cubicBezTo>
                  <a:cubicBezTo>
                    <a:pt x="28304" y="9285"/>
                    <a:pt x="28232" y="9718"/>
                    <a:pt x="28178" y="10160"/>
                  </a:cubicBezTo>
                  <a:cubicBezTo>
                    <a:pt x="28116" y="10597"/>
                    <a:pt x="28062" y="11034"/>
                    <a:pt x="28035" y="11480"/>
                  </a:cubicBezTo>
                  <a:lnTo>
                    <a:pt x="28035" y="11480"/>
                  </a:lnTo>
                  <a:cubicBezTo>
                    <a:pt x="28034" y="11482"/>
                    <a:pt x="28034" y="11483"/>
                    <a:pt x="28034" y="11485"/>
                  </a:cubicBezTo>
                  <a:lnTo>
                    <a:pt x="28034" y="11494"/>
                  </a:lnTo>
                  <a:lnTo>
                    <a:pt x="28012" y="11627"/>
                  </a:lnTo>
                  <a:lnTo>
                    <a:pt x="28012" y="11627"/>
                  </a:lnTo>
                  <a:cubicBezTo>
                    <a:pt x="25733" y="11284"/>
                    <a:pt x="23463" y="10933"/>
                    <a:pt x="21192" y="10565"/>
                  </a:cubicBezTo>
                  <a:lnTo>
                    <a:pt x="14197" y="9420"/>
                  </a:lnTo>
                  <a:cubicBezTo>
                    <a:pt x="11863" y="9042"/>
                    <a:pt x="9528" y="8645"/>
                    <a:pt x="7203" y="8249"/>
                  </a:cubicBezTo>
                  <a:cubicBezTo>
                    <a:pt x="4917" y="7860"/>
                    <a:pt x="2632" y="7498"/>
                    <a:pt x="372" y="7018"/>
                  </a:cubicBezTo>
                  <a:lnTo>
                    <a:pt x="372" y="7018"/>
                  </a:lnTo>
                  <a:cubicBezTo>
                    <a:pt x="332" y="6599"/>
                    <a:pt x="327" y="6180"/>
                    <a:pt x="343" y="5761"/>
                  </a:cubicBezTo>
                  <a:cubicBezTo>
                    <a:pt x="361" y="5292"/>
                    <a:pt x="406" y="4823"/>
                    <a:pt x="478" y="4355"/>
                  </a:cubicBezTo>
                  <a:cubicBezTo>
                    <a:pt x="624" y="3473"/>
                    <a:pt x="875" y="2607"/>
                    <a:pt x="1248" y="1788"/>
                  </a:cubicBezTo>
                  <a:lnTo>
                    <a:pt x="1248" y="1788"/>
                  </a:lnTo>
                  <a:cubicBezTo>
                    <a:pt x="1599" y="1800"/>
                    <a:pt x="1945" y="1849"/>
                    <a:pt x="2290" y="1912"/>
                  </a:cubicBezTo>
                  <a:cubicBezTo>
                    <a:pt x="2687" y="1984"/>
                    <a:pt x="3074" y="2065"/>
                    <a:pt x="3462" y="2173"/>
                  </a:cubicBezTo>
                  <a:lnTo>
                    <a:pt x="3525" y="2191"/>
                  </a:lnTo>
                  <a:cubicBezTo>
                    <a:pt x="3534" y="2200"/>
                    <a:pt x="3552" y="2200"/>
                    <a:pt x="3561" y="2200"/>
                  </a:cubicBezTo>
                  <a:cubicBezTo>
                    <a:pt x="3624" y="2191"/>
                    <a:pt x="3669" y="2146"/>
                    <a:pt x="3669" y="2083"/>
                  </a:cubicBezTo>
                  <a:cubicBezTo>
                    <a:pt x="3660" y="1984"/>
                    <a:pt x="3705" y="1894"/>
                    <a:pt x="3768" y="1822"/>
                  </a:cubicBezTo>
                  <a:lnTo>
                    <a:pt x="3777" y="1813"/>
                  </a:lnTo>
                  <a:cubicBezTo>
                    <a:pt x="3876" y="1677"/>
                    <a:pt x="4039" y="1596"/>
                    <a:pt x="4210" y="1596"/>
                  </a:cubicBezTo>
                  <a:cubicBezTo>
                    <a:pt x="4291" y="1596"/>
                    <a:pt x="4381" y="1605"/>
                    <a:pt x="4471" y="1632"/>
                  </a:cubicBezTo>
                  <a:cubicBezTo>
                    <a:pt x="4553" y="1659"/>
                    <a:pt x="4634" y="1705"/>
                    <a:pt x="4715" y="1759"/>
                  </a:cubicBezTo>
                  <a:cubicBezTo>
                    <a:pt x="4733" y="1768"/>
                    <a:pt x="4760" y="1777"/>
                    <a:pt x="4778" y="1777"/>
                  </a:cubicBezTo>
                  <a:cubicBezTo>
                    <a:pt x="4784" y="1777"/>
                    <a:pt x="4790" y="1778"/>
                    <a:pt x="4795" y="1778"/>
                  </a:cubicBezTo>
                  <a:cubicBezTo>
                    <a:pt x="4868" y="1778"/>
                    <a:pt x="4923" y="1726"/>
                    <a:pt x="4931" y="1659"/>
                  </a:cubicBezTo>
                  <a:lnTo>
                    <a:pt x="4931" y="1623"/>
                  </a:lnTo>
                  <a:cubicBezTo>
                    <a:pt x="4940" y="1479"/>
                    <a:pt x="4976" y="1335"/>
                    <a:pt x="5030" y="1191"/>
                  </a:cubicBezTo>
                  <a:cubicBezTo>
                    <a:pt x="5084" y="1056"/>
                    <a:pt x="5147" y="929"/>
                    <a:pt x="5238" y="812"/>
                  </a:cubicBezTo>
                  <a:cubicBezTo>
                    <a:pt x="5319" y="686"/>
                    <a:pt x="5427" y="587"/>
                    <a:pt x="5544" y="506"/>
                  </a:cubicBezTo>
                  <a:cubicBezTo>
                    <a:pt x="5670" y="434"/>
                    <a:pt x="5805" y="379"/>
                    <a:pt x="5950" y="379"/>
                  </a:cubicBezTo>
                  <a:close/>
                  <a:moveTo>
                    <a:pt x="29247" y="6810"/>
                  </a:moveTo>
                  <a:cubicBezTo>
                    <a:pt x="29673" y="6840"/>
                    <a:pt x="30093" y="6910"/>
                    <a:pt x="30513" y="6987"/>
                  </a:cubicBezTo>
                  <a:lnTo>
                    <a:pt x="32000" y="7230"/>
                  </a:lnTo>
                  <a:lnTo>
                    <a:pt x="34983" y="7735"/>
                  </a:lnTo>
                  <a:lnTo>
                    <a:pt x="40942" y="8735"/>
                  </a:lnTo>
                  <a:lnTo>
                    <a:pt x="52867" y="10736"/>
                  </a:lnTo>
                  <a:lnTo>
                    <a:pt x="64783" y="12738"/>
                  </a:lnTo>
                  <a:lnTo>
                    <a:pt x="76488" y="14721"/>
                  </a:lnTo>
                  <a:lnTo>
                    <a:pt x="76488" y="14721"/>
                  </a:lnTo>
                  <a:cubicBezTo>
                    <a:pt x="76399" y="15063"/>
                    <a:pt x="76318" y="15406"/>
                    <a:pt x="76249" y="15748"/>
                  </a:cubicBezTo>
                  <a:cubicBezTo>
                    <a:pt x="76159" y="16154"/>
                    <a:pt x="76087" y="16568"/>
                    <a:pt x="76015" y="16974"/>
                  </a:cubicBezTo>
                  <a:cubicBezTo>
                    <a:pt x="75952" y="17380"/>
                    <a:pt x="75889" y="17794"/>
                    <a:pt x="75835" y="18209"/>
                  </a:cubicBezTo>
                  <a:cubicBezTo>
                    <a:pt x="75797" y="18558"/>
                    <a:pt x="75759" y="18907"/>
                    <a:pt x="75731" y="19256"/>
                  </a:cubicBezTo>
                  <a:lnTo>
                    <a:pt x="75731" y="19256"/>
                  </a:lnTo>
                  <a:lnTo>
                    <a:pt x="64017" y="17335"/>
                  </a:lnTo>
                  <a:lnTo>
                    <a:pt x="52092" y="15361"/>
                  </a:lnTo>
                  <a:lnTo>
                    <a:pt x="40166" y="13377"/>
                  </a:lnTo>
                  <a:cubicBezTo>
                    <a:pt x="36259" y="12731"/>
                    <a:pt x="32352" y="12075"/>
                    <a:pt x="28462" y="11368"/>
                  </a:cubicBezTo>
                  <a:lnTo>
                    <a:pt x="28462" y="11368"/>
                  </a:lnTo>
                  <a:cubicBezTo>
                    <a:pt x="28556" y="10998"/>
                    <a:pt x="28633" y="10627"/>
                    <a:pt x="28710" y="10250"/>
                  </a:cubicBezTo>
                  <a:cubicBezTo>
                    <a:pt x="28800" y="9817"/>
                    <a:pt x="28881" y="9375"/>
                    <a:pt x="28953" y="8943"/>
                  </a:cubicBezTo>
                  <a:cubicBezTo>
                    <a:pt x="29062" y="8231"/>
                    <a:pt x="29171" y="7524"/>
                    <a:pt x="29247" y="6810"/>
                  </a:cubicBezTo>
                  <a:close/>
                  <a:moveTo>
                    <a:pt x="5878" y="1"/>
                  </a:moveTo>
                  <a:cubicBezTo>
                    <a:pt x="5860" y="1"/>
                    <a:pt x="5833" y="1"/>
                    <a:pt x="5814" y="19"/>
                  </a:cubicBezTo>
                  <a:cubicBezTo>
                    <a:pt x="5670" y="127"/>
                    <a:pt x="5535" y="226"/>
                    <a:pt x="5409" y="334"/>
                  </a:cubicBezTo>
                  <a:cubicBezTo>
                    <a:pt x="5292" y="452"/>
                    <a:pt x="5183" y="569"/>
                    <a:pt x="5084" y="686"/>
                  </a:cubicBezTo>
                  <a:cubicBezTo>
                    <a:pt x="4985" y="812"/>
                    <a:pt x="4895" y="947"/>
                    <a:pt x="4805" y="1083"/>
                  </a:cubicBezTo>
                  <a:cubicBezTo>
                    <a:pt x="4743" y="1193"/>
                    <a:pt x="4686" y="1298"/>
                    <a:pt x="4623" y="1406"/>
                  </a:cubicBezTo>
                  <a:lnTo>
                    <a:pt x="4623" y="1406"/>
                  </a:lnTo>
                  <a:cubicBezTo>
                    <a:pt x="4480" y="1431"/>
                    <a:pt x="4340" y="1441"/>
                    <a:pt x="4201" y="1461"/>
                  </a:cubicBezTo>
                  <a:cubicBezTo>
                    <a:pt x="4003" y="1488"/>
                    <a:pt x="3822" y="1569"/>
                    <a:pt x="3651" y="1677"/>
                  </a:cubicBezTo>
                  <a:lnTo>
                    <a:pt x="3660" y="1677"/>
                  </a:lnTo>
                  <a:cubicBezTo>
                    <a:pt x="3596" y="1704"/>
                    <a:pt x="3531" y="1744"/>
                    <a:pt x="3465" y="1790"/>
                  </a:cubicBezTo>
                  <a:lnTo>
                    <a:pt x="3465" y="1790"/>
                  </a:lnTo>
                  <a:cubicBezTo>
                    <a:pt x="3089" y="1763"/>
                    <a:pt x="2712" y="1719"/>
                    <a:pt x="2335" y="1659"/>
                  </a:cubicBezTo>
                  <a:cubicBezTo>
                    <a:pt x="1938" y="1605"/>
                    <a:pt x="1542" y="1533"/>
                    <a:pt x="1154" y="1398"/>
                  </a:cubicBezTo>
                  <a:lnTo>
                    <a:pt x="1145" y="1398"/>
                  </a:lnTo>
                  <a:cubicBezTo>
                    <a:pt x="1129" y="1393"/>
                    <a:pt x="1113" y="1390"/>
                    <a:pt x="1097" y="1390"/>
                  </a:cubicBezTo>
                  <a:cubicBezTo>
                    <a:pt x="1031" y="1390"/>
                    <a:pt x="969" y="1434"/>
                    <a:pt x="947" y="1506"/>
                  </a:cubicBezTo>
                  <a:lnTo>
                    <a:pt x="947" y="1524"/>
                  </a:lnTo>
                  <a:cubicBezTo>
                    <a:pt x="659" y="2444"/>
                    <a:pt x="406" y="3372"/>
                    <a:pt x="235" y="4319"/>
                  </a:cubicBezTo>
                  <a:cubicBezTo>
                    <a:pt x="154" y="4787"/>
                    <a:pt x="100" y="5265"/>
                    <a:pt x="55" y="5743"/>
                  </a:cubicBezTo>
                  <a:cubicBezTo>
                    <a:pt x="19" y="6220"/>
                    <a:pt x="1" y="6707"/>
                    <a:pt x="1" y="7185"/>
                  </a:cubicBezTo>
                  <a:lnTo>
                    <a:pt x="1" y="7203"/>
                  </a:lnTo>
                  <a:cubicBezTo>
                    <a:pt x="10" y="7284"/>
                    <a:pt x="73" y="7356"/>
                    <a:pt x="163" y="7365"/>
                  </a:cubicBezTo>
                  <a:cubicBezTo>
                    <a:pt x="2506" y="7654"/>
                    <a:pt x="4841" y="8059"/>
                    <a:pt x="7167" y="8438"/>
                  </a:cubicBezTo>
                  <a:cubicBezTo>
                    <a:pt x="9501" y="8825"/>
                    <a:pt x="11836" y="9204"/>
                    <a:pt x="14161" y="9601"/>
                  </a:cubicBezTo>
                  <a:lnTo>
                    <a:pt x="21156" y="10800"/>
                  </a:lnTo>
                  <a:cubicBezTo>
                    <a:pt x="23482" y="11196"/>
                    <a:pt x="25807" y="11611"/>
                    <a:pt x="28133" y="12043"/>
                  </a:cubicBezTo>
                  <a:cubicBezTo>
                    <a:pt x="28144" y="12045"/>
                    <a:pt x="28155" y="12046"/>
                    <a:pt x="28166" y="12046"/>
                  </a:cubicBezTo>
                  <a:cubicBezTo>
                    <a:pt x="28261" y="12046"/>
                    <a:pt x="28342" y="11978"/>
                    <a:pt x="28358" y="11881"/>
                  </a:cubicBezTo>
                  <a:lnTo>
                    <a:pt x="28380" y="11748"/>
                  </a:lnTo>
                  <a:lnTo>
                    <a:pt x="28380" y="11748"/>
                  </a:lnTo>
                  <a:cubicBezTo>
                    <a:pt x="32300" y="12344"/>
                    <a:pt x="36211" y="12992"/>
                    <a:pt x="40121" y="13648"/>
                  </a:cubicBezTo>
                  <a:lnTo>
                    <a:pt x="52047" y="15649"/>
                  </a:lnTo>
                  <a:lnTo>
                    <a:pt x="63963" y="17650"/>
                  </a:lnTo>
                  <a:lnTo>
                    <a:pt x="75880" y="19678"/>
                  </a:lnTo>
                  <a:cubicBezTo>
                    <a:pt x="75895" y="19683"/>
                    <a:pt x="75911" y="19685"/>
                    <a:pt x="75927" y="19685"/>
                  </a:cubicBezTo>
                  <a:cubicBezTo>
                    <a:pt x="76002" y="19685"/>
                    <a:pt x="76072" y="19635"/>
                    <a:pt x="76087" y="19561"/>
                  </a:cubicBezTo>
                  <a:lnTo>
                    <a:pt x="76105" y="19516"/>
                  </a:lnTo>
                  <a:cubicBezTo>
                    <a:pt x="76222" y="19110"/>
                    <a:pt x="76312" y="18705"/>
                    <a:pt x="76393" y="18299"/>
                  </a:cubicBezTo>
                  <a:cubicBezTo>
                    <a:pt x="76484" y="17893"/>
                    <a:pt x="76556" y="17488"/>
                    <a:pt x="76628" y="17073"/>
                  </a:cubicBezTo>
                  <a:cubicBezTo>
                    <a:pt x="76691" y="16668"/>
                    <a:pt x="76754" y="16253"/>
                    <a:pt x="76808" y="15838"/>
                  </a:cubicBezTo>
                  <a:cubicBezTo>
                    <a:pt x="76862" y="15433"/>
                    <a:pt x="76898" y="15018"/>
                    <a:pt x="76925" y="14594"/>
                  </a:cubicBezTo>
                  <a:cubicBezTo>
                    <a:pt x="76943" y="14495"/>
                    <a:pt x="76871" y="14396"/>
                    <a:pt x="76763" y="14378"/>
                  </a:cubicBezTo>
                  <a:lnTo>
                    <a:pt x="64838" y="12413"/>
                  </a:lnTo>
                  <a:lnTo>
                    <a:pt x="52912" y="10439"/>
                  </a:lnTo>
                  <a:lnTo>
                    <a:pt x="40987" y="8456"/>
                  </a:lnTo>
                  <a:lnTo>
                    <a:pt x="35029" y="7464"/>
                  </a:lnTo>
                  <a:lnTo>
                    <a:pt x="32045" y="6969"/>
                  </a:lnTo>
                  <a:lnTo>
                    <a:pt x="30558" y="6725"/>
                  </a:lnTo>
                  <a:cubicBezTo>
                    <a:pt x="30130" y="6655"/>
                    <a:pt x="29702" y="6585"/>
                    <a:pt x="29281" y="6469"/>
                  </a:cubicBezTo>
                  <a:lnTo>
                    <a:pt x="29281" y="6469"/>
                  </a:lnTo>
                  <a:cubicBezTo>
                    <a:pt x="29286" y="6410"/>
                    <a:pt x="29291" y="6351"/>
                    <a:pt x="29296" y="6293"/>
                  </a:cubicBezTo>
                  <a:lnTo>
                    <a:pt x="29296" y="6275"/>
                  </a:lnTo>
                  <a:cubicBezTo>
                    <a:pt x="29305" y="6175"/>
                    <a:pt x="29233" y="6085"/>
                    <a:pt x="29133" y="6067"/>
                  </a:cubicBezTo>
                  <a:cubicBezTo>
                    <a:pt x="27322" y="5797"/>
                    <a:pt x="25510" y="5508"/>
                    <a:pt x="23698" y="5220"/>
                  </a:cubicBezTo>
                  <a:lnTo>
                    <a:pt x="20994" y="4787"/>
                  </a:lnTo>
                  <a:lnTo>
                    <a:pt x="18281" y="4346"/>
                  </a:lnTo>
                  <a:cubicBezTo>
                    <a:pt x="16469" y="4039"/>
                    <a:pt x="14666" y="3751"/>
                    <a:pt x="12854" y="3435"/>
                  </a:cubicBezTo>
                  <a:lnTo>
                    <a:pt x="11502" y="3210"/>
                  </a:lnTo>
                  <a:lnTo>
                    <a:pt x="10150" y="2957"/>
                  </a:lnTo>
                  <a:cubicBezTo>
                    <a:pt x="9281" y="2801"/>
                    <a:pt x="8413" y="2636"/>
                    <a:pt x="7552" y="2471"/>
                  </a:cubicBezTo>
                  <a:lnTo>
                    <a:pt x="7552" y="2471"/>
                  </a:lnTo>
                  <a:cubicBezTo>
                    <a:pt x="7514" y="2394"/>
                    <a:pt x="7468" y="2321"/>
                    <a:pt x="7410" y="2263"/>
                  </a:cubicBezTo>
                  <a:lnTo>
                    <a:pt x="7410" y="2263"/>
                  </a:lnTo>
                  <a:lnTo>
                    <a:pt x="7419" y="2272"/>
                  </a:lnTo>
                  <a:cubicBezTo>
                    <a:pt x="7329" y="2146"/>
                    <a:pt x="7212" y="2029"/>
                    <a:pt x="7076" y="1939"/>
                  </a:cubicBezTo>
                  <a:cubicBezTo>
                    <a:pt x="6932" y="1867"/>
                    <a:pt x="6788" y="1822"/>
                    <a:pt x="6653" y="1786"/>
                  </a:cubicBezTo>
                  <a:cubicBezTo>
                    <a:pt x="6509" y="1750"/>
                    <a:pt x="6364" y="1723"/>
                    <a:pt x="6238" y="1686"/>
                  </a:cubicBezTo>
                  <a:cubicBezTo>
                    <a:pt x="6165" y="1667"/>
                    <a:pt x="6091" y="1645"/>
                    <a:pt x="6018" y="1620"/>
                  </a:cubicBezTo>
                  <a:lnTo>
                    <a:pt x="6018" y="1620"/>
                  </a:lnTo>
                  <a:cubicBezTo>
                    <a:pt x="6036" y="1551"/>
                    <a:pt x="6064" y="1489"/>
                    <a:pt x="6103" y="1434"/>
                  </a:cubicBezTo>
                  <a:cubicBezTo>
                    <a:pt x="6150" y="1363"/>
                    <a:pt x="6225" y="1313"/>
                    <a:pt x="6322" y="1277"/>
                  </a:cubicBezTo>
                  <a:lnTo>
                    <a:pt x="6322" y="1277"/>
                  </a:lnTo>
                  <a:cubicBezTo>
                    <a:pt x="7604" y="1421"/>
                    <a:pt x="8886" y="1608"/>
                    <a:pt x="10159" y="1813"/>
                  </a:cubicBezTo>
                  <a:cubicBezTo>
                    <a:pt x="11448" y="2020"/>
                    <a:pt x="12728" y="2245"/>
                    <a:pt x="14017" y="2462"/>
                  </a:cubicBezTo>
                  <a:cubicBezTo>
                    <a:pt x="15306" y="2678"/>
                    <a:pt x="16595" y="2912"/>
                    <a:pt x="17884" y="3138"/>
                  </a:cubicBezTo>
                  <a:cubicBezTo>
                    <a:pt x="19154" y="3370"/>
                    <a:pt x="20433" y="3603"/>
                    <a:pt x="21703" y="3844"/>
                  </a:cubicBezTo>
                  <a:lnTo>
                    <a:pt x="21703" y="3844"/>
                  </a:lnTo>
                  <a:cubicBezTo>
                    <a:pt x="21913" y="3991"/>
                    <a:pt x="22119" y="4142"/>
                    <a:pt x="22355" y="4255"/>
                  </a:cubicBezTo>
                  <a:cubicBezTo>
                    <a:pt x="22481" y="4319"/>
                    <a:pt x="22616" y="4382"/>
                    <a:pt x="22761" y="4409"/>
                  </a:cubicBezTo>
                  <a:cubicBezTo>
                    <a:pt x="22905" y="4436"/>
                    <a:pt x="23040" y="4445"/>
                    <a:pt x="23184" y="4445"/>
                  </a:cubicBezTo>
                  <a:cubicBezTo>
                    <a:pt x="23329" y="4445"/>
                    <a:pt x="23482" y="4427"/>
                    <a:pt x="23626" y="4364"/>
                  </a:cubicBezTo>
                  <a:cubicBezTo>
                    <a:pt x="23698" y="4337"/>
                    <a:pt x="23761" y="4291"/>
                    <a:pt x="23824" y="4228"/>
                  </a:cubicBezTo>
                  <a:cubicBezTo>
                    <a:pt x="23878" y="4174"/>
                    <a:pt x="23923" y="4120"/>
                    <a:pt x="23968" y="4057"/>
                  </a:cubicBezTo>
                  <a:cubicBezTo>
                    <a:pt x="24140" y="3805"/>
                    <a:pt x="24221" y="3534"/>
                    <a:pt x="24311" y="3255"/>
                  </a:cubicBezTo>
                  <a:cubicBezTo>
                    <a:pt x="24311" y="3246"/>
                    <a:pt x="24320" y="3237"/>
                    <a:pt x="24320" y="3228"/>
                  </a:cubicBezTo>
                  <a:cubicBezTo>
                    <a:pt x="24329" y="3138"/>
                    <a:pt x="24266" y="3057"/>
                    <a:pt x="24176" y="3039"/>
                  </a:cubicBezTo>
                  <a:lnTo>
                    <a:pt x="24149" y="3039"/>
                  </a:lnTo>
                  <a:lnTo>
                    <a:pt x="19588" y="2317"/>
                  </a:lnTo>
                  <a:lnTo>
                    <a:pt x="15018" y="1587"/>
                  </a:lnTo>
                  <a:lnTo>
                    <a:pt x="10457" y="839"/>
                  </a:lnTo>
                  <a:cubicBezTo>
                    <a:pt x="8942" y="578"/>
                    <a:pt x="7419" y="325"/>
                    <a:pt x="5914" y="10"/>
                  </a:cubicBezTo>
                  <a:lnTo>
                    <a:pt x="587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3852475" y="2004425"/>
              <a:ext cx="33600" cy="150775"/>
            </a:xfrm>
            <a:custGeom>
              <a:avLst/>
              <a:gdLst/>
              <a:ahLst/>
              <a:cxnLst/>
              <a:rect l="l" t="t" r="r" b="b"/>
              <a:pathLst>
                <a:path w="1344" h="6031" extrusionOk="0">
                  <a:moveTo>
                    <a:pt x="1154" y="0"/>
                  </a:moveTo>
                  <a:cubicBezTo>
                    <a:pt x="1046" y="0"/>
                    <a:pt x="956" y="91"/>
                    <a:pt x="947" y="199"/>
                  </a:cubicBezTo>
                  <a:cubicBezTo>
                    <a:pt x="938" y="676"/>
                    <a:pt x="893" y="1145"/>
                    <a:pt x="829" y="1614"/>
                  </a:cubicBezTo>
                  <a:cubicBezTo>
                    <a:pt x="775" y="2083"/>
                    <a:pt x="685" y="2542"/>
                    <a:pt x="604" y="3011"/>
                  </a:cubicBezTo>
                  <a:cubicBezTo>
                    <a:pt x="442" y="3939"/>
                    <a:pt x="253" y="4868"/>
                    <a:pt x="18" y="5787"/>
                  </a:cubicBezTo>
                  <a:cubicBezTo>
                    <a:pt x="18" y="5796"/>
                    <a:pt x="9" y="5805"/>
                    <a:pt x="9" y="5814"/>
                  </a:cubicBezTo>
                  <a:cubicBezTo>
                    <a:pt x="0" y="5923"/>
                    <a:pt x="81" y="6022"/>
                    <a:pt x="189" y="6031"/>
                  </a:cubicBezTo>
                  <a:cubicBezTo>
                    <a:pt x="298" y="6031"/>
                    <a:pt x="388" y="5959"/>
                    <a:pt x="397" y="5850"/>
                  </a:cubicBezTo>
                  <a:cubicBezTo>
                    <a:pt x="478" y="4904"/>
                    <a:pt x="604" y="3967"/>
                    <a:pt x="748" y="3029"/>
                  </a:cubicBezTo>
                  <a:cubicBezTo>
                    <a:pt x="820" y="2569"/>
                    <a:pt x="893" y="2101"/>
                    <a:pt x="992" y="1641"/>
                  </a:cubicBezTo>
                  <a:cubicBezTo>
                    <a:pt x="1082" y="1172"/>
                    <a:pt x="1190" y="713"/>
                    <a:pt x="1334" y="262"/>
                  </a:cubicBezTo>
                  <a:cubicBezTo>
                    <a:pt x="1343" y="244"/>
                    <a:pt x="1343" y="226"/>
                    <a:pt x="1343" y="208"/>
                  </a:cubicBezTo>
                  <a:cubicBezTo>
                    <a:pt x="1343" y="100"/>
                    <a:pt x="1262" y="9"/>
                    <a:pt x="115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3928625" y="2002400"/>
              <a:ext cx="26175" cy="4300"/>
            </a:xfrm>
            <a:custGeom>
              <a:avLst/>
              <a:gdLst/>
              <a:ahLst/>
              <a:cxnLst/>
              <a:rect l="l" t="t" r="r" b="b"/>
              <a:pathLst>
                <a:path w="1047" h="172" fill="none" extrusionOk="0">
                  <a:moveTo>
                    <a:pt x="1" y="0"/>
                  </a:moveTo>
                  <a:lnTo>
                    <a:pt x="1046" y="172"/>
                  </a:lnTo>
                </a:path>
              </a:pathLst>
            </a:custGeom>
            <a:noFill/>
            <a:ln w="9700" cap="rnd" cmpd="sng">
              <a:solidFill>
                <a:srgbClr val="42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3897300" y="2012750"/>
              <a:ext cx="98050" cy="16475"/>
            </a:xfrm>
            <a:custGeom>
              <a:avLst/>
              <a:gdLst/>
              <a:ahLst/>
              <a:cxnLst/>
              <a:rect l="l" t="t" r="r" b="b"/>
              <a:pathLst>
                <a:path w="3922" h="659" fill="none" extrusionOk="0">
                  <a:moveTo>
                    <a:pt x="1" y="1"/>
                  </a:moveTo>
                  <a:lnTo>
                    <a:pt x="3922" y="659"/>
                  </a:lnTo>
                </a:path>
              </a:pathLst>
            </a:custGeom>
            <a:noFill/>
            <a:ln w="9700" cap="rnd" cmpd="sng">
              <a:solidFill>
                <a:srgbClr val="42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0" name="Google Shape;40;p2"/>
          <p:cNvGrpSpPr/>
          <p:nvPr/>
        </p:nvGrpSpPr>
        <p:grpSpPr>
          <a:xfrm rot="-375097">
            <a:off x="1638076" y="-337843"/>
            <a:ext cx="948989" cy="1057731"/>
            <a:chOff x="6554696" y="509501"/>
            <a:chExt cx="711709" cy="793261"/>
          </a:xfrm>
        </p:grpSpPr>
        <p:sp>
          <p:nvSpPr>
            <p:cNvPr id="41" name="Google Shape;41;p2"/>
            <p:cNvSpPr/>
            <p:nvPr/>
          </p:nvSpPr>
          <p:spPr>
            <a:xfrm>
              <a:off x="6560695" y="516700"/>
              <a:ext cx="696978" cy="779230"/>
            </a:xfrm>
            <a:custGeom>
              <a:avLst/>
              <a:gdLst/>
              <a:ahLst/>
              <a:cxnLst/>
              <a:rect l="l" t="t" r="r" b="b"/>
              <a:pathLst>
                <a:path w="20913" h="23381" extrusionOk="0">
                  <a:moveTo>
                    <a:pt x="4201" y="1"/>
                  </a:moveTo>
                  <a:cubicBezTo>
                    <a:pt x="1903" y="1"/>
                    <a:pt x="28" y="1866"/>
                    <a:pt x="28" y="4165"/>
                  </a:cubicBezTo>
                  <a:lnTo>
                    <a:pt x="1" y="17073"/>
                  </a:lnTo>
                  <a:cubicBezTo>
                    <a:pt x="1" y="18903"/>
                    <a:pt x="1190" y="20516"/>
                    <a:pt x="2930" y="21057"/>
                  </a:cubicBezTo>
                  <a:lnTo>
                    <a:pt x="9736" y="23193"/>
                  </a:lnTo>
                  <a:cubicBezTo>
                    <a:pt x="10143" y="23318"/>
                    <a:pt x="10563" y="23381"/>
                    <a:pt x="10982" y="23381"/>
                  </a:cubicBezTo>
                  <a:cubicBezTo>
                    <a:pt x="11444" y="23381"/>
                    <a:pt x="11906" y="23304"/>
                    <a:pt x="12350" y="23148"/>
                  </a:cubicBezTo>
                  <a:lnTo>
                    <a:pt x="18092" y="21147"/>
                  </a:lnTo>
                  <a:cubicBezTo>
                    <a:pt x="19759" y="20570"/>
                    <a:pt x="20886" y="18993"/>
                    <a:pt x="20886" y="17217"/>
                  </a:cubicBezTo>
                  <a:lnTo>
                    <a:pt x="20913" y="4201"/>
                  </a:lnTo>
                  <a:cubicBezTo>
                    <a:pt x="20913" y="1903"/>
                    <a:pt x="19047" y="28"/>
                    <a:pt x="16748" y="28"/>
                  </a:cubicBezTo>
                  <a:lnTo>
                    <a:pt x="420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6554696" y="509501"/>
              <a:ext cx="711709" cy="793261"/>
            </a:xfrm>
            <a:custGeom>
              <a:avLst/>
              <a:gdLst/>
              <a:ahLst/>
              <a:cxnLst/>
              <a:rect l="l" t="t" r="r" b="b"/>
              <a:pathLst>
                <a:path w="21355" h="23802" extrusionOk="0">
                  <a:moveTo>
                    <a:pt x="5138" y="442"/>
                  </a:moveTo>
                  <a:lnTo>
                    <a:pt x="7572" y="451"/>
                  </a:lnTo>
                  <a:lnTo>
                    <a:pt x="12440" y="469"/>
                  </a:lnTo>
                  <a:lnTo>
                    <a:pt x="14873" y="469"/>
                  </a:lnTo>
                  <a:lnTo>
                    <a:pt x="16090" y="478"/>
                  </a:lnTo>
                  <a:cubicBezTo>
                    <a:pt x="16249" y="478"/>
                    <a:pt x="16412" y="477"/>
                    <a:pt x="16574" y="477"/>
                  </a:cubicBezTo>
                  <a:cubicBezTo>
                    <a:pt x="16817" y="477"/>
                    <a:pt x="17058" y="480"/>
                    <a:pt x="17280" y="496"/>
                  </a:cubicBezTo>
                  <a:cubicBezTo>
                    <a:pt x="17659" y="541"/>
                    <a:pt x="18037" y="622"/>
                    <a:pt x="18389" y="766"/>
                  </a:cubicBezTo>
                  <a:cubicBezTo>
                    <a:pt x="18740" y="920"/>
                    <a:pt x="19083" y="1109"/>
                    <a:pt x="19380" y="1352"/>
                  </a:cubicBezTo>
                  <a:cubicBezTo>
                    <a:pt x="19669" y="1596"/>
                    <a:pt x="19939" y="1866"/>
                    <a:pt x="20155" y="2191"/>
                  </a:cubicBezTo>
                  <a:cubicBezTo>
                    <a:pt x="20363" y="2506"/>
                    <a:pt x="20534" y="2849"/>
                    <a:pt x="20651" y="3209"/>
                  </a:cubicBezTo>
                  <a:cubicBezTo>
                    <a:pt x="20759" y="3579"/>
                    <a:pt x="20832" y="3948"/>
                    <a:pt x="20832" y="4336"/>
                  </a:cubicBezTo>
                  <a:cubicBezTo>
                    <a:pt x="20841" y="4733"/>
                    <a:pt x="20832" y="5147"/>
                    <a:pt x="20832" y="5544"/>
                  </a:cubicBezTo>
                  <a:lnTo>
                    <a:pt x="20841" y="7978"/>
                  </a:lnTo>
                  <a:lnTo>
                    <a:pt x="20850" y="12845"/>
                  </a:lnTo>
                  <a:lnTo>
                    <a:pt x="20850" y="15279"/>
                  </a:lnTo>
                  <a:lnTo>
                    <a:pt x="20850" y="16496"/>
                  </a:lnTo>
                  <a:lnTo>
                    <a:pt x="20850" y="17109"/>
                  </a:lnTo>
                  <a:lnTo>
                    <a:pt x="20859" y="17406"/>
                  </a:lnTo>
                  <a:lnTo>
                    <a:pt x="20841" y="17704"/>
                  </a:lnTo>
                  <a:cubicBezTo>
                    <a:pt x="20795" y="18470"/>
                    <a:pt x="20516" y="19218"/>
                    <a:pt x="20047" y="19831"/>
                  </a:cubicBezTo>
                  <a:cubicBezTo>
                    <a:pt x="19579" y="20453"/>
                    <a:pt x="18930" y="20921"/>
                    <a:pt x="18208" y="21183"/>
                  </a:cubicBezTo>
                  <a:lnTo>
                    <a:pt x="13602" y="22769"/>
                  </a:lnTo>
                  <a:lnTo>
                    <a:pt x="12458" y="23175"/>
                  </a:lnTo>
                  <a:cubicBezTo>
                    <a:pt x="12088" y="23292"/>
                    <a:pt x="11709" y="23364"/>
                    <a:pt x="11322" y="23382"/>
                  </a:cubicBezTo>
                  <a:cubicBezTo>
                    <a:pt x="11267" y="23385"/>
                    <a:pt x="11211" y="23386"/>
                    <a:pt x="11156" y="23386"/>
                  </a:cubicBezTo>
                  <a:cubicBezTo>
                    <a:pt x="10830" y="23386"/>
                    <a:pt x="10500" y="23342"/>
                    <a:pt x="10177" y="23265"/>
                  </a:cubicBezTo>
                  <a:cubicBezTo>
                    <a:pt x="9997" y="23211"/>
                    <a:pt x="9798" y="23148"/>
                    <a:pt x="9609" y="23085"/>
                  </a:cubicBezTo>
                  <a:lnTo>
                    <a:pt x="9023" y="22905"/>
                  </a:lnTo>
                  <a:lnTo>
                    <a:pt x="4381" y="21453"/>
                  </a:lnTo>
                  <a:lnTo>
                    <a:pt x="3218" y="21093"/>
                  </a:lnTo>
                  <a:cubicBezTo>
                    <a:pt x="2849" y="20976"/>
                    <a:pt x="2497" y="20813"/>
                    <a:pt x="2173" y="20597"/>
                  </a:cubicBezTo>
                  <a:cubicBezTo>
                    <a:pt x="1542" y="20173"/>
                    <a:pt x="1001" y="19578"/>
                    <a:pt x="676" y="18866"/>
                  </a:cubicBezTo>
                  <a:cubicBezTo>
                    <a:pt x="505" y="18515"/>
                    <a:pt x="397" y="18136"/>
                    <a:pt x="343" y="17749"/>
                  </a:cubicBezTo>
                  <a:cubicBezTo>
                    <a:pt x="298" y="17361"/>
                    <a:pt x="316" y="16955"/>
                    <a:pt x="316" y="16550"/>
                  </a:cubicBezTo>
                  <a:lnTo>
                    <a:pt x="334" y="14116"/>
                  </a:lnTo>
                  <a:lnTo>
                    <a:pt x="388" y="9248"/>
                  </a:lnTo>
                  <a:cubicBezTo>
                    <a:pt x="397" y="7626"/>
                    <a:pt x="406" y="6003"/>
                    <a:pt x="415" y="4381"/>
                  </a:cubicBezTo>
                  <a:cubicBezTo>
                    <a:pt x="424" y="3993"/>
                    <a:pt x="478" y="3606"/>
                    <a:pt x="586" y="3245"/>
                  </a:cubicBezTo>
                  <a:cubicBezTo>
                    <a:pt x="703" y="2876"/>
                    <a:pt x="866" y="2524"/>
                    <a:pt x="1082" y="2200"/>
                  </a:cubicBezTo>
                  <a:cubicBezTo>
                    <a:pt x="1298" y="1884"/>
                    <a:pt x="1551" y="1596"/>
                    <a:pt x="1848" y="1343"/>
                  </a:cubicBezTo>
                  <a:cubicBezTo>
                    <a:pt x="2155" y="1109"/>
                    <a:pt x="2479" y="902"/>
                    <a:pt x="2831" y="748"/>
                  </a:cubicBezTo>
                  <a:cubicBezTo>
                    <a:pt x="3191" y="604"/>
                    <a:pt x="3561" y="505"/>
                    <a:pt x="3948" y="460"/>
                  </a:cubicBezTo>
                  <a:cubicBezTo>
                    <a:pt x="4039" y="451"/>
                    <a:pt x="4138" y="451"/>
                    <a:pt x="4237" y="442"/>
                  </a:cubicBezTo>
                  <a:close/>
                  <a:moveTo>
                    <a:pt x="4381" y="0"/>
                  </a:moveTo>
                  <a:lnTo>
                    <a:pt x="4219" y="9"/>
                  </a:lnTo>
                  <a:cubicBezTo>
                    <a:pt x="4111" y="18"/>
                    <a:pt x="4003" y="18"/>
                    <a:pt x="3894" y="27"/>
                  </a:cubicBezTo>
                  <a:cubicBezTo>
                    <a:pt x="3471" y="81"/>
                    <a:pt x="3056" y="190"/>
                    <a:pt x="2668" y="352"/>
                  </a:cubicBezTo>
                  <a:cubicBezTo>
                    <a:pt x="2272" y="523"/>
                    <a:pt x="1911" y="748"/>
                    <a:pt x="1578" y="1019"/>
                  </a:cubicBezTo>
                  <a:cubicBezTo>
                    <a:pt x="1253" y="1289"/>
                    <a:pt x="965" y="1614"/>
                    <a:pt x="731" y="1965"/>
                  </a:cubicBezTo>
                  <a:cubicBezTo>
                    <a:pt x="496" y="2326"/>
                    <a:pt x="316" y="2713"/>
                    <a:pt x="190" y="3119"/>
                  </a:cubicBezTo>
                  <a:cubicBezTo>
                    <a:pt x="63" y="3534"/>
                    <a:pt x="9" y="3957"/>
                    <a:pt x="0" y="4381"/>
                  </a:cubicBezTo>
                  <a:cubicBezTo>
                    <a:pt x="0" y="6003"/>
                    <a:pt x="0" y="7626"/>
                    <a:pt x="9" y="9248"/>
                  </a:cubicBezTo>
                  <a:lnTo>
                    <a:pt x="54" y="14116"/>
                  </a:lnTo>
                  <a:lnTo>
                    <a:pt x="54" y="16550"/>
                  </a:lnTo>
                  <a:lnTo>
                    <a:pt x="54" y="17154"/>
                  </a:lnTo>
                  <a:cubicBezTo>
                    <a:pt x="54" y="17253"/>
                    <a:pt x="54" y="17361"/>
                    <a:pt x="63" y="17469"/>
                  </a:cubicBezTo>
                  <a:cubicBezTo>
                    <a:pt x="63" y="17568"/>
                    <a:pt x="72" y="17676"/>
                    <a:pt x="81" y="17776"/>
                  </a:cubicBezTo>
                  <a:cubicBezTo>
                    <a:pt x="127" y="18190"/>
                    <a:pt x="217" y="18605"/>
                    <a:pt x="370" y="19002"/>
                  </a:cubicBezTo>
                  <a:cubicBezTo>
                    <a:pt x="676" y="19786"/>
                    <a:pt x="1226" y="20489"/>
                    <a:pt x="1947" y="20949"/>
                  </a:cubicBezTo>
                  <a:cubicBezTo>
                    <a:pt x="2299" y="21183"/>
                    <a:pt x="2696" y="21363"/>
                    <a:pt x="3092" y="21489"/>
                  </a:cubicBezTo>
                  <a:lnTo>
                    <a:pt x="4255" y="21859"/>
                  </a:lnTo>
                  <a:lnTo>
                    <a:pt x="8897" y="23310"/>
                  </a:lnTo>
                  <a:lnTo>
                    <a:pt x="9483" y="23490"/>
                  </a:lnTo>
                  <a:cubicBezTo>
                    <a:pt x="9672" y="23554"/>
                    <a:pt x="9862" y="23617"/>
                    <a:pt x="10078" y="23671"/>
                  </a:cubicBezTo>
                  <a:cubicBezTo>
                    <a:pt x="10418" y="23761"/>
                    <a:pt x="10777" y="23801"/>
                    <a:pt x="11133" y="23801"/>
                  </a:cubicBezTo>
                  <a:cubicBezTo>
                    <a:pt x="11202" y="23801"/>
                    <a:pt x="11271" y="23800"/>
                    <a:pt x="11340" y="23797"/>
                  </a:cubicBezTo>
                  <a:cubicBezTo>
                    <a:pt x="11764" y="23779"/>
                    <a:pt x="12187" y="23698"/>
                    <a:pt x="12593" y="23563"/>
                  </a:cubicBezTo>
                  <a:lnTo>
                    <a:pt x="13738" y="23157"/>
                  </a:lnTo>
                  <a:lnTo>
                    <a:pt x="18335" y="21552"/>
                  </a:lnTo>
                  <a:cubicBezTo>
                    <a:pt x="19137" y="21273"/>
                    <a:pt x="19858" y="20759"/>
                    <a:pt x="20372" y="20083"/>
                  </a:cubicBezTo>
                  <a:cubicBezTo>
                    <a:pt x="20895" y="19407"/>
                    <a:pt x="21210" y="18578"/>
                    <a:pt x="21273" y="17731"/>
                  </a:cubicBezTo>
                  <a:lnTo>
                    <a:pt x="21282" y="17406"/>
                  </a:lnTo>
                  <a:lnTo>
                    <a:pt x="21282" y="17109"/>
                  </a:lnTo>
                  <a:lnTo>
                    <a:pt x="21291" y="16496"/>
                  </a:lnTo>
                  <a:lnTo>
                    <a:pt x="21291" y="15279"/>
                  </a:lnTo>
                  <a:lnTo>
                    <a:pt x="21309" y="12845"/>
                  </a:lnTo>
                  <a:lnTo>
                    <a:pt x="21327" y="7978"/>
                  </a:lnTo>
                  <a:lnTo>
                    <a:pt x="21345" y="5544"/>
                  </a:lnTo>
                  <a:cubicBezTo>
                    <a:pt x="21345" y="5138"/>
                    <a:pt x="21354" y="4742"/>
                    <a:pt x="21345" y="4327"/>
                  </a:cubicBezTo>
                  <a:cubicBezTo>
                    <a:pt x="21336" y="3894"/>
                    <a:pt x="21255" y="3471"/>
                    <a:pt x="21129" y="3056"/>
                  </a:cubicBezTo>
                  <a:cubicBezTo>
                    <a:pt x="20994" y="2650"/>
                    <a:pt x="20795" y="2263"/>
                    <a:pt x="20561" y="1911"/>
                  </a:cubicBezTo>
                  <a:cubicBezTo>
                    <a:pt x="20309" y="1551"/>
                    <a:pt x="20011" y="1244"/>
                    <a:pt x="19678" y="974"/>
                  </a:cubicBezTo>
                  <a:cubicBezTo>
                    <a:pt x="19344" y="694"/>
                    <a:pt x="18966" y="487"/>
                    <a:pt x="18569" y="325"/>
                  </a:cubicBezTo>
                  <a:cubicBezTo>
                    <a:pt x="18172" y="153"/>
                    <a:pt x="17749" y="72"/>
                    <a:pt x="17325" y="18"/>
                  </a:cubicBezTo>
                  <a:cubicBezTo>
                    <a:pt x="17109" y="5"/>
                    <a:pt x="16901" y="2"/>
                    <a:pt x="16698" y="2"/>
                  </a:cubicBezTo>
                  <a:cubicBezTo>
                    <a:pt x="16596" y="2"/>
                    <a:pt x="16494" y="3"/>
                    <a:pt x="16393" y="3"/>
                  </a:cubicBezTo>
                  <a:cubicBezTo>
                    <a:pt x="16292" y="3"/>
                    <a:pt x="16192" y="2"/>
                    <a:pt x="1609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3" name="Google Shape;43;p2"/>
          <p:cNvGrpSpPr/>
          <p:nvPr/>
        </p:nvGrpSpPr>
        <p:grpSpPr>
          <a:xfrm rot="807122">
            <a:off x="1079067" y="6278203"/>
            <a:ext cx="3330068" cy="3202541"/>
            <a:chOff x="1857000" y="3245400"/>
            <a:chExt cx="1233825" cy="1186575"/>
          </a:xfrm>
        </p:grpSpPr>
        <p:sp>
          <p:nvSpPr>
            <p:cNvPr id="44" name="Google Shape;44;p2"/>
            <p:cNvSpPr/>
            <p:nvPr/>
          </p:nvSpPr>
          <p:spPr>
            <a:xfrm>
              <a:off x="2513000" y="4148825"/>
              <a:ext cx="463125" cy="272250"/>
            </a:xfrm>
            <a:custGeom>
              <a:avLst/>
              <a:gdLst/>
              <a:ahLst/>
              <a:cxnLst/>
              <a:rect l="l" t="t" r="r" b="b"/>
              <a:pathLst>
                <a:path w="18525" h="10890" extrusionOk="0">
                  <a:moveTo>
                    <a:pt x="12728" y="1"/>
                  </a:moveTo>
                  <a:cubicBezTo>
                    <a:pt x="12377" y="28"/>
                    <a:pt x="11899" y="1641"/>
                    <a:pt x="11664" y="2065"/>
                  </a:cubicBezTo>
                  <a:cubicBezTo>
                    <a:pt x="10979" y="3318"/>
                    <a:pt x="10015" y="4435"/>
                    <a:pt x="9005" y="5418"/>
                  </a:cubicBezTo>
                  <a:cubicBezTo>
                    <a:pt x="6527" y="7843"/>
                    <a:pt x="3263" y="9754"/>
                    <a:pt x="0" y="10889"/>
                  </a:cubicBezTo>
                  <a:cubicBezTo>
                    <a:pt x="5192" y="10331"/>
                    <a:pt x="10556" y="9114"/>
                    <a:pt x="15144" y="6626"/>
                  </a:cubicBezTo>
                  <a:cubicBezTo>
                    <a:pt x="16685" y="5788"/>
                    <a:pt x="17578" y="5409"/>
                    <a:pt x="18524" y="4066"/>
                  </a:cubicBezTo>
                  <a:cubicBezTo>
                    <a:pt x="17623" y="3976"/>
                    <a:pt x="17064" y="3038"/>
                    <a:pt x="16189" y="2651"/>
                  </a:cubicBezTo>
                  <a:cubicBezTo>
                    <a:pt x="15928" y="2543"/>
                    <a:pt x="12728" y="1"/>
                    <a:pt x="12728" y="1"/>
                  </a:cubicBezTo>
                  <a:close/>
                </a:path>
              </a:pathLst>
            </a:custGeom>
            <a:solidFill>
              <a:srgbClr val="FFE5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2508725" y="4143800"/>
              <a:ext cx="474150" cy="281125"/>
            </a:xfrm>
            <a:custGeom>
              <a:avLst/>
              <a:gdLst/>
              <a:ahLst/>
              <a:cxnLst/>
              <a:rect l="l" t="t" r="r" b="b"/>
              <a:pathLst>
                <a:path w="18966" h="11245" extrusionOk="0">
                  <a:moveTo>
                    <a:pt x="12884" y="443"/>
                  </a:moveTo>
                  <a:lnTo>
                    <a:pt x="14486" y="1707"/>
                  </a:lnTo>
                  <a:lnTo>
                    <a:pt x="15351" y="2383"/>
                  </a:lnTo>
                  <a:lnTo>
                    <a:pt x="15793" y="2716"/>
                  </a:lnTo>
                  <a:lnTo>
                    <a:pt x="16018" y="2879"/>
                  </a:lnTo>
                  <a:lnTo>
                    <a:pt x="16135" y="2960"/>
                  </a:lnTo>
                  <a:lnTo>
                    <a:pt x="16198" y="2996"/>
                  </a:lnTo>
                  <a:lnTo>
                    <a:pt x="16225" y="3023"/>
                  </a:lnTo>
                  <a:lnTo>
                    <a:pt x="16279" y="3050"/>
                  </a:lnTo>
                  <a:cubicBezTo>
                    <a:pt x="16469" y="3131"/>
                    <a:pt x="16649" y="3248"/>
                    <a:pt x="16820" y="3393"/>
                  </a:cubicBezTo>
                  <a:cubicBezTo>
                    <a:pt x="16991" y="3528"/>
                    <a:pt x="17163" y="3681"/>
                    <a:pt x="17334" y="3834"/>
                  </a:cubicBezTo>
                  <a:cubicBezTo>
                    <a:pt x="17514" y="3987"/>
                    <a:pt x="17703" y="4141"/>
                    <a:pt x="17920" y="4267"/>
                  </a:cubicBezTo>
                  <a:cubicBezTo>
                    <a:pt x="18030" y="4333"/>
                    <a:pt x="18147" y="4389"/>
                    <a:pt x="18270" y="4431"/>
                  </a:cubicBezTo>
                  <a:lnTo>
                    <a:pt x="18270" y="4431"/>
                  </a:lnTo>
                  <a:cubicBezTo>
                    <a:pt x="18099" y="4651"/>
                    <a:pt x="17917" y="4859"/>
                    <a:pt x="17713" y="5051"/>
                  </a:cubicBezTo>
                  <a:cubicBezTo>
                    <a:pt x="17424" y="5321"/>
                    <a:pt x="17100" y="5565"/>
                    <a:pt x="16757" y="5790"/>
                  </a:cubicBezTo>
                  <a:cubicBezTo>
                    <a:pt x="16415" y="6007"/>
                    <a:pt x="16045" y="6214"/>
                    <a:pt x="15684" y="6412"/>
                  </a:cubicBezTo>
                  <a:cubicBezTo>
                    <a:pt x="15315" y="6619"/>
                    <a:pt x="14945" y="6818"/>
                    <a:pt x="14585" y="7016"/>
                  </a:cubicBezTo>
                  <a:cubicBezTo>
                    <a:pt x="13106" y="7791"/>
                    <a:pt x="11547" y="8413"/>
                    <a:pt x="9961" y="8927"/>
                  </a:cubicBezTo>
                  <a:cubicBezTo>
                    <a:pt x="8374" y="9450"/>
                    <a:pt x="6752" y="9846"/>
                    <a:pt x="5111" y="10180"/>
                  </a:cubicBezTo>
                  <a:cubicBezTo>
                    <a:pt x="3896" y="10420"/>
                    <a:pt x="2671" y="10616"/>
                    <a:pt x="1444" y="10775"/>
                  </a:cubicBezTo>
                  <a:lnTo>
                    <a:pt x="1444" y="10775"/>
                  </a:lnTo>
                  <a:cubicBezTo>
                    <a:pt x="2382" y="10395"/>
                    <a:pt x="3302" y="9962"/>
                    <a:pt x="4192" y="9477"/>
                  </a:cubicBezTo>
                  <a:cubicBezTo>
                    <a:pt x="5463" y="8783"/>
                    <a:pt x="6670" y="7981"/>
                    <a:pt x="7806" y="7070"/>
                  </a:cubicBezTo>
                  <a:cubicBezTo>
                    <a:pt x="8933" y="6160"/>
                    <a:pt x="9979" y="5150"/>
                    <a:pt x="10898" y="4005"/>
                  </a:cubicBezTo>
                  <a:cubicBezTo>
                    <a:pt x="11123" y="3726"/>
                    <a:pt x="11340" y="3429"/>
                    <a:pt x="11538" y="3122"/>
                  </a:cubicBezTo>
                  <a:cubicBezTo>
                    <a:pt x="11646" y="2969"/>
                    <a:pt x="11736" y="2816"/>
                    <a:pt x="11835" y="2662"/>
                  </a:cubicBezTo>
                  <a:cubicBezTo>
                    <a:pt x="11881" y="2581"/>
                    <a:pt x="11926" y="2500"/>
                    <a:pt x="11971" y="2419"/>
                  </a:cubicBezTo>
                  <a:lnTo>
                    <a:pt x="12007" y="2356"/>
                  </a:lnTo>
                  <a:lnTo>
                    <a:pt x="12043" y="2293"/>
                  </a:lnTo>
                  <a:cubicBezTo>
                    <a:pt x="12061" y="2248"/>
                    <a:pt x="12079" y="2203"/>
                    <a:pt x="12097" y="2158"/>
                  </a:cubicBezTo>
                  <a:cubicBezTo>
                    <a:pt x="12241" y="1824"/>
                    <a:pt x="12367" y="1482"/>
                    <a:pt x="12502" y="1157"/>
                  </a:cubicBezTo>
                  <a:cubicBezTo>
                    <a:pt x="12575" y="995"/>
                    <a:pt x="12647" y="833"/>
                    <a:pt x="12728" y="688"/>
                  </a:cubicBezTo>
                  <a:cubicBezTo>
                    <a:pt x="12764" y="616"/>
                    <a:pt x="12809" y="544"/>
                    <a:pt x="12854" y="481"/>
                  </a:cubicBezTo>
                  <a:cubicBezTo>
                    <a:pt x="12863" y="468"/>
                    <a:pt x="12874" y="455"/>
                    <a:pt x="12884" y="443"/>
                  </a:cubicBezTo>
                  <a:close/>
                  <a:moveTo>
                    <a:pt x="12906" y="1"/>
                  </a:moveTo>
                  <a:cubicBezTo>
                    <a:pt x="12897" y="1"/>
                    <a:pt x="12889" y="2"/>
                    <a:pt x="12881" y="3"/>
                  </a:cubicBezTo>
                  <a:cubicBezTo>
                    <a:pt x="12755" y="21"/>
                    <a:pt x="12701" y="75"/>
                    <a:pt x="12647" y="120"/>
                  </a:cubicBezTo>
                  <a:cubicBezTo>
                    <a:pt x="12602" y="157"/>
                    <a:pt x="12566" y="202"/>
                    <a:pt x="12539" y="247"/>
                  </a:cubicBezTo>
                  <a:cubicBezTo>
                    <a:pt x="12475" y="337"/>
                    <a:pt x="12421" y="418"/>
                    <a:pt x="12376" y="499"/>
                  </a:cubicBezTo>
                  <a:cubicBezTo>
                    <a:pt x="12286" y="670"/>
                    <a:pt x="12214" y="842"/>
                    <a:pt x="12142" y="1004"/>
                  </a:cubicBezTo>
                  <a:cubicBezTo>
                    <a:pt x="12007" y="1346"/>
                    <a:pt x="11881" y="1689"/>
                    <a:pt x="11745" y="2013"/>
                  </a:cubicBezTo>
                  <a:lnTo>
                    <a:pt x="11691" y="2122"/>
                  </a:lnTo>
                  <a:lnTo>
                    <a:pt x="11673" y="2176"/>
                  </a:lnTo>
                  <a:lnTo>
                    <a:pt x="11637" y="2239"/>
                  </a:lnTo>
                  <a:cubicBezTo>
                    <a:pt x="11592" y="2311"/>
                    <a:pt x="11556" y="2392"/>
                    <a:pt x="11502" y="2464"/>
                  </a:cubicBezTo>
                  <a:cubicBezTo>
                    <a:pt x="11421" y="2617"/>
                    <a:pt x="11322" y="2771"/>
                    <a:pt x="11222" y="2915"/>
                  </a:cubicBezTo>
                  <a:cubicBezTo>
                    <a:pt x="11033" y="3212"/>
                    <a:pt x="10826" y="3501"/>
                    <a:pt x="10601" y="3780"/>
                  </a:cubicBezTo>
                  <a:cubicBezTo>
                    <a:pt x="9717" y="4889"/>
                    <a:pt x="8690" y="5898"/>
                    <a:pt x="7590" y="6800"/>
                  </a:cubicBezTo>
                  <a:cubicBezTo>
                    <a:pt x="6472" y="7701"/>
                    <a:pt x="5282" y="8503"/>
                    <a:pt x="4029" y="9188"/>
                  </a:cubicBezTo>
                  <a:cubicBezTo>
                    <a:pt x="2776" y="9883"/>
                    <a:pt x="1469" y="10459"/>
                    <a:pt x="117" y="10937"/>
                  </a:cubicBezTo>
                  <a:cubicBezTo>
                    <a:pt x="45" y="10964"/>
                    <a:pt x="0" y="11027"/>
                    <a:pt x="9" y="11108"/>
                  </a:cubicBezTo>
                  <a:cubicBezTo>
                    <a:pt x="18" y="11184"/>
                    <a:pt x="89" y="11244"/>
                    <a:pt x="172" y="11244"/>
                  </a:cubicBezTo>
                  <a:cubicBezTo>
                    <a:pt x="178" y="11244"/>
                    <a:pt x="184" y="11244"/>
                    <a:pt x="189" y="11244"/>
                  </a:cubicBezTo>
                  <a:cubicBezTo>
                    <a:pt x="1857" y="11063"/>
                    <a:pt x="3525" y="10820"/>
                    <a:pt x="5174" y="10486"/>
                  </a:cubicBezTo>
                  <a:cubicBezTo>
                    <a:pt x="6824" y="10153"/>
                    <a:pt x="8455" y="9747"/>
                    <a:pt x="10060" y="9225"/>
                  </a:cubicBezTo>
                  <a:cubicBezTo>
                    <a:pt x="10456" y="9089"/>
                    <a:pt x="10862" y="8963"/>
                    <a:pt x="11250" y="8810"/>
                  </a:cubicBezTo>
                  <a:lnTo>
                    <a:pt x="11844" y="8594"/>
                  </a:lnTo>
                  <a:lnTo>
                    <a:pt x="12430" y="8359"/>
                  </a:lnTo>
                  <a:cubicBezTo>
                    <a:pt x="12818" y="8206"/>
                    <a:pt x="13206" y="8026"/>
                    <a:pt x="13593" y="7863"/>
                  </a:cubicBezTo>
                  <a:lnTo>
                    <a:pt x="14170" y="7593"/>
                  </a:lnTo>
                  <a:cubicBezTo>
                    <a:pt x="14359" y="7503"/>
                    <a:pt x="14549" y="7422"/>
                    <a:pt x="14738" y="7323"/>
                  </a:cubicBezTo>
                  <a:cubicBezTo>
                    <a:pt x="15117" y="7133"/>
                    <a:pt x="15495" y="6944"/>
                    <a:pt x="15865" y="6755"/>
                  </a:cubicBezTo>
                  <a:cubicBezTo>
                    <a:pt x="16234" y="6556"/>
                    <a:pt x="16613" y="6367"/>
                    <a:pt x="16982" y="6151"/>
                  </a:cubicBezTo>
                  <a:cubicBezTo>
                    <a:pt x="17352" y="5934"/>
                    <a:pt x="17713" y="5691"/>
                    <a:pt x="18037" y="5394"/>
                  </a:cubicBezTo>
                  <a:cubicBezTo>
                    <a:pt x="18362" y="5096"/>
                    <a:pt x="18650" y="4763"/>
                    <a:pt x="18902" y="4420"/>
                  </a:cubicBezTo>
                  <a:cubicBezTo>
                    <a:pt x="18929" y="4384"/>
                    <a:pt x="18947" y="4339"/>
                    <a:pt x="18947" y="4303"/>
                  </a:cubicBezTo>
                  <a:cubicBezTo>
                    <a:pt x="18965" y="4159"/>
                    <a:pt x="18866" y="4042"/>
                    <a:pt x="18731" y="4023"/>
                  </a:cubicBezTo>
                  <a:lnTo>
                    <a:pt x="18722" y="4023"/>
                  </a:lnTo>
                  <a:cubicBezTo>
                    <a:pt x="18533" y="3996"/>
                    <a:pt x="18352" y="3924"/>
                    <a:pt x="18172" y="3825"/>
                  </a:cubicBezTo>
                  <a:cubicBezTo>
                    <a:pt x="18001" y="3726"/>
                    <a:pt x="17821" y="3600"/>
                    <a:pt x="17640" y="3456"/>
                  </a:cubicBezTo>
                  <a:cubicBezTo>
                    <a:pt x="17460" y="3320"/>
                    <a:pt x="17280" y="3176"/>
                    <a:pt x="17082" y="3032"/>
                  </a:cubicBezTo>
                  <a:cubicBezTo>
                    <a:pt x="16892" y="2897"/>
                    <a:pt x="16685" y="2762"/>
                    <a:pt x="16451" y="2662"/>
                  </a:cubicBezTo>
                  <a:lnTo>
                    <a:pt x="16415" y="2644"/>
                  </a:lnTo>
                  <a:lnTo>
                    <a:pt x="16360" y="2608"/>
                  </a:lnTo>
                  <a:lnTo>
                    <a:pt x="16261" y="2536"/>
                  </a:lnTo>
                  <a:lnTo>
                    <a:pt x="16036" y="2374"/>
                  </a:lnTo>
                  <a:lnTo>
                    <a:pt x="15603" y="2049"/>
                  </a:lnTo>
                  <a:lnTo>
                    <a:pt x="14738" y="1391"/>
                  </a:lnTo>
                  <a:lnTo>
                    <a:pt x="13025" y="48"/>
                  </a:lnTo>
                  <a:lnTo>
                    <a:pt x="13016" y="39"/>
                  </a:lnTo>
                  <a:cubicBezTo>
                    <a:pt x="12987" y="17"/>
                    <a:pt x="12945" y="1"/>
                    <a:pt x="1290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1867600" y="3249925"/>
              <a:ext cx="1223225" cy="1178125"/>
            </a:xfrm>
            <a:custGeom>
              <a:avLst/>
              <a:gdLst/>
              <a:ahLst/>
              <a:cxnLst/>
              <a:rect l="l" t="t" r="r" b="b"/>
              <a:pathLst>
                <a:path w="48929" h="47125" extrusionOk="0">
                  <a:moveTo>
                    <a:pt x="2615" y="0"/>
                  </a:moveTo>
                  <a:cubicBezTo>
                    <a:pt x="1335" y="7617"/>
                    <a:pt x="541" y="15315"/>
                    <a:pt x="316" y="23049"/>
                  </a:cubicBezTo>
                  <a:cubicBezTo>
                    <a:pt x="82" y="30638"/>
                    <a:pt x="803" y="38291"/>
                    <a:pt x="100" y="45863"/>
                  </a:cubicBezTo>
                  <a:cubicBezTo>
                    <a:pt x="100" y="45944"/>
                    <a:pt x="55" y="45998"/>
                    <a:pt x="1" y="46025"/>
                  </a:cubicBezTo>
                  <a:cubicBezTo>
                    <a:pt x="5231" y="46886"/>
                    <a:pt x="10526" y="47124"/>
                    <a:pt x="15820" y="47124"/>
                  </a:cubicBezTo>
                  <a:cubicBezTo>
                    <a:pt x="17678" y="47124"/>
                    <a:pt x="19536" y="47095"/>
                    <a:pt x="21391" y="47053"/>
                  </a:cubicBezTo>
                  <a:cubicBezTo>
                    <a:pt x="22815" y="47017"/>
                    <a:pt x="24257" y="46963"/>
                    <a:pt x="25708" y="46863"/>
                  </a:cubicBezTo>
                  <a:cubicBezTo>
                    <a:pt x="31351" y="45601"/>
                    <a:pt x="37354" y="42402"/>
                    <a:pt x="38589" y="36633"/>
                  </a:cubicBezTo>
                  <a:cubicBezTo>
                    <a:pt x="38618" y="36502"/>
                    <a:pt x="38725" y="36441"/>
                    <a:pt x="38838" y="36441"/>
                  </a:cubicBezTo>
                  <a:cubicBezTo>
                    <a:pt x="38935" y="36441"/>
                    <a:pt x="39036" y="36486"/>
                    <a:pt x="39094" y="36570"/>
                  </a:cubicBezTo>
                  <a:cubicBezTo>
                    <a:pt x="40374" y="38517"/>
                    <a:pt x="42222" y="39634"/>
                    <a:pt x="44502" y="39941"/>
                  </a:cubicBezTo>
                  <a:cubicBezTo>
                    <a:pt x="47396" y="35452"/>
                    <a:pt x="47197" y="28520"/>
                    <a:pt x="47585" y="23599"/>
                  </a:cubicBezTo>
                  <a:cubicBezTo>
                    <a:pt x="48135" y="16631"/>
                    <a:pt x="48928" y="9645"/>
                    <a:pt x="48468" y="2668"/>
                  </a:cubicBezTo>
                  <a:cubicBezTo>
                    <a:pt x="33280" y="54"/>
                    <a:pt x="17929" y="1352"/>
                    <a:pt x="2642" y="9"/>
                  </a:cubicBezTo>
                  <a:cubicBezTo>
                    <a:pt x="2633" y="0"/>
                    <a:pt x="2624" y="0"/>
                    <a:pt x="2615" y="0"/>
                  </a:cubicBezTo>
                  <a:close/>
                </a:path>
              </a:pathLst>
            </a:custGeom>
            <a:solidFill>
              <a:srgbClr val="FFE5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1857000" y="3245400"/>
              <a:ext cx="1232000" cy="1186575"/>
            </a:xfrm>
            <a:custGeom>
              <a:avLst/>
              <a:gdLst/>
              <a:ahLst/>
              <a:cxnLst/>
              <a:rect l="l" t="t" r="r" b="b"/>
              <a:pathLst>
                <a:path w="49280" h="47463" extrusionOk="0">
                  <a:moveTo>
                    <a:pt x="3133" y="33"/>
                  </a:moveTo>
                  <a:lnTo>
                    <a:pt x="3147" y="37"/>
                  </a:lnTo>
                  <a:cubicBezTo>
                    <a:pt x="3142" y="37"/>
                    <a:pt x="3138" y="35"/>
                    <a:pt x="3133" y="33"/>
                  </a:cubicBezTo>
                  <a:close/>
                  <a:moveTo>
                    <a:pt x="3174" y="372"/>
                  </a:moveTo>
                  <a:cubicBezTo>
                    <a:pt x="10770" y="1029"/>
                    <a:pt x="18401" y="1047"/>
                    <a:pt x="26015" y="1227"/>
                  </a:cubicBezTo>
                  <a:cubicBezTo>
                    <a:pt x="29837" y="1317"/>
                    <a:pt x="33668" y="1443"/>
                    <a:pt x="37481" y="1714"/>
                  </a:cubicBezTo>
                  <a:lnTo>
                    <a:pt x="40338" y="1948"/>
                  </a:lnTo>
                  <a:lnTo>
                    <a:pt x="43187" y="2245"/>
                  </a:lnTo>
                  <a:lnTo>
                    <a:pt x="46026" y="2606"/>
                  </a:lnTo>
                  <a:cubicBezTo>
                    <a:pt x="46927" y="2750"/>
                    <a:pt x="47829" y="2867"/>
                    <a:pt x="48739" y="2985"/>
                  </a:cubicBezTo>
                  <a:cubicBezTo>
                    <a:pt x="48730" y="3354"/>
                    <a:pt x="48730" y="3697"/>
                    <a:pt x="48739" y="4048"/>
                  </a:cubicBezTo>
                  <a:lnTo>
                    <a:pt x="48766" y="5211"/>
                  </a:lnTo>
                  <a:cubicBezTo>
                    <a:pt x="48784" y="5995"/>
                    <a:pt x="48793" y="6779"/>
                    <a:pt x="48784" y="7564"/>
                  </a:cubicBezTo>
                  <a:cubicBezTo>
                    <a:pt x="48766" y="9132"/>
                    <a:pt x="48721" y="10700"/>
                    <a:pt x="48631" y="12269"/>
                  </a:cubicBezTo>
                  <a:cubicBezTo>
                    <a:pt x="48478" y="15415"/>
                    <a:pt x="48207" y="18542"/>
                    <a:pt x="47955" y="21688"/>
                  </a:cubicBezTo>
                  <a:cubicBezTo>
                    <a:pt x="47892" y="22473"/>
                    <a:pt x="47829" y="23257"/>
                    <a:pt x="47775" y="24041"/>
                  </a:cubicBezTo>
                  <a:cubicBezTo>
                    <a:pt x="47721" y="24834"/>
                    <a:pt x="47676" y="25618"/>
                    <a:pt x="47639" y="26403"/>
                  </a:cubicBezTo>
                  <a:cubicBezTo>
                    <a:pt x="47558" y="27980"/>
                    <a:pt x="47486" y="29548"/>
                    <a:pt x="47333" y="31108"/>
                  </a:cubicBezTo>
                  <a:cubicBezTo>
                    <a:pt x="47180" y="32667"/>
                    <a:pt x="46954" y="34218"/>
                    <a:pt x="46567" y="35732"/>
                  </a:cubicBezTo>
                  <a:cubicBezTo>
                    <a:pt x="46188" y="37213"/>
                    <a:pt x="45645" y="38651"/>
                    <a:pt x="44846" y="39944"/>
                  </a:cubicBezTo>
                  <a:lnTo>
                    <a:pt x="44846" y="39944"/>
                  </a:lnTo>
                  <a:cubicBezTo>
                    <a:pt x="43883" y="39803"/>
                    <a:pt x="42948" y="39509"/>
                    <a:pt x="42105" y="39022"/>
                  </a:cubicBezTo>
                  <a:cubicBezTo>
                    <a:pt x="41240" y="38526"/>
                    <a:pt x="40482" y="37832"/>
                    <a:pt x="39887" y="37021"/>
                  </a:cubicBezTo>
                  <a:lnTo>
                    <a:pt x="39671" y="36714"/>
                  </a:lnTo>
                  <a:lnTo>
                    <a:pt x="39644" y="36669"/>
                  </a:lnTo>
                  <a:cubicBezTo>
                    <a:pt x="39635" y="36660"/>
                    <a:pt x="39617" y="36633"/>
                    <a:pt x="39608" y="36615"/>
                  </a:cubicBezTo>
                  <a:cubicBezTo>
                    <a:pt x="39572" y="36579"/>
                    <a:pt x="39527" y="36552"/>
                    <a:pt x="39491" y="36525"/>
                  </a:cubicBezTo>
                  <a:cubicBezTo>
                    <a:pt x="39416" y="36488"/>
                    <a:pt x="39341" y="36469"/>
                    <a:pt x="39260" y="36469"/>
                  </a:cubicBezTo>
                  <a:cubicBezTo>
                    <a:pt x="39244" y="36469"/>
                    <a:pt x="39228" y="36470"/>
                    <a:pt x="39211" y="36471"/>
                  </a:cubicBezTo>
                  <a:cubicBezTo>
                    <a:pt x="39112" y="36480"/>
                    <a:pt x="39013" y="36534"/>
                    <a:pt x="38941" y="36615"/>
                  </a:cubicBezTo>
                  <a:cubicBezTo>
                    <a:pt x="38905" y="36660"/>
                    <a:pt x="38887" y="36705"/>
                    <a:pt x="38869" y="36760"/>
                  </a:cubicBezTo>
                  <a:cubicBezTo>
                    <a:pt x="38860" y="36787"/>
                    <a:pt x="38860" y="36796"/>
                    <a:pt x="38860" y="36814"/>
                  </a:cubicBezTo>
                  <a:lnTo>
                    <a:pt x="38842" y="36859"/>
                  </a:lnTo>
                  <a:lnTo>
                    <a:pt x="38761" y="37228"/>
                  </a:lnTo>
                  <a:cubicBezTo>
                    <a:pt x="38626" y="37715"/>
                    <a:pt x="38463" y="38193"/>
                    <a:pt x="38256" y="38652"/>
                  </a:cubicBezTo>
                  <a:cubicBezTo>
                    <a:pt x="38058" y="39112"/>
                    <a:pt x="37823" y="39563"/>
                    <a:pt x="37544" y="39987"/>
                  </a:cubicBezTo>
                  <a:cubicBezTo>
                    <a:pt x="37273" y="40410"/>
                    <a:pt x="36976" y="40825"/>
                    <a:pt x="36652" y="41203"/>
                  </a:cubicBezTo>
                  <a:cubicBezTo>
                    <a:pt x="35344" y="42754"/>
                    <a:pt x="33650" y="43953"/>
                    <a:pt x="31838" y="44872"/>
                  </a:cubicBezTo>
                  <a:cubicBezTo>
                    <a:pt x="30026" y="45782"/>
                    <a:pt x="28079" y="46449"/>
                    <a:pt x="26096" y="46891"/>
                  </a:cubicBezTo>
                  <a:lnTo>
                    <a:pt x="26123" y="46891"/>
                  </a:lnTo>
                  <a:cubicBezTo>
                    <a:pt x="23978" y="46972"/>
                    <a:pt x="21842" y="47098"/>
                    <a:pt x="19687" y="47117"/>
                  </a:cubicBezTo>
                  <a:cubicBezTo>
                    <a:pt x="18556" y="47136"/>
                    <a:pt x="17424" y="47147"/>
                    <a:pt x="16292" y="47147"/>
                  </a:cubicBezTo>
                  <a:cubicBezTo>
                    <a:pt x="15279" y="47147"/>
                    <a:pt x="14265" y="47138"/>
                    <a:pt x="13251" y="47117"/>
                  </a:cubicBezTo>
                  <a:cubicBezTo>
                    <a:pt x="11106" y="47071"/>
                    <a:pt x="8970" y="46981"/>
                    <a:pt x="6833" y="46810"/>
                  </a:cubicBezTo>
                  <a:cubicBezTo>
                    <a:pt x="4777" y="46645"/>
                    <a:pt x="2720" y="46413"/>
                    <a:pt x="687" y="46091"/>
                  </a:cubicBezTo>
                  <a:lnTo>
                    <a:pt x="687" y="46091"/>
                  </a:lnTo>
                  <a:cubicBezTo>
                    <a:pt x="694" y="46042"/>
                    <a:pt x="686" y="46024"/>
                    <a:pt x="695" y="45990"/>
                  </a:cubicBezTo>
                  <a:lnTo>
                    <a:pt x="704" y="45900"/>
                  </a:lnTo>
                  <a:lnTo>
                    <a:pt x="731" y="45539"/>
                  </a:lnTo>
                  <a:lnTo>
                    <a:pt x="785" y="44818"/>
                  </a:lnTo>
                  <a:cubicBezTo>
                    <a:pt x="830" y="44340"/>
                    <a:pt x="848" y="43853"/>
                    <a:pt x="884" y="43376"/>
                  </a:cubicBezTo>
                  <a:cubicBezTo>
                    <a:pt x="902" y="42898"/>
                    <a:pt x="920" y="42411"/>
                    <a:pt x="947" y="41934"/>
                  </a:cubicBezTo>
                  <a:lnTo>
                    <a:pt x="983" y="40482"/>
                  </a:lnTo>
                  <a:cubicBezTo>
                    <a:pt x="1020" y="38553"/>
                    <a:pt x="1001" y="36624"/>
                    <a:pt x="974" y="34704"/>
                  </a:cubicBezTo>
                  <a:cubicBezTo>
                    <a:pt x="911" y="30846"/>
                    <a:pt x="785" y="26998"/>
                    <a:pt x="902" y="23158"/>
                  </a:cubicBezTo>
                  <a:cubicBezTo>
                    <a:pt x="1135" y="15524"/>
                    <a:pt x="1919" y="7908"/>
                    <a:pt x="3174" y="372"/>
                  </a:cubicBezTo>
                  <a:close/>
                  <a:moveTo>
                    <a:pt x="2894" y="1"/>
                  </a:moveTo>
                  <a:lnTo>
                    <a:pt x="2867" y="145"/>
                  </a:lnTo>
                  <a:cubicBezTo>
                    <a:pt x="1587" y="7753"/>
                    <a:pt x="803" y="15442"/>
                    <a:pt x="569" y="23149"/>
                  </a:cubicBezTo>
                  <a:cubicBezTo>
                    <a:pt x="452" y="27007"/>
                    <a:pt x="578" y="30855"/>
                    <a:pt x="641" y="34704"/>
                  </a:cubicBezTo>
                  <a:cubicBezTo>
                    <a:pt x="677" y="36633"/>
                    <a:pt x="695" y="38553"/>
                    <a:pt x="659" y="40473"/>
                  </a:cubicBezTo>
                  <a:lnTo>
                    <a:pt x="614" y="41916"/>
                  </a:lnTo>
                  <a:cubicBezTo>
                    <a:pt x="596" y="42402"/>
                    <a:pt x="578" y="42880"/>
                    <a:pt x="551" y="43358"/>
                  </a:cubicBezTo>
                  <a:cubicBezTo>
                    <a:pt x="524" y="43835"/>
                    <a:pt x="506" y="44313"/>
                    <a:pt x="461" y="44800"/>
                  </a:cubicBezTo>
                  <a:lnTo>
                    <a:pt x="407" y="45512"/>
                  </a:lnTo>
                  <a:lnTo>
                    <a:pt x="380" y="45873"/>
                  </a:lnTo>
                  <a:lnTo>
                    <a:pt x="361" y="46035"/>
                  </a:lnTo>
                  <a:cubicBezTo>
                    <a:pt x="361" y="46053"/>
                    <a:pt x="361" y="46062"/>
                    <a:pt x="334" y="46071"/>
                  </a:cubicBezTo>
                  <a:lnTo>
                    <a:pt x="1" y="46305"/>
                  </a:lnTo>
                  <a:lnTo>
                    <a:pt x="398" y="46368"/>
                  </a:lnTo>
                  <a:cubicBezTo>
                    <a:pt x="2525" y="46711"/>
                    <a:pt x="4661" y="46963"/>
                    <a:pt x="6806" y="47135"/>
                  </a:cubicBezTo>
                  <a:cubicBezTo>
                    <a:pt x="8952" y="47306"/>
                    <a:pt x="11097" y="47387"/>
                    <a:pt x="13251" y="47432"/>
                  </a:cubicBezTo>
                  <a:cubicBezTo>
                    <a:pt x="14265" y="47453"/>
                    <a:pt x="15281" y="47463"/>
                    <a:pt x="16296" y="47463"/>
                  </a:cubicBezTo>
                  <a:cubicBezTo>
                    <a:pt x="17430" y="47463"/>
                    <a:pt x="18565" y="47451"/>
                    <a:pt x="19696" y="47432"/>
                  </a:cubicBezTo>
                  <a:cubicBezTo>
                    <a:pt x="21842" y="47414"/>
                    <a:pt x="23996" y="47288"/>
                    <a:pt x="26141" y="47207"/>
                  </a:cubicBezTo>
                  <a:lnTo>
                    <a:pt x="26150" y="47207"/>
                  </a:lnTo>
                  <a:lnTo>
                    <a:pt x="26168" y="47198"/>
                  </a:lnTo>
                  <a:cubicBezTo>
                    <a:pt x="28178" y="46747"/>
                    <a:pt x="30143" y="46080"/>
                    <a:pt x="31982" y="45151"/>
                  </a:cubicBezTo>
                  <a:cubicBezTo>
                    <a:pt x="33821" y="44214"/>
                    <a:pt x="35543" y="42997"/>
                    <a:pt x="36886" y="41411"/>
                  </a:cubicBezTo>
                  <a:cubicBezTo>
                    <a:pt x="37228" y="41014"/>
                    <a:pt x="37535" y="40590"/>
                    <a:pt x="37805" y="40149"/>
                  </a:cubicBezTo>
                  <a:cubicBezTo>
                    <a:pt x="38094" y="39716"/>
                    <a:pt x="38328" y="39247"/>
                    <a:pt x="38544" y="38779"/>
                  </a:cubicBezTo>
                  <a:cubicBezTo>
                    <a:pt x="38761" y="38301"/>
                    <a:pt x="38914" y="37805"/>
                    <a:pt x="39058" y="37300"/>
                  </a:cubicBezTo>
                  <a:lnTo>
                    <a:pt x="39148" y="36922"/>
                  </a:lnTo>
                  <a:lnTo>
                    <a:pt x="39157" y="36877"/>
                  </a:lnTo>
                  <a:cubicBezTo>
                    <a:pt x="39166" y="36868"/>
                    <a:pt x="39166" y="36841"/>
                    <a:pt x="39166" y="36841"/>
                  </a:cubicBezTo>
                  <a:cubicBezTo>
                    <a:pt x="39175" y="36832"/>
                    <a:pt x="39175" y="36814"/>
                    <a:pt x="39184" y="36814"/>
                  </a:cubicBezTo>
                  <a:cubicBezTo>
                    <a:pt x="39193" y="36796"/>
                    <a:pt x="39220" y="36787"/>
                    <a:pt x="39248" y="36778"/>
                  </a:cubicBezTo>
                  <a:cubicBezTo>
                    <a:pt x="39275" y="36778"/>
                    <a:pt x="39311" y="36787"/>
                    <a:pt x="39338" y="36796"/>
                  </a:cubicBezTo>
                  <a:cubicBezTo>
                    <a:pt x="39356" y="36805"/>
                    <a:pt x="39365" y="36814"/>
                    <a:pt x="39374" y="36823"/>
                  </a:cubicBezTo>
                  <a:lnTo>
                    <a:pt x="39392" y="36841"/>
                  </a:lnTo>
                  <a:lnTo>
                    <a:pt x="39419" y="36886"/>
                  </a:lnTo>
                  <a:lnTo>
                    <a:pt x="39644" y="37201"/>
                  </a:lnTo>
                  <a:cubicBezTo>
                    <a:pt x="40266" y="38040"/>
                    <a:pt x="41041" y="38770"/>
                    <a:pt x="41952" y="39292"/>
                  </a:cubicBezTo>
                  <a:cubicBezTo>
                    <a:pt x="42862" y="39824"/>
                    <a:pt x="43872" y="40140"/>
                    <a:pt x="44908" y="40284"/>
                  </a:cubicBezTo>
                  <a:lnTo>
                    <a:pt x="45007" y="40293"/>
                  </a:lnTo>
                  <a:lnTo>
                    <a:pt x="45061" y="40212"/>
                  </a:lnTo>
                  <a:cubicBezTo>
                    <a:pt x="45927" y="38860"/>
                    <a:pt x="46495" y="37354"/>
                    <a:pt x="46900" y="35822"/>
                  </a:cubicBezTo>
                  <a:cubicBezTo>
                    <a:pt x="47297" y="34281"/>
                    <a:pt x="47540" y="32712"/>
                    <a:pt x="47712" y="31144"/>
                  </a:cubicBezTo>
                  <a:cubicBezTo>
                    <a:pt x="47874" y="29575"/>
                    <a:pt x="47964" y="27998"/>
                    <a:pt x="48054" y="26430"/>
                  </a:cubicBezTo>
                  <a:cubicBezTo>
                    <a:pt x="48099" y="25636"/>
                    <a:pt x="48144" y="24852"/>
                    <a:pt x="48207" y="24077"/>
                  </a:cubicBezTo>
                  <a:cubicBezTo>
                    <a:pt x="48261" y="23293"/>
                    <a:pt x="48334" y="22509"/>
                    <a:pt x="48406" y="21724"/>
                  </a:cubicBezTo>
                  <a:cubicBezTo>
                    <a:pt x="48667" y="18588"/>
                    <a:pt x="48965" y="15451"/>
                    <a:pt x="49145" y="12296"/>
                  </a:cubicBezTo>
                  <a:cubicBezTo>
                    <a:pt x="49217" y="10727"/>
                    <a:pt x="49280" y="9141"/>
                    <a:pt x="49280" y="7564"/>
                  </a:cubicBezTo>
                  <a:cubicBezTo>
                    <a:pt x="49280" y="6779"/>
                    <a:pt x="49262" y="5986"/>
                    <a:pt x="49235" y="5193"/>
                  </a:cubicBezTo>
                  <a:lnTo>
                    <a:pt x="49208" y="4607"/>
                  </a:lnTo>
                  <a:lnTo>
                    <a:pt x="49199" y="4310"/>
                  </a:lnTo>
                  <a:lnTo>
                    <a:pt x="49190" y="4165"/>
                  </a:lnTo>
                  <a:lnTo>
                    <a:pt x="49181" y="4003"/>
                  </a:lnTo>
                  <a:cubicBezTo>
                    <a:pt x="49154" y="3561"/>
                    <a:pt x="49109" y="3120"/>
                    <a:pt x="49055" y="2705"/>
                  </a:cubicBezTo>
                  <a:cubicBezTo>
                    <a:pt x="48081" y="2525"/>
                    <a:pt x="47081" y="2345"/>
                    <a:pt x="46089" y="2200"/>
                  </a:cubicBezTo>
                  <a:lnTo>
                    <a:pt x="43232" y="1840"/>
                  </a:lnTo>
                  <a:lnTo>
                    <a:pt x="40374" y="1551"/>
                  </a:lnTo>
                  <a:lnTo>
                    <a:pt x="37508" y="1317"/>
                  </a:lnTo>
                  <a:cubicBezTo>
                    <a:pt x="33686" y="1056"/>
                    <a:pt x="29855" y="938"/>
                    <a:pt x="26024" y="857"/>
                  </a:cubicBezTo>
                  <a:cubicBezTo>
                    <a:pt x="22193" y="776"/>
                    <a:pt x="18362" y="731"/>
                    <a:pt x="14540" y="632"/>
                  </a:cubicBezTo>
                  <a:cubicBezTo>
                    <a:pt x="10726" y="524"/>
                    <a:pt x="6903" y="353"/>
                    <a:pt x="3107" y="21"/>
                  </a:cubicBezTo>
                  <a:lnTo>
                    <a:pt x="3107" y="21"/>
                  </a:lnTo>
                  <a:cubicBezTo>
                    <a:pt x="3091" y="15"/>
                    <a:pt x="3070" y="10"/>
                    <a:pt x="3039" y="10"/>
                  </a:cubicBezTo>
                  <a:lnTo>
                    <a:pt x="289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2004625" y="3411050"/>
              <a:ext cx="976675" cy="36075"/>
            </a:xfrm>
            <a:custGeom>
              <a:avLst/>
              <a:gdLst/>
              <a:ahLst/>
              <a:cxnLst/>
              <a:rect l="l" t="t" r="r" b="b"/>
              <a:pathLst>
                <a:path w="39067" h="1443" extrusionOk="0">
                  <a:moveTo>
                    <a:pt x="180" y="0"/>
                  </a:moveTo>
                  <a:cubicBezTo>
                    <a:pt x="0" y="0"/>
                    <a:pt x="9" y="262"/>
                    <a:pt x="180" y="271"/>
                  </a:cubicBezTo>
                  <a:cubicBezTo>
                    <a:pt x="13025" y="748"/>
                    <a:pt x="25897" y="1253"/>
                    <a:pt x="38751" y="1442"/>
                  </a:cubicBezTo>
                  <a:cubicBezTo>
                    <a:pt x="39066" y="1442"/>
                    <a:pt x="39066" y="965"/>
                    <a:pt x="38751" y="947"/>
                  </a:cubicBezTo>
                  <a:cubicBezTo>
                    <a:pt x="25906" y="424"/>
                    <a:pt x="13025" y="234"/>
                    <a:pt x="180" y="0"/>
                  </a:cubicBezTo>
                  <a:close/>
                </a:path>
              </a:pathLst>
            </a:custGeom>
            <a:solidFill>
              <a:srgbClr val="A67A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2004625" y="3411050"/>
              <a:ext cx="976675" cy="36075"/>
            </a:xfrm>
            <a:custGeom>
              <a:avLst/>
              <a:gdLst/>
              <a:ahLst/>
              <a:cxnLst/>
              <a:rect l="l" t="t" r="r" b="b"/>
              <a:pathLst>
                <a:path w="39067" h="1443" extrusionOk="0">
                  <a:moveTo>
                    <a:pt x="180" y="0"/>
                  </a:moveTo>
                  <a:cubicBezTo>
                    <a:pt x="0" y="0"/>
                    <a:pt x="9" y="262"/>
                    <a:pt x="180" y="271"/>
                  </a:cubicBezTo>
                  <a:cubicBezTo>
                    <a:pt x="13025" y="748"/>
                    <a:pt x="25897" y="1253"/>
                    <a:pt x="38751" y="1442"/>
                  </a:cubicBezTo>
                  <a:cubicBezTo>
                    <a:pt x="39066" y="1442"/>
                    <a:pt x="39066" y="965"/>
                    <a:pt x="38751" y="947"/>
                  </a:cubicBezTo>
                  <a:cubicBezTo>
                    <a:pt x="25906" y="424"/>
                    <a:pt x="13025" y="234"/>
                    <a:pt x="180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0" name="Google Shape;50;p2"/>
          <p:cNvSpPr/>
          <p:nvPr/>
        </p:nvSpPr>
        <p:spPr>
          <a:xfrm rot="-381518">
            <a:off x="1756574" y="-194975"/>
            <a:ext cx="137244" cy="734988"/>
          </a:xfrm>
          <a:prstGeom prst="roundRect">
            <a:avLst>
              <a:gd name="adj" fmla="val 50000"/>
            </a:avLst>
          </a:prstGeom>
          <a:solidFill>
            <a:srgbClr val="EEEEEE">
              <a:alpha val="4749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9879389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97889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"/>
          <p:cNvSpPr/>
          <p:nvPr/>
        </p:nvSpPr>
        <p:spPr>
          <a:xfrm>
            <a:off x="11653792" y="2373797"/>
            <a:ext cx="27305" cy="77932"/>
          </a:xfrm>
          <a:custGeom>
            <a:avLst/>
            <a:gdLst/>
            <a:ahLst/>
            <a:cxnLst/>
            <a:rect l="l" t="t" r="r" b="b"/>
            <a:pathLst>
              <a:path w="488" h="1403" extrusionOk="0">
                <a:moveTo>
                  <a:pt x="249" y="0"/>
                </a:moveTo>
                <a:cubicBezTo>
                  <a:pt x="193" y="0"/>
                  <a:pt x="139" y="35"/>
                  <a:pt x="118" y="90"/>
                </a:cubicBezTo>
                <a:cubicBezTo>
                  <a:pt x="73" y="190"/>
                  <a:pt x="46" y="289"/>
                  <a:pt x="28" y="397"/>
                </a:cubicBezTo>
                <a:cubicBezTo>
                  <a:pt x="19" y="442"/>
                  <a:pt x="1" y="496"/>
                  <a:pt x="19" y="541"/>
                </a:cubicBezTo>
                <a:cubicBezTo>
                  <a:pt x="19" y="559"/>
                  <a:pt x="28" y="568"/>
                  <a:pt x="37" y="586"/>
                </a:cubicBezTo>
                <a:cubicBezTo>
                  <a:pt x="64" y="595"/>
                  <a:pt x="145" y="613"/>
                  <a:pt x="145" y="622"/>
                </a:cubicBezTo>
                <a:cubicBezTo>
                  <a:pt x="145" y="631"/>
                  <a:pt x="100" y="649"/>
                  <a:pt x="73" y="658"/>
                </a:cubicBezTo>
                <a:cubicBezTo>
                  <a:pt x="37" y="667"/>
                  <a:pt x="46" y="685"/>
                  <a:pt x="46" y="694"/>
                </a:cubicBezTo>
                <a:cubicBezTo>
                  <a:pt x="37" y="902"/>
                  <a:pt x="46" y="1100"/>
                  <a:pt x="109" y="1307"/>
                </a:cubicBezTo>
                <a:cubicBezTo>
                  <a:pt x="118" y="1343"/>
                  <a:pt x="154" y="1379"/>
                  <a:pt x="190" y="1397"/>
                </a:cubicBezTo>
                <a:cubicBezTo>
                  <a:pt x="203" y="1401"/>
                  <a:pt x="215" y="1402"/>
                  <a:pt x="228" y="1402"/>
                </a:cubicBezTo>
                <a:cubicBezTo>
                  <a:pt x="289" y="1402"/>
                  <a:pt x="348" y="1367"/>
                  <a:pt x="371" y="1307"/>
                </a:cubicBezTo>
                <a:cubicBezTo>
                  <a:pt x="434" y="1109"/>
                  <a:pt x="443" y="902"/>
                  <a:pt x="443" y="703"/>
                </a:cubicBezTo>
                <a:cubicBezTo>
                  <a:pt x="443" y="685"/>
                  <a:pt x="452" y="676"/>
                  <a:pt x="416" y="658"/>
                </a:cubicBezTo>
                <a:cubicBezTo>
                  <a:pt x="389" y="649"/>
                  <a:pt x="344" y="640"/>
                  <a:pt x="344" y="622"/>
                </a:cubicBezTo>
                <a:cubicBezTo>
                  <a:pt x="344" y="613"/>
                  <a:pt x="425" y="595"/>
                  <a:pt x="443" y="586"/>
                </a:cubicBezTo>
                <a:cubicBezTo>
                  <a:pt x="461" y="577"/>
                  <a:pt x="470" y="559"/>
                  <a:pt x="470" y="550"/>
                </a:cubicBezTo>
                <a:cubicBezTo>
                  <a:pt x="488" y="496"/>
                  <a:pt x="470" y="451"/>
                  <a:pt x="461" y="397"/>
                </a:cubicBezTo>
                <a:cubicBezTo>
                  <a:pt x="443" y="298"/>
                  <a:pt x="416" y="190"/>
                  <a:pt x="380" y="90"/>
                </a:cubicBezTo>
                <a:cubicBezTo>
                  <a:pt x="362" y="54"/>
                  <a:pt x="335" y="27"/>
                  <a:pt x="298" y="9"/>
                </a:cubicBezTo>
                <a:cubicBezTo>
                  <a:pt x="282" y="3"/>
                  <a:pt x="266" y="0"/>
                  <a:pt x="24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55" name="Google Shape;55;p4"/>
          <p:cNvGrpSpPr/>
          <p:nvPr/>
        </p:nvGrpSpPr>
        <p:grpSpPr>
          <a:xfrm>
            <a:off x="-2267" y="439"/>
            <a:ext cx="12196533" cy="6857124"/>
            <a:chOff x="238125" y="854700"/>
            <a:chExt cx="7142500" cy="4015650"/>
          </a:xfrm>
        </p:grpSpPr>
        <p:sp>
          <p:nvSpPr>
            <p:cNvPr id="56" name="Google Shape;56;p4"/>
            <p:cNvSpPr/>
            <p:nvPr/>
          </p:nvSpPr>
          <p:spPr>
            <a:xfrm>
              <a:off x="238125" y="854700"/>
              <a:ext cx="7142500" cy="4015650"/>
            </a:xfrm>
            <a:custGeom>
              <a:avLst/>
              <a:gdLst/>
              <a:ahLst/>
              <a:cxnLst/>
              <a:rect l="l" t="t" r="r" b="b"/>
              <a:pathLst>
                <a:path w="285700" h="160626" extrusionOk="0">
                  <a:moveTo>
                    <a:pt x="5823" y="8897"/>
                  </a:moveTo>
                  <a:cubicBezTo>
                    <a:pt x="6990" y="8897"/>
                    <a:pt x="7943" y="9851"/>
                    <a:pt x="7943" y="11018"/>
                  </a:cubicBezTo>
                  <a:cubicBezTo>
                    <a:pt x="7943" y="12185"/>
                    <a:pt x="6990" y="13139"/>
                    <a:pt x="5823" y="13139"/>
                  </a:cubicBezTo>
                  <a:cubicBezTo>
                    <a:pt x="4656" y="13139"/>
                    <a:pt x="3714" y="12185"/>
                    <a:pt x="3714" y="11018"/>
                  </a:cubicBezTo>
                  <a:cubicBezTo>
                    <a:pt x="3714" y="9851"/>
                    <a:pt x="4656" y="8897"/>
                    <a:pt x="5823" y="8897"/>
                  </a:cubicBezTo>
                  <a:close/>
                  <a:moveTo>
                    <a:pt x="5823" y="20718"/>
                  </a:moveTo>
                  <a:cubicBezTo>
                    <a:pt x="6990" y="20718"/>
                    <a:pt x="7943" y="21660"/>
                    <a:pt x="7943" y="22839"/>
                  </a:cubicBezTo>
                  <a:cubicBezTo>
                    <a:pt x="7943" y="24006"/>
                    <a:pt x="6990" y="24960"/>
                    <a:pt x="5823" y="24960"/>
                  </a:cubicBezTo>
                  <a:cubicBezTo>
                    <a:pt x="4656" y="24960"/>
                    <a:pt x="3714" y="24006"/>
                    <a:pt x="3714" y="22839"/>
                  </a:cubicBezTo>
                  <a:cubicBezTo>
                    <a:pt x="3714" y="21660"/>
                    <a:pt x="4656" y="20718"/>
                    <a:pt x="5823" y="20718"/>
                  </a:cubicBezTo>
                  <a:close/>
                  <a:moveTo>
                    <a:pt x="5823" y="32527"/>
                  </a:moveTo>
                  <a:cubicBezTo>
                    <a:pt x="6990" y="32527"/>
                    <a:pt x="7943" y="33481"/>
                    <a:pt x="7943" y="34648"/>
                  </a:cubicBezTo>
                  <a:cubicBezTo>
                    <a:pt x="7943" y="35827"/>
                    <a:pt x="6990" y="36768"/>
                    <a:pt x="5823" y="36768"/>
                  </a:cubicBezTo>
                  <a:cubicBezTo>
                    <a:pt x="4656" y="36768"/>
                    <a:pt x="3714" y="35827"/>
                    <a:pt x="3714" y="34648"/>
                  </a:cubicBezTo>
                  <a:cubicBezTo>
                    <a:pt x="3714" y="33481"/>
                    <a:pt x="4656" y="32527"/>
                    <a:pt x="5823" y="32527"/>
                  </a:cubicBezTo>
                  <a:close/>
                  <a:moveTo>
                    <a:pt x="5823" y="44348"/>
                  </a:moveTo>
                  <a:cubicBezTo>
                    <a:pt x="6990" y="44348"/>
                    <a:pt x="7943" y="45302"/>
                    <a:pt x="7943" y="46469"/>
                  </a:cubicBezTo>
                  <a:cubicBezTo>
                    <a:pt x="7943" y="47636"/>
                    <a:pt x="6990" y="48589"/>
                    <a:pt x="5823" y="48589"/>
                  </a:cubicBezTo>
                  <a:cubicBezTo>
                    <a:pt x="4656" y="48589"/>
                    <a:pt x="3714" y="47636"/>
                    <a:pt x="3714" y="46469"/>
                  </a:cubicBezTo>
                  <a:cubicBezTo>
                    <a:pt x="3714" y="45302"/>
                    <a:pt x="4656" y="44348"/>
                    <a:pt x="5823" y="44348"/>
                  </a:cubicBezTo>
                  <a:close/>
                  <a:moveTo>
                    <a:pt x="5823" y="56169"/>
                  </a:moveTo>
                  <a:cubicBezTo>
                    <a:pt x="6990" y="56169"/>
                    <a:pt x="7943" y="57110"/>
                    <a:pt x="7943" y="58277"/>
                  </a:cubicBezTo>
                  <a:cubicBezTo>
                    <a:pt x="7943" y="59457"/>
                    <a:pt x="6990" y="60398"/>
                    <a:pt x="5823" y="60398"/>
                  </a:cubicBezTo>
                  <a:cubicBezTo>
                    <a:pt x="4656" y="60398"/>
                    <a:pt x="3714" y="59457"/>
                    <a:pt x="3714" y="58277"/>
                  </a:cubicBezTo>
                  <a:cubicBezTo>
                    <a:pt x="3714" y="57110"/>
                    <a:pt x="4656" y="56169"/>
                    <a:pt x="5823" y="56169"/>
                  </a:cubicBezTo>
                  <a:close/>
                  <a:moveTo>
                    <a:pt x="5823" y="67977"/>
                  </a:moveTo>
                  <a:cubicBezTo>
                    <a:pt x="6990" y="67977"/>
                    <a:pt x="7943" y="68931"/>
                    <a:pt x="7943" y="70098"/>
                  </a:cubicBezTo>
                  <a:cubicBezTo>
                    <a:pt x="7943" y="71265"/>
                    <a:pt x="6990" y="72219"/>
                    <a:pt x="5823" y="72219"/>
                  </a:cubicBezTo>
                  <a:cubicBezTo>
                    <a:pt x="4656" y="72219"/>
                    <a:pt x="3714" y="71265"/>
                    <a:pt x="3714" y="70098"/>
                  </a:cubicBezTo>
                  <a:cubicBezTo>
                    <a:pt x="3714" y="68931"/>
                    <a:pt x="4656" y="67977"/>
                    <a:pt x="5823" y="67977"/>
                  </a:cubicBezTo>
                  <a:close/>
                  <a:moveTo>
                    <a:pt x="5823" y="79798"/>
                  </a:moveTo>
                  <a:cubicBezTo>
                    <a:pt x="6990" y="79798"/>
                    <a:pt x="7943" y="80739"/>
                    <a:pt x="7943" y="81919"/>
                  </a:cubicBezTo>
                  <a:cubicBezTo>
                    <a:pt x="7943" y="83086"/>
                    <a:pt x="6990" y="84027"/>
                    <a:pt x="5823" y="84027"/>
                  </a:cubicBezTo>
                  <a:cubicBezTo>
                    <a:pt x="4656" y="84027"/>
                    <a:pt x="3714" y="83086"/>
                    <a:pt x="3714" y="81919"/>
                  </a:cubicBezTo>
                  <a:cubicBezTo>
                    <a:pt x="3714" y="80739"/>
                    <a:pt x="4656" y="79798"/>
                    <a:pt x="5823" y="79798"/>
                  </a:cubicBezTo>
                  <a:close/>
                  <a:moveTo>
                    <a:pt x="5823" y="91607"/>
                  </a:moveTo>
                  <a:cubicBezTo>
                    <a:pt x="6990" y="91607"/>
                    <a:pt x="7943" y="92560"/>
                    <a:pt x="7943" y="93727"/>
                  </a:cubicBezTo>
                  <a:cubicBezTo>
                    <a:pt x="7943" y="94895"/>
                    <a:pt x="6990" y="95848"/>
                    <a:pt x="5823" y="95848"/>
                  </a:cubicBezTo>
                  <a:cubicBezTo>
                    <a:pt x="4656" y="95848"/>
                    <a:pt x="3714" y="94895"/>
                    <a:pt x="3714" y="93727"/>
                  </a:cubicBezTo>
                  <a:cubicBezTo>
                    <a:pt x="3714" y="92560"/>
                    <a:pt x="4656" y="91607"/>
                    <a:pt x="5823" y="91607"/>
                  </a:cubicBezTo>
                  <a:close/>
                  <a:moveTo>
                    <a:pt x="5823" y="103428"/>
                  </a:moveTo>
                  <a:cubicBezTo>
                    <a:pt x="6990" y="103428"/>
                    <a:pt x="7943" y="104381"/>
                    <a:pt x="7943" y="105548"/>
                  </a:cubicBezTo>
                  <a:cubicBezTo>
                    <a:pt x="7943" y="106716"/>
                    <a:pt x="6990" y="107669"/>
                    <a:pt x="5823" y="107669"/>
                  </a:cubicBezTo>
                  <a:cubicBezTo>
                    <a:pt x="4656" y="107669"/>
                    <a:pt x="3714" y="106716"/>
                    <a:pt x="3714" y="105548"/>
                  </a:cubicBezTo>
                  <a:cubicBezTo>
                    <a:pt x="3714" y="104381"/>
                    <a:pt x="4656" y="103428"/>
                    <a:pt x="5823" y="103428"/>
                  </a:cubicBezTo>
                  <a:close/>
                  <a:moveTo>
                    <a:pt x="5823" y="115249"/>
                  </a:moveTo>
                  <a:cubicBezTo>
                    <a:pt x="6990" y="115249"/>
                    <a:pt x="7943" y="116190"/>
                    <a:pt x="7943" y="117357"/>
                  </a:cubicBezTo>
                  <a:cubicBezTo>
                    <a:pt x="7943" y="118536"/>
                    <a:pt x="6990" y="119478"/>
                    <a:pt x="5823" y="119478"/>
                  </a:cubicBezTo>
                  <a:cubicBezTo>
                    <a:pt x="4656" y="119478"/>
                    <a:pt x="3714" y="118536"/>
                    <a:pt x="3714" y="117357"/>
                  </a:cubicBezTo>
                  <a:cubicBezTo>
                    <a:pt x="3714" y="116190"/>
                    <a:pt x="4656" y="115249"/>
                    <a:pt x="5823" y="115249"/>
                  </a:cubicBezTo>
                  <a:close/>
                  <a:moveTo>
                    <a:pt x="5823" y="127057"/>
                  </a:moveTo>
                  <a:cubicBezTo>
                    <a:pt x="6990" y="127057"/>
                    <a:pt x="7943" y="128011"/>
                    <a:pt x="7943" y="129178"/>
                  </a:cubicBezTo>
                  <a:cubicBezTo>
                    <a:pt x="7943" y="130345"/>
                    <a:pt x="6990" y="131299"/>
                    <a:pt x="5823" y="131299"/>
                  </a:cubicBezTo>
                  <a:cubicBezTo>
                    <a:pt x="4656" y="131299"/>
                    <a:pt x="3714" y="130345"/>
                    <a:pt x="3714" y="129178"/>
                  </a:cubicBezTo>
                  <a:cubicBezTo>
                    <a:pt x="3714" y="128011"/>
                    <a:pt x="4656" y="127057"/>
                    <a:pt x="5823" y="127057"/>
                  </a:cubicBezTo>
                  <a:close/>
                  <a:moveTo>
                    <a:pt x="5823" y="138878"/>
                  </a:moveTo>
                  <a:cubicBezTo>
                    <a:pt x="6990" y="138878"/>
                    <a:pt x="7943" y="139819"/>
                    <a:pt x="7943" y="140999"/>
                  </a:cubicBezTo>
                  <a:cubicBezTo>
                    <a:pt x="7943" y="142166"/>
                    <a:pt x="6990" y="143107"/>
                    <a:pt x="5823" y="143107"/>
                  </a:cubicBezTo>
                  <a:cubicBezTo>
                    <a:pt x="4656" y="143107"/>
                    <a:pt x="3714" y="142166"/>
                    <a:pt x="3714" y="140999"/>
                  </a:cubicBezTo>
                  <a:cubicBezTo>
                    <a:pt x="3714" y="139819"/>
                    <a:pt x="4656" y="138878"/>
                    <a:pt x="5823" y="138878"/>
                  </a:cubicBezTo>
                  <a:close/>
                  <a:moveTo>
                    <a:pt x="5823" y="150687"/>
                  </a:moveTo>
                  <a:cubicBezTo>
                    <a:pt x="6990" y="150687"/>
                    <a:pt x="7943" y="151640"/>
                    <a:pt x="7943" y="152807"/>
                  </a:cubicBezTo>
                  <a:cubicBezTo>
                    <a:pt x="7943" y="153974"/>
                    <a:pt x="6990" y="154928"/>
                    <a:pt x="5823" y="154928"/>
                  </a:cubicBezTo>
                  <a:cubicBezTo>
                    <a:pt x="4656" y="154928"/>
                    <a:pt x="3714" y="153974"/>
                    <a:pt x="3714" y="152807"/>
                  </a:cubicBezTo>
                  <a:cubicBezTo>
                    <a:pt x="3714" y="151640"/>
                    <a:pt x="4656" y="150687"/>
                    <a:pt x="5823" y="150687"/>
                  </a:cubicBezTo>
                  <a:close/>
                  <a:moveTo>
                    <a:pt x="0" y="0"/>
                  </a:moveTo>
                  <a:lnTo>
                    <a:pt x="0" y="160625"/>
                  </a:lnTo>
                  <a:lnTo>
                    <a:pt x="285700" y="160625"/>
                  </a:lnTo>
                  <a:lnTo>
                    <a:pt x="285700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" name="Google Shape;57;p4"/>
            <p:cNvSpPr/>
            <p:nvPr/>
          </p:nvSpPr>
          <p:spPr>
            <a:xfrm>
              <a:off x="561875" y="24866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" name="Google Shape;58;p4"/>
            <p:cNvSpPr/>
            <p:nvPr/>
          </p:nvSpPr>
          <p:spPr>
            <a:xfrm>
              <a:off x="561875" y="26946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" name="Google Shape;59;p4"/>
            <p:cNvSpPr/>
            <p:nvPr/>
          </p:nvSpPr>
          <p:spPr>
            <a:xfrm>
              <a:off x="561875" y="28923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" name="Google Shape;60;p4"/>
            <p:cNvSpPr/>
            <p:nvPr/>
          </p:nvSpPr>
          <p:spPr>
            <a:xfrm>
              <a:off x="561875" y="31000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" name="Google Shape;61;p4"/>
            <p:cNvSpPr/>
            <p:nvPr/>
          </p:nvSpPr>
          <p:spPr>
            <a:xfrm>
              <a:off x="561875" y="16757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" name="Google Shape;62;p4"/>
            <p:cNvSpPr/>
            <p:nvPr/>
          </p:nvSpPr>
          <p:spPr>
            <a:xfrm>
              <a:off x="561875" y="18837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" name="Google Shape;63;p4"/>
            <p:cNvSpPr/>
            <p:nvPr/>
          </p:nvSpPr>
          <p:spPr>
            <a:xfrm>
              <a:off x="561875" y="20813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4"/>
            <p:cNvSpPr/>
            <p:nvPr/>
          </p:nvSpPr>
          <p:spPr>
            <a:xfrm>
              <a:off x="561875" y="22890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" name="Google Shape;65;p4"/>
            <p:cNvSpPr/>
            <p:nvPr/>
          </p:nvSpPr>
          <p:spPr>
            <a:xfrm>
              <a:off x="561875" y="10727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" name="Google Shape;66;p4"/>
            <p:cNvSpPr/>
            <p:nvPr/>
          </p:nvSpPr>
          <p:spPr>
            <a:xfrm>
              <a:off x="561875" y="12703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" name="Google Shape;67;p4"/>
            <p:cNvSpPr/>
            <p:nvPr/>
          </p:nvSpPr>
          <p:spPr>
            <a:xfrm>
              <a:off x="561875" y="14780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" name="Google Shape;68;p4"/>
            <p:cNvSpPr/>
            <p:nvPr/>
          </p:nvSpPr>
          <p:spPr>
            <a:xfrm>
              <a:off x="561875" y="41086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" name="Google Shape;69;p4"/>
            <p:cNvSpPr/>
            <p:nvPr/>
          </p:nvSpPr>
          <p:spPr>
            <a:xfrm>
              <a:off x="561875" y="43166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" name="Google Shape;70;p4"/>
            <p:cNvSpPr/>
            <p:nvPr/>
          </p:nvSpPr>
          <p:spPr>
            <a:xfrm>
              <a:off x="561875" y="45142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" name="Google Shape;71;p4"/>
            <p:cNvSpPr/>
            <p:nvPr/>
          </p:nvSpPr>
          <p:spPr>
            <a:xfrm>
              <a:off x="561875" y="47219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" name="Google Shape;72;p4"/>
            <p:cNvSpPr/>
            <p:nvPr/>
          </p:nvSpPr>
          <p:spPr>
            <a:xfrm>
              <a:off x="561875" y="3297650"/>
              <a:ext cx="6818750" cy="0"/>
            </a:xfrm>
            <a:custGeom>
              <a:avLst/>
              <a:gdLst/>
              <a:ahLst/>
              <a:cxnLst/>
              <a:rect l="l" t="t" r="r" b="b"/>
              <a:pathLst>
                <a:path w="272750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" name="Google Shape;73;p4"/>
            <p:cNvSpPr/>
            <p:nvPr/>
          </p:nvSpPr>
          <p:spPr>
            <a:xfrm>
              <a:off x="561875" y="35056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" name="Google Shape;74;p4"/>
            <p:cNvSpPr/>
            <p:nvPr/>
          </p:nvSpPr>
          <p:spPr>
            <a:xfrm>
              <a:off x="561875" y="37032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" name="Google Shape;75;p4"/>
            <p:cNvSpPr/>
            <p:nvPr/>
          </p:nvSpPr>
          <p:spPr>
            <a:xfrm>
              <a:off x="561875" y="39109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" name="Google Shape;76;p4"/>
            <p:cNvSpPr/>
            <p:nvPr/>
          </p:nvSpPr>
          <p:spPr>
            <a:xfrm>
              <a:off x="514825" y="859725"/>
              <a:ext cx="25" cy="4005275"/>
            </a:xfrm>
            <a:custGeom>
              <a:avLst/>
              <a:gdLst/>
              <a:ahLst/>
              <a:cxnLst/>
              <a:rect l="l" t="t" r="r" b="b"/>
              <a:pathLst>
                <a:path w="1" h="160211" fill="none" extrusionOk="0">
                  <a:moveTo>
                    <a:pt x="0" y="0"/>
                  </a:moveTo>
                  <a:lnTo>
                    <a:pt x="0" y="160211"/>
                  </a:lnTo>
                </a:path>
              </a:pathLst>
            </a:custGeom>
            <a:noFill/>
            <a:ln w="7850" cap="flat" cmpd="sng">
              <a:solidFill>
                <a:schemeClr val="dk1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" name="Google Shape;77;p4"/>
            <p:cNvSpPr/>
            <p:nvPr/>
          </p:nvSpPr>
          <p:spPr>
            <a:xfrm>
              <a:off x="563750" y="859725"/>
              <a:ext cx="25" cy="4005275"/>
            </a:xfrm>
            <a:custGeom>
              <a:avLst/>
              <a:gdLst/>
              <a:ahLst/>
              <a:cxnLst/>
              <a:rect l="l" t="t" r="r" b="b"/>
              <a:pathLst>
                <a:path w="1" h="160211" fill="none" extrusionOk="0">
                  <a:moveTo>
                    <a:pt x="1" y="0"/>
                  </a:moveTo>
                  <a:lnTo>
                    <a:pt x="1" y="160211"/>
                  </a:lnTo>
                </a:path>
              </a:pathLst>
            </a:custGeom>
            <a:noFill/>
            <a:ln w="7850" cap="flat" cmpd="sng">
              <a:solidFill>
                <a:schemeClr val="dk1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8" name="Google Shape;78;p4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48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79" name="Google Shape;79;p4"/>
          <p:cNvSpPr txBox="1">
            <a:spLocks noGrp="1"/>
          </p:cNvSpPr>
          <p:nvPr>
            <p:ph type="body" idx="1"/>
          </p:nvPr>
        </p:nvSpPr>
        <p:spPr>
          <a:xfrm>
            <a:off x="960000" y="1662565"/>
            <a:ext cx="10272000" cy="458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1219170" lvl="1" indent="-406390" rtl="0">
              <a:spcBef>
                <a:spcPts val="667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769248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oogle Shape;81;p5"/>
          <p:cNvGrpSpPr/>
          <p:nvPr/>
        </p:nvGrpSpPr>
        <p:grpSpPr>
          <a:xfrm>
            <a:off x="-232700" y="-29865"/>
            <a:ext cx="12649552" cy="6924065"/>
            <a:chOff x="-174525" y="-22399"/>
            <a:chExt cx="9487164" cy="5193049"/>
          </a:xfrm>
        </p:grpSpPr>
        <p:sp>
          <p:nvSpPr>
            <p:cNvPr id="82" name="Google Shape;82;p5"/>
            <p:cNvSpPr/>
            <p:nvPr/>
          </p:nvSpPr>
          <p:spPr>
            <a:xfrm>
              <a:off x="-174525" y="-22399"/>
              <a:ext cx="9487164" cy="5188298"/>
            </a:xfrm>
            <a:custGeom>
              <a:avLst/>
              <a:gdLst/>
              <a:ahLst/>
              <a:cxnLst/>
              <a:rect l="l" t="t" r="r" b="b"/>
              <a:pathLst>
                <a:path w="264469" h="144360" extrusionOk="0">
                  <a:moveTo>
                    <a:pt x="125024" y="0"/>
                  </a:moveTo>
                  <a:cubicBezTo>
                    <a:pt x="124865" y="0"/>
                    <a:pt x="124702" y="4"/>
                    <a:pt x="124536" y="11"/>
                  </a:cubicBezTo>
                  <a:lnTo>
                    <a:pt x="4940" y="11"/>
                  </a:lnTo>
                  <a:cubicBezTo>
                    <a:pt x="1569" y="65"/>
                    <a:pt x="0" y="1705"/>
                    <a:pt x="226" y="4914"/>
                  </a:cubicBezTo>
                  <a:lnTo>
                    <a:pt x="226" y="138500"/>
                  </a:lnTo>
                  <a:cubicBezTo>
                    <a:pt x="208" y="142159"/>
                    <a:pt x="1811" y="143993"/>
                    <a:pt x="5034" y="143993"/>
                  </a:cubicBezTo>
                  <a:cubicBezTo>
                    <a:pt x="5185" y="143993"/>
                    <a:pt x="5340" y="143989"/>
                    <a:pt x="5499" y="143981"/>
                  </a:cubicBezTo>
                  <a:cubicBezTo>
                    <a:pt x="23166" y="144233"/>
                    <a:pt x="61538" y="144359"/>
                    <a:pt x="76177" y="144359"/>
                  </a:cubicBezTo>
                  <a:cubicBezTo>
                    <a:pt x="90824" y="144359"/>
                    <a:pt x="107103" y="144233"/>
                    <a:pt x="125041" y="143981"/>
                  </a:cubicBezTo>
                  <a:cubicBezTo>
                    <a:pt x="129025" y="143963"/>
                    <a:pt x="130900" y="142007"/>
                    <a:pt x="130675" y="138122"/>
                  </a:cubicBezTo>
                  <a:lnTo>
                    <a:pt x="130675" y="6393"/>
                  </a:lnTo>
                  <a:cubicBezTo>
                    <a:pt x="130839" y="2139"/>
                    <a:pt x="128956" y="0"/>
                    <a:pt x="125024" y="0"/>
                  </a:cubicBezTo>
                  <a:close/>
                  <a:moveTo>
                    <a:pt x="139427" y="0"/>
                  </a:moveTo>
                  <a:cubicBezTo>
                    <a:pt x="135503" y="0"/>
                    <a:pt x="133611" y="2139"/>
                    <a:pt x="133776" y="6393"/>
                  </a:cubicBezTo>
                  <a:lnTo>
                    <a:pt x="133776" y="138122"/>
                  </a:lnTo>
                  <a:cubicBezTo>
                    <a:pt x="133550" y="142007"/>
                    <a:pt x="135434" y="143963"/>
                    <a:pt x="139409" y="143981"/>
                  </a:cubicBezTo>
                  <a:cubicBezTo>
                    <a:pt x="157347" y="144233"/>
                    <a:pt x="173635" y="144359"/>
                    <a:pt x="188274" y="144359"/>
                  </a:cubicBezTo>
                  <a:cubicBezTo>
                    <a:pt x="202912" y="144359"/>
                    <a:pt x="241294" y="144233"/>
                    <a:pt x="258970" y="143981"/>
                  </a:cubicBezTo>
                  <a:cubicBezTo>
                    <a:pt x="259129" y="143989"/>
                    <a:pt x="259285" y="143993"/>
                    <a:pt x="259437" y="143993"/>
                  </a:cubicBezTo>
                  <a:cubicBezTo>
                    <a:pt x="262675" y="143993"/>
                    <a:pt x="264277" y="142159"/>
                    <a:pt x="264243" y="138500"/>
                  </a:cubicBezTo>
                  <a:lnTo>
                    <a:pt x="264243" y="4914"/>
                  </a:lnTo>
                  <a:cubicBezTo>
                    <a:pt x="264468" y="1705"/>
                    <a:pt x="262900" y="65"/>
                    <a:pt x="259529" y="11"/>
                  </a:cubicBezTo>
                  <a:lnTo>
                    <a:pt x="139914" y="11"/>
                  </a:lnTo>
                  <a:cubicBezTo>
                    <a:pt x="139749" y="4"/>
                    <a:pt x="139586" y="0"/>
                    <a:pt x="139427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cxnSp>
          <p:nvCxnSpPr>
            <p:cNvPr id="83" name="Google Shape;83;p5"/>
            <p:cNvCxnSpPr/>
            <p:nvPr/>
          </p:nvCxnSpPr>
          <p:spPr>
            <a:xfrm>
              <a:off x="-166800" y="540000"/>
              <a:ext cx="4681500" cy="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84" name="Google Shape;84;p5"/>
            <p:cNvGrpSpPr/>
            <p:nvPr/>
          </p:nvGrpSpPr>
          <p:grpSpPr>
            <a:xfrm>
              <a:off x="263005" y="845117"/>
              <a:ext cx="3790149" cy="3960313"/>
              <a:chOff x="263005" y="845117"/>
              <a:chExt cx="3790149" cy="3960313"/>
            </a:xfrm>
          </p:grpSpPr>
          <p:sp>
            <p:nvSpPr>
              <p:cNvPr id="85" name="Google Shape;85;p5"/>
              <p:cNvSpPr/>
              <p:nvPr/>
            </p:nvSpPr>
            <p:spPr>
              <a:xfrm>
                <a:off x="263005" y="3941386"/>
                <a:ext cx="3790149" cy="1956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51" extrusionOk="0">
                    <a:moveTo>
                      <a:pt x="271" y="0"/>
                    </a:moveTo>
                    <a:cubicBezTo>
                      <a:pt x="118" y="9"/>
                      <a:pt x="1" y="127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51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1"/>
                    </a:cubicBezTo>
                    <a:cubicBezTo>
                      <a:pt x="109619" y="127"/>
                      <a:pt x="109502" y="0"/>
                      <a:pt x="109349" y="0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9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6" name="Google Shape;86;p5"/>
              <p:cNvSpPr/>
              <p:nvPr/>
            </p:nvSpPr>
            <p:spPr>
              <a:xfrm>
                <a:off x="263005" y="4223091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7" name="Google Shape;87;p5"/>
              <p:cNvSpPr/>
              <p:nvPr/>
            </p:nvSpPr>
            <p:spPr>
              <a:xfrm>
                <a:off x="263005" y="4504476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5"/>
                      <a:pt x="118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8" name="Google Shape;88;p5"/>
              <p:cNvSpPr/>
              <p:nvPr/>
            </p:nvSpPr>
            <p:spPr>
              <a:xfrm>
                <a:off x="263005" y="3378615"/>
                <a:ext cx="3790149" cy="19214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1" extrusionOk="0">
                    <a:moveTo>
                      <a:pt x="271" y="0"/>
                    </a:moveTo>
                    <a:cubicBezTo>
                      <a:pt x="118" y="0"/>
                      <a:pt x="1" y="117"/>
                      <a:pt x="1" y="270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0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63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9" name="Google Shape;89;p5"/>
              <p:cNvSpPr/>
              <p:nvPr/>
            </p:nvSpPr>
            <p:spPr>
              <a:xfrm>
                <a:off x="263005" y="3660001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0" name="Google Shape;90;p5"/>
              <p:cNvSpPr/>
              <p:nvPr/>
            </p:nvSpPr>
            <p:spPr>
              <a:xfrm>
                <a:off x="263005" y="3097194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109364" y="0"/>
                    </a:moveTo>
                    <a:cubicBezTo>
                      <a:pt x="109359" y="0"/>
                      <a:pt x="109354" y="0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2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5"/>
                      <a:pt x="109619" y="262"/>
                    </a:cubicBezTo>
                    <a:cubicBezTo>
                      <a:pt x="109619" y="123"/>
                      <a:pt x="109510" y="0"/>
                      <a:pt x="109364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1" name="Google Shape;91;p5"/>
              <p:cNvSpPr/>
              <p:nvPr/>
            </p:nvSpPr>
            <p:spPr>
              <a:xfrm>
                <a:off x="263005" y="225268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109364" y="1"/>
                    </a:moveTo>
                    <a:cubicBezTo>
                      <a:pt x="109359" y="1"/>
                      <a:pt x="109354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2"/>
                    </a:cubicBezTo>
                    <a:cubicBezTo>
                      <a:pt x="1" y="416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3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6"/>
                      <a:pt x="109619" y="272"/>
                    </a:cubicBezTo>
                    <a:cubicBezTo>
                      <a:pt x="109619" y="124"/>
                      <a:pt x="109510" y="1"/>
                      <a:pt x="109364" y="1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2" name="Google Shape;92;p5"/>
              <p:cNvSpPr/>
              <p:nvPr/>
            </p:nvSpPr>
            <p:spPr>
              <a:xfrm>
                <a:off x="263005" y="2534104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100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3" name="Google Shape;93;p5"/>
              <p:cNvSpPr/>
              <p:nvPr/>
            </p:nvSpPr>
            <p:spPr>
              <a:xfrm>
                <a:off x="263005" y="1970978"/>
                <a:ext cx="3790149" cy="19285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3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4" name="Google Shape;94;p5"/>
              <p:cNvSpPr/>
              <p:nvPr/>
            </p:nvSpPr>
            <p:spPr>
              <a:xfrm>
                <a:off x="263005" y="1408208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69"/>
                    </a:lnTo>
                    <a:lnTo>
                      <a:pt x="95720" y="487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5" name="Google Shape;95;p5"/>
              <p:cNvSpPr/>
              <p:nvPr/>
            </p:nvSpPr>
            <p:spPr>
              <a:xfrm>
                <a:off x="263005" y="845117"/>
                <a:ext cx="3790149" cy="19214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1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6" name="Google Shape;96;p5"/>
              <p:cNvSpPr/>
              <p:nvPr/>
            </p:nvSpPr>
            <p:spPr>
              <a:xfrm>
                <a:off x="263005" y="112650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7" name="Google Shape;97;p5"/>
              <p:cNvSpPr/>
              <p:nvPr/>
            </p:nvSpPr>
            <p:spPr>
              <a:xfrm>
                <a:off x="263005" y="168959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2"/>
                      <a:pt x="271" y="542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4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8" name="Google Shape;98;p5"/>
              <p:cNvSpPr/>
              <p:nvPr/>
            </p:nvSpPr>
            <p:spPr>
              <a:xfrm>
                <a:off x="263005" y="2815489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9" name="Google Shape;99;p5"/>
              <p:cNvSpPr/>
              <p:nvPr/>
            </p:nvSpPr>
            <p:spPr>
              <a:xfrm>
                <a:off x="263005" y="4785897"/>
                <a:ext cx="3790149" cy="19533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50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0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108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00" name="Google Shape;100;p5"/>
            <p:cNvGrpSpPr/>
            <p:nvPr/>
          </p:nvGrpSpPr>
          <p:grpSpPr>
            <a:xfrm>
              <a:off x="5055305" y="845117"/>
              <a:ext cx="3790149" cy="3960313"/>
              <a:chOff x="263005" y="845117"/>
              <a:chExt cx="3790149" cy="3960313"/>
            </a:xfrm>
          </p:grpSpPr>
          <p:sp>
            <p:nvSpPr>
              <p:cNvPr id="101" name="Google Shape;101;p5"/>
              <p:cNvSpPr/>
              <p:nvPr/>
            </p:nvSpPr>
            <p:spPr>
              <a:xfrm>
                <a:off x="263005" y="3941386"/>
                <a:ext cx="3790149" cy="1956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51" extrusionOk="0">
                    <a:moveTo>
                      <a:pt x="271" y="0"/>
                    </a:moveTo>
                    <a:cubicBezTo>
                      <a:pt x="118" y="9"/>
                      <a:pt x="1" y="127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51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1"/>
                    </a:cubicBezTo>
                    <a:cubicBezTo>
                      <a:pt x="109619" y="127"/>
                      <a:pt x="109502" y="0"/>
                      <a:pt x="109349" y="0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9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" name="Google Shape;102;p5"/>
              <p:cNvSpPr/>
              <p:nvPr/>
            </p:nvSpPr>
            <p:spPr>
              <a:xfrm>
                <a:off x="263005" y="4223091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3" name="Google Shape;103;p5"/>
              <p:cNvSpPr/>
              <p:nvPr/>
            </p:nvSpPr>
            <p:spPr>
              <a:xfrm>
                <a:off x="263005" y="4504476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5"/>
                      <a:pt x="118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4" name="Google Shape;104;p5"/>
              <p:cNvSpPr/>
              <p:nvPr/>
            </p:nvSpPr>
            <p:spPr>
              <a:xfrm>
                <a:off x="263005" y="3378615"/>
                <a:ext cx="3790149" cy="19214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1" extrusionOk="0">
                    <a:moveTo>
                      <a:pt x="271" y="0"/>
                    </a:moveTo>
                    <a:cubicBezTo>
                      <a:pt x="118" y="0"/>
                      <a:pt x="1" y="117"/>
                      <a:pt x="1" y="270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0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63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5" name="Google Shape;105;p5"/>
              <p:cNvSpPr/>
              <p:nvPr/>
            </p:nvSpPr>
            <p:spPr>
              <a:xfrm>
                <a:off x="263005" y="3660001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" name="Google Shape;106;p5"/>
              <p:cNvSpPr/>
              <p:nvPr/>
            </p:nvSpPr>
            <p:spPr>
              <a:xfrm>
                <a:off x="263005" y="3097194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109364" y="0"/>
                    </a:moveTo>
                    <a:cubicBezTo>
                      <a:pt x="109359" y="0"/>
                      <a:pt x="109354" y="0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2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5"/>
                      <a:pt x="109619" y="262"/>
                    </a:cubicBezTo>
                    <a:cubicBezTo>
                      <a:pt x="109619" y="123"/>
                      <a:pt x="109510" y="0"/>
                      <a:pt x="109364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7" name="Google Shape;107;p5"/>
              <p:cNvSpPr/>
              <p:nvPr/>
            </p:nvSpPr>
            <p:spPr>
              <a:xfrm>
                <a:off x="263005" y="225268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109364" y="1"/>
                    </a:moveTo>
                    <a:cubicBezTo>
                      <a:pt x="109359" y="1"/>
                      <a:pt x="109354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2"/>
                    </a:cubicBezTo>
                    <a:cubicBezTo>
                      <a:pt x="1" y="416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3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6"/>
                      <a:pt x="109619" y="272"/>
                    </a:cubicBezTo>
                    <a:cubicBezTo>
                      <a:pt x="109619" y="124"/>
                      <a:pt x="109510" y="1"/>
                      <a:pt x="109364" y="1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8" name="Google Shape;108;p5"/>
              <p:cNvSpPr/>
              <p:nvPr/>
            </p:nvSpPr>
            <p:spPr>
              <a:xfrm>
                <a:off x="263005" y="2534104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100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9" name="Google Shape;109;p5"/>
              <p:cNvSpPr/>
              <p:nvPr/>
            </p:nvSpPr>
            <p:spPr>
              <a:xfrm>
                <a:off x="263005" y="1970978"/>
                <a:ext cx="3790149" cy="19285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3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0" name="Google Shape;110;p5"/>
              <p:cNvSpPr/>
              <p:nvPr/>
            </p:nvSpPr>
            <p:spPr>
              <a:xfrm>
                <a:off x="263005" y="1408208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69"/>
                    </a:lnTo>
                    <a:lnTo>
                      <a:pt x="95720" y="487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1" name="Google Shape;111;p5"/>
              <p:cNvSpPr/>
              <p:nvPr/>
            </p:nvSpPr>
            <p:spPr>
              <a:xfrm>
                <a:off x="263005" y="845117"/>
                <a:ext cx="3790149" cy="19214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1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2" name="Google Shape;112;p5"/>
              <p:cNvSpPr/>
              <p:nvPr/>
            </p:nvSpPr>
            <p:spPr>
              <a:xfrm>
                <a:off x="263005" y="112650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" name="Google Shape;113;p5"/>
              <p:cNvSpPr/>
              <p:nvPr/>
            </p:nvSpPr>
            <p:spPr>
              <a:xfrm>
                <a:off x="263005" y="168959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2"/>
                      <a:pt x="271" y="542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4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" name="Google Shape;114;p5"/>
              <p:cNvSpPr/>
              <p:nvPr/>
            </p:nvSpPr>
            <p:spPr>
              <a:xfrm>
                <a:off x="263005" y="2815489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" name="Google Shape;115;p5"/>
              <p:cNvSpPr/>
              <p:nvPr/>
            </p:nvSpPr>
            <p:spPr>
              <a:xfrm>
                <a:off x="263005" y="4785897"/>
                <a:ext cx="3790149" cy="19533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50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0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108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cxnSp>
          <p:nvCxnSpPr>
            <p:cNvPr id="116" name="Google Shape;116;p5"/>
            <p:cNvCxnSpPr/>
            <p:nvPr/>
          </p:nvCxnSpPr>
          <p:spPr>
            <a:xfrm>
              <a:off x="4625700" y="540000"/>
              <a:ext cx="4679100" cy="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" name="Google Shape;117;p5"/>
            <p:cNvCxnSpPr/>
            <p:nvPr/>
          </p:nvCxnSpPr>
          <p:spPr>
            <a:xfrm>
              <a:off x="4049375" y="545250"/>
              <a:ext cx="0" cy="462540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" name="Google Shape;118;p5"/>
            <p:cNvCxnSpPr/>
            <p:nvPr/>
          </p:nvCxnSpPr>
          <p:spPr>
            <a:xfrm>
              <a:off x="4112975" y="545250"/>
              <a:ext cx="0" cy="462540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" name="Google Shape;119;p5"/>
            <p:cNvCxnSpPr/>
            <p:nvPr/>
          </p:nvCxnSpPr>
          <p:spPr>
            <a:xfrm>
              <a:off x="4991700" y="545250"/>
              <a:ext cx="0" cy="462540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" name="Google Shape;120;p5"/>
            <p:cNvCxnSpPr/>
            <p:nvPr/>
          </p:nvCxnSpPr>
          <p:spPr>
            <a:xfrm>
              <a:off x="5055300" y="545250"/>
              <a:ext cx="0" cy="462540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" name="Google Shape;121;p5"/>
            <p:cNvCxnSpPr/>
            <p:nvPr/>
          </p:nvCxnSpPr>
          <p:spPr>
            <a:xfrm>
              <a:off x="-166800" y="540000"/>
              <a:ext cx="4681500" cy="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22" name="Google Shape;122;p5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44916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123" name="Google Shape;123;p5"/>
          <p:cNvSpPr txBox="1">
            <a:spLocks noGrp="1"/>
          </p:cNvSpPr>
          <p:nvPr>
            <p:ph type="subTitle" idx="1"/>
          </p:nvPr>
        </p:nvSpPr>
        <p:spPr>
          <a:xfrm>
            <a:off x="1209200" y="4389503"/>
            <a:ext cx="3341600" cy="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667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124" name="Google Shape;124;p5"/>
          <p:cNvSpPr txBox="1">
            <a:spLocks noGrp="1"/>
          </p:cNvSpPr>
          <p:nvPr>
            <p:ph type="subTitle" idx="2"/>
          </p:nvPr>
        </p:nvSpPr>
        <p:spPr>
          <a:xfrm>
            <a:off x="7569200" y="4389503"/>
            <a:ext cx="3341600" cy="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667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125" name="Google Shape;125;p5"/>
          <p:cNvSpPr txBox="1">
            <a:spLocks noGrp="1"/>
          </p:cNvSpPr>
          <p:nvPr>
            <p:ph type="subTitle" idx="3"/>
          </p:nvPr>
        </p:nvSpPr>
        <p:spPr>
          <a:xfrm>
            <a:off x="1209200" y="2112761"/>
            <a:ext cx="3341600" cy="54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667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126" name="Google Shape;126;p5"/>
          <p:cNvSpPr txBox="1">
            <a:spLocks noGrp="1"/>
          </p:cNvSpPr>
          <p:nvPr>
            <p:ph type="subTitle" idx="4"/>
          </p:nvPr>
        </p:nvSpPr>
        <p:spPr>
          <a:xfrm>
            <a:off x="7569200" y="2112761"/>
            <a:ext cx="3341600" cy="54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667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127" name="Google Shape;127;p5"/>
          <p:cNvSpPr txBox="1">
            <a:spLocks noGrp="1"/>
          </p:cNvSpPr>
          <p:nvPr>
            <p:ph type="subTitle" idx="5"/>
          </p:nvPr>
        </p:nvSpPr>
        <p:spPr>
          <a:xfrm>
            <a:off x="1209200" y="2768828"/>
            <a:ext cx="33416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128" name="Google Shape;128;p5"/>
          <p:cNvSpPr txBox="1">
            <a:spLocks noGrp="1"/>
          </p:cNvSpPr>
          <p:nvPr>
            <p:ph type="subTitle" idx="6"/>
          </p:nvPr>
        </p:nvSpPr>
        <p:spPr>
          <a:xfrm>
            <a:off x="7569200" y="2768828"/>
            <a:ext cx="33416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129" name="Google Shape;129;p5"/>
          <p:cNvSpPr txBox="1">
            <a:spLocks noGrp="1"/>
          </p:cNvSpPr>
          <p:nvPr>
            <p:ph type="subTitle" idx="7"/>
          </p:nvPr>
        </p:nvSpPr>
        <p:spPr>
          <a:xfrm>
            <a:off x="1209200" y="5006936"/>
            <a:ext cx="33416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130" name="Google Shape;130;p5"/>
          <p:cNvSpPr txBox="1">
            <a:spLocks noGrp="1"/>
          </p:cNvSpPr>
          <p:nvPr>
            <p:ph type="subTitle" idx="8"/>
          </p:nvPr>
        </p:nvSpPr>
        <p:spPr>
          <a:xfrm>
            <a:off x="7569200" y="5006936"/>
            <a:ext cx="33416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081705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6"/>
          <p:cNvGrpSpPr/>
          <p:nvPr/>
        </p:nvGrpSpPr>
        <p:grpSpPr>
          <a:xfrm>
            <a:off x="-232700" y="-29865"/>
            <a:ext cx="12649552" cy="6924065"/>
            <a:chOff x="-174525" y="-22399"/>
            <a:chExt cx="9487164" cy="5193049"/>
          </a:xfrm>
        </p:grpSpPr>
        <p:sp>
          <p:nvSpPr>
            <p:cNvPr id="133" name="Google Shape;133;p6"/>
            <p:cNvSpPr/>
            <p:nvPr/>
          </p:nvSpPr>
          <p:spPr>
            <a:xfrm>
              <a:off x="-174525" y="-22399"/>
              <a:ext cx="9487164" cy="5188298"/>
            </a:xfrm>
            <a:custGeom>
              <a:avLst/>
              <a:gdLst/>
              <a:ahLst/>
              <a:cxnLst/>
              <a:rect l="l" t="t" r="r" b="b"/>
              <a:pathLst>
                <a:path w="264469" h="144360" extrusionOk="0">
                  <a:moveTo>
                    <a:pt x="125024" y="0"/>
                  </a:moveTo>
                  <a:cubicBezTo>
                    <a:pt x="124865" y="0"/>
                    <a:pt x="124702" y="4"/>
                    <a:pt x="124536" y="11"/>
                  </a:cubicBezTo>
                  <a:lnTo>
                    <a:pt x="4940" y="11"/>
                  </a:lnTo>
                  <a:cubicBezTo>
                    <a:pt x="1569" y="65"/>
                    <a:pt x="0" y="1705"/>
                    <a:pt x="226" y="4914"/>
                  </a:cubicBezTo>
                  <a:lnTo>
                    <a:pt x="226" y="138500"/>
                  </a:lnTo>
                  <a:cubicBezTo>
                    <a:pt x="208" y="142159"/>
                    <a:pt x="1811" y="143993"/>
                    <a:pt x="5034" y="143993"/>
                  </a:cubicBezTo>
                  <a:cubicBezTo>
                    <a:pt x="5185" y="143993"/>
                    <a:pt x="5340" y="143989"/>
                    <a:pt x="5499" y="143981"/>
                  </a:cubicBezTo>
                  <a:cubicBezTo>
                    <a:pt x="23166" y="144233"/>
                    <a:pt x="61538" y="144359"/>
                    <a:pt x="76177" y="144359"/>
                  </a:cubicBezTo>
                  <a:cubicBezTo>
                    <a:pt x="90824" y="144359"/>
                    <a:pt x="107103" y="144233"/>
                    <a:pt x="125041" y="143981"/>
                  </a:cubicBezTo>
                  <a:cubicBezTo>
                    <a:pt x="129025" y="143963"/>
                    <a:pt x="130900" y="142007"/>
                    <a:pt x="130675" y="138122"/>
                  </a:cubicBezTo>
                  <a:lnTo>
                    <a:pt x="130675" y="6393"/>
                  </a:lnTo>
                  <a:cubicBezTo>
                    <a:pt x="130839" y="2139"/>
                    <a:pt x="128956" y="0"/>
                    <a:pt x="125024" y="0"/>
                  </a:cubicBezTo>
                  <a:close/>
                  <a:moveTo>
                    <a:pt x="139427" y="0"/>
                  </a:moveTo>
                  <a:cubicBezTo>
                    <a:pt x="135503" y="0"/>
                    <a:pt x="133611" y="2139"/>
                    <a:pt x="133776" y="6393"/>
                  </a:cubicBezTo>
                  <a:lnTo>
                    <a:pt x="133776" y="138122"/>
                  </a:lnTo>
                  <a:cubicBezTo>
                    <a:pt x="133550" y="142007"/>
                    <a:pt x="135434" y="143963"/>
                    <a:pt x="139409" y="143981"/>
                  </a:cubicBezTo>
                  <a:cubicBezTo>
                    <a:pt x="157347" y="144233"/>
                    <a:pt x="173635" y="144359"/>
                    <a:pt x="188274" y="144359"/>
                  </a:cubicBezTo>
                  <a:cubicBezTo>
                    <a:pt x="202912" y="144359"/>
                    <a:pt x="241294" y="144233"/>
                    <a:pt x="258970" y="143981"/>
                  </a:cubicBezTo>
                  <a:cubicBezTo>
                    <a:pt x="259129" y="143989"/>
                    <a:pt x="259285" y="143993"/>
                    <a:pt x="259437" y="143993"/>
                  </a:cubicBezTo>
                  <a:cubicBezTo>
                    <a:pt x="262675" y="143993"/>
                    <a:pt x="264277" y="142159"/>
                    <a:pt x="264243" y="138500"/>
                  </a:cubicBezTo>
                  <a:lnTo>
                    <a:pt x="264243" y="4914"/>
                  </a:lnTo>
                  <a:cubicBezTo>
                    <a:pt x="264468" y="1705"/>
                    <a:pt x="262900" y="65"/>
                    <a:pt x="259529" y="11"/>
                  </a:cubicBezTo>
                  <a:lnTo>
                    <a:pt x="139914" y="11"/>
                  </a:lnTo>
                  <a:cubicBezTo>
                    <a:pt x="139749" y="4"/>
                    <a:pt x="139586" y="0"/>
                    <a:pt x="139427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cxnSp>
          <p:nvCxnSpPr>
            <p:cNvPr id="134" name="Google Shape;134;p6"/>
            <p:cNvCxnSpPr/>
            <p:nvPr/>
          </p:nvCxnSpPr>
          <p:spPr>
            <a:xfrm>
              <a:off x="-166800" y="540000"/>
              <a:ext cx="4681500" cy="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35" name="Google Shape;135;p6"/>
            <p:cNvGrpSpPr/>
            <p:nvPr/>
          </p:nvGrpSpPr>
          <p:grpSpPr>
            <a:xfrm>
              <a:off x="263005" y="845117"/>
              <a:ext cx="3790149" cy="3960313"/>
              <a:chOff x="263005" y="845117"/>
              <a:chExt cx="3790149" cy="3960313"/>
            </a:xfrm>
          </p:grpSpPr>
          <p:sp>
            <p:nvSpPr>
              <p:cNvPr id="136" name="Google Shape;136;p6"/>
              <p:cNvSpPr/>
              <p:nvPr/>
            </p:nvSpPr>
            <p:spPr>
              <a:xfrm>
                <a:off x="263005" y="3941386"/>
                <a:ext cx="3790149" cy="1956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51" extrusionOk="0">
                    <a:moveTo>
                      <a:pt x="271" y="0"/>
                    </a:moveTo>
                    <a:cubicBezTo>
                      <a:pt x="118" y="9"/>
                      <a:pt x="1" y="127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51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1"/>
                    </a:cubicBezTo>
                    <a:cubicBezTo>
                      <a:pt x="109619" y="127"/>
                      <a:pt x="109502" y="0"/>
                      <a:pt x="109349" y="0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9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" name="Google Shape;137;p6"/>
              <p:cNvSpPr/>
              <p:nvPr/>
            </p:nvSpPr>
            <p:spPr>
              <a:xfrm>
                <a:off x="263005" y="4223091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8" name="Google Shape;138;p6"/>
              <p:cNvSpPr/>
              <p:nvPr/>
            </p:nvSpPr>
            <p:spPr>
              <a:xfrm>
                <a:off x="263005" y="4504476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5"/>
                      <a:pt x="118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9" name="Google Shape;139;p6"/>
              <p:cNvSpPr/>
              <p:nvPr/>
            </p:nvSpPr>
            <p:spPr>
              <a:xfrm>
                <a:off x="263005" y="3378615"/>
                <a:ext cx="3790149" cy="19214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1" extrusionOk="0">
                    <a:moveTo>
                      <a:pt x="271" y="0"/>
                    </a:moveTo>
                    <a:cubicBezTo>
                      <a:pt x="118" y="0"/>
                      <a:pt x="1" y="117"/>
                      <a:pt x="1" y="270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0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63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" name="Google Shape;140;p6"/>
              <p:cNvSpPr/>
              <p:nvPr/>
            </p:nvSpPr>
            <p:spPr>
              <a:xfrm>
                <a:off x="263005" y="3660001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" name="Google Shape;141;p6"/>
              <p:cNvSpPr/>
              <p:nvPr/>
            </p:nvSpPr>
            <p:spPr>
              <a:xfrm>
                <a:off x="263005" y="3097194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109364" y="0"/>
                    </a:moveTo>
                    <a:cubicBezTo>
                      <a:pt x="109359" y="0"/>
                      <a:pt x="109354" y="0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2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5"/>
                      <a:pt x="109619" y="262"/>
                    </a:cubicBezTo>
                    <a:cubicBezTo>
                      <a:pt x="109619" y="123"/>
                      <a:pt x="109510" y="0"/>
                      <a:pt x="109364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2" name="Google Shape;142;p6"/>
              <p:cNvSpPr/>
              <p:nvPr/>
            </p:nvSpPr>
            <p:spPr>
              <a:xfrm>
                <a:off x="263005" y="225268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109364" y="1"/>
                    </a:moveTo>
                    <a:cubicBezTo>
                      <a:pt x="109359" y="1"/>
                      <a:pt x="109354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2"/>
                    </a:cubicBezTo>
                    <a:cubicBezTo>
                      <a:pt x="1" y="416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3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6"/>
                      <a:pt x="109619" y="272"/>
                    </a:cubicBezTo>
                    <a:cubicBezTo>
                      <a:pt x="109619" y="124"/>
                      <a:pt x="109510" y="1"/>
                      <a:pt x="109364" y="1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3" name="Google Shape;143;p6"/>
              <p:cNvSpPr/>
              <p:nvPr/>
            </p:nvSpPr>
            <p:spPr>
              <a:xfrm>
                <a:off x="263005" y="2534104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100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4" name="Google Shape;144;p6"/>
              <p:cNvSpPr/>
              <p:nvPr/>
            </p:nvSpPr>
            <p:spPr>
              <a:xfrm>
                <a:off x="263005" y="1970978"/>
                <a:ext cx="3790149" cy="19285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3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5" name="Google Shape;145;p6"/>
              <p:cNvSpPr/>
              <p:nvPr/>
            </p:nvSpPr>
            <p:spPr>
              <a:xfrm>
                <a:off x="263005" y="1408208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69"/>
                    </a:lnTo>
                    <a:lnTo>
                      <a:pt x="95720" y="487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" name="Google Shape;146;p6"/>
              <p:cNvSpPr/>
              <p:nvPr/>
            </p:nvSpPr>
            <p:spPr>
              <a:xfrm>
                <a:off x="263005" y="845117"/>
                <a:ext cx="3790149" cy="19214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1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" name="Google Shape;147;p6"/>
              <p:cNvSpPr/>
              <p:nvPr/>
            </p:nvSpPr>
            <p:spPr>
              <a:xfrm>
                <a:off x="263005" y="112650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" name="Google Shape;148;p6"/>
              <p:cNvSpPr/>
              <p:nvPr/>
            </p:nvSpPr>
            <p:spPr>
              <a:xfrm>
                <a:off x="263005" y="168959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2"/>
                      <a:pt x="271" y="542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4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" name="Google Shape;149;p6"/>
              <p:cNvSpPr/>
              <p:nvPr/>
            </p:nvSpPr>
            <p:spPr>
              <a:xfrm>
                <a:off x="263005" y="2815489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" name="Google Shape;150;p6"/>
              <p:cNvSpPr/>
              <p:nvPr/>
            </p:nvSpPr>
            <p:spPr>
              <a:xfrm>
                <a:off x="263005" y="4785897"/>
                <a:ext cx="3790149" cy="19533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50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0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108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51" name="Google Shape;151;p6"/>
            <p:cNvGrpSpPr/>
            <p:nvPr/>
          </p:nvGrpSpPr>
          <p:grpSpPr>
            <a:xfrm>
              <a:off x="5055305" y="845117"/>
              <a:ext cx="3790149" cy="3960313"/>
              <a:chOff x="263005" y="845117"/>
              <a:chExt cx="3790149" cy="3960313"/>
            </a:xfrm>
          </p:grpSpPr>
          <p:sp>
            <p:nvSpPr>
              <p:cNvPr id="152" name="Google Shape;152;p6"/>
              <p:cNvSpPr/>
              <p:nvPr/>
            </p:nvSpPr>
            <p:spPr>
              <a:xfrm>
                <a:off x="263005" y="3941386"/>
                <a:ext cx="3790149" cy="1956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51" extrusionOk="0">
                    <a:moveTo>
                      <a:pt x="271" y="0"/>
                    </a:moveTo>
                    <a:cubicBezTo>
                      <a:pt x="118" y="9"/>
                      <a:pt x="1" y="127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51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1"/>
                    </a:cubicBezTo>
                    <a:cubicBezTo>
                      <a:pt x="109619" y="127"/>
                      <a:pt x="109502" y="0"/>
                      <a:pt x="109349" y="0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9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3" name="Google Shape;153;p6"/>
              <p:cNvSpPr/>
              <p:nvPr/>
            </p:nvSpPr>
            <p:spPr>
              <a:xfrm>
                <a:off x="263005" y="4223091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4" name="Google Shape;154;p6"/>
              <p:cNvSpPr/>
              <p:nvPr/>
            </p:nvSpPr>
            <p:spPr>
              <a:xfrm>
                <a:off x="263005" y="4504476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5"/>
                      <a:pt x="118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5" name="Google Shape;155;p6"/>
              <p:cNvSpPr/>
              <p:nvPr/>
            </p:nvSpPr>
            <p:spPr>
              <a:xfrm>
                <a:off x="263005" y="3378615"/>
                <a:ext cx="3790149" cy="19214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1" extrusionOk="0">
                    <a:moveTo>
                      <a:pt x="271" y="0"/>
                    </a:moveTo>
                    <a:cubicBezTo>
                      <a:pt x="118" y="0"/>
                      <a:pt x="1" y="117"/>
                      <a:pt x="1" y="270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0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63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6" name="Google Shape;156;p6"/>
              <p:cNvSpPr/>
              <p:nvPr/>
            </p:nvSpPr>
            <p:spPr>
              <a:xfrm>
                <a:off x="263005" y="3660001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" name="Google Shape;157;p6"/>
              <p:cNvSpPr/>
              <p:nvPr/>
            </p:nvSpPr>
            <p:spPr>
              <a:xfrm>
                <a:off x="263005" y="3097194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109364" y="0"/>
                    </a:moveTo>
                    <a:cubicBezTo>
                      <a:pt x="109359" y="0"/>
                      <a:pt x="109354" y="0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2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5"/>
                      <a:pt x="109619" y="262"/>
                    </a:cubicBezTo>
                    <a:cubicBezTo>
                      <a:pt x="109619" y="123"/>
                      <a:pt x="109510" y="0"/>
                      <a:pt x="109364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" name="Google Shape;158;p6"/>
              <p:cNvSpPr/>
              <p:nvPr/>
            </p:nvSpPr>
            <p:spPr>
              <a:xfrm>
                <a:off x="263005" y="225268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109364" y="1"/>
                    </a:moveTo>
                    <a:cubicBezTo>
                      <a:pt x="109359" y="1"/>
                      <a:pt x="109354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2"/>
                    </a:cubicBezTo>
                    <a:cubicBezTo>
                      <a:pt x="1" y="416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3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6"/>
                      <a:pt x="109619" y="272"/>
                    </a:cubicBezTo>
                    <a:cubicBezTo>
                      <a:pt x="109619" y="124"/>
                      <a:pt x="109510" y="1"/>
                      <a:pt x="109364" y="1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" name="Google Shape;159;p6"/>
              <p:cNvSpPr/>
              <p:nvPr/>
            </p:nvSpPr>
            <p:spPr>
              <a:xfrm>
                <a:off x="263005" y="2534104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100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" name="Google Shape;160;p6"/>
              <p:cNvSpPr/>
              <p:nvPr/>
            </p:nvSpPr>
            <p:spPr>
              <a:xfrm>
                <a:off x="263005" y="1970978"/>
                <a:ext cx="3790149" cy="19285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3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" name="Google Shape;161;p6"/>
              <p:cNvSpPr/>
              <p:nvPr/>
            </p:nvSpPr>
            <p:spPr>
              <a:xfrm>
                <a:off x="263005" y="1408208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69"/>
                    </a:lnTo>
                    <a:lnTo>
                      <a:pt x="95720" y="487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2" name="Google Shape;162;p6"/>
              <p:cNvSpPr/>
              <p:nvPr/>
            </p:nvSpPr>
            <p:spPr>
              <a:xfrm>
                <a:off x="263005" y="845117"/>
                <a:ext cx="3790149" cy="19214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1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3" name="Google Shape;163;p6"/>
              <p:cNvSpPr/>
              <p:nvPr/>
            </p:nvSpPr>
            <p:spPr>
              <a:xfrm>
                <a:off x="263005" y="112650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4" name="Google Shape;164;p6"/>
              <p:cNvSpPr/>
              <p:nvPr/>
            </p:nvSpPr>
            <p:spPr>
              <a:xfrm>
                <a:off x="263005" y="168959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2"/>
                      <a:pt x="271" y="542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4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5" name="Google Shape;165;p6"/>
              <p:cNvSpPr/>
              <p:nvPr/>
            </p:nvSpPr>
            <p:spPr>
              <a:xfrm>
                <a:off x="263005" y="2815489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6" name="Google Shape;166;p6"/>
              <p:cNvSpPr/>
              <p:nvPr/>
            </p:nvSpPr>
            <p:spPr>
              <a:xfrm>
                <a:off x="263005" y="4785897"/>
                <a:ext cx="3790149" cy="19533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50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0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108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cxnSp>
          <p:nvCxnSpPr>
            <p:cNvPr id="167" name="Google Shape;167;p6"/>
            <p:cNvCxnSpPr/>
            <p:nvPr/>
          </p:nvCxnSpPr>
          <p:spPr>
            <a:xfrm>
              <a:off x="4625700" y="540000"/>
              <a:ext cx="4679100" cy="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8" name="Google Shape;168;p6"/>
            <p:cNvCxnSpPr/>
            <p:nvPr/>
          </p:nvCxnSpPr>
          <p:spPr>
            <a:xfrm>
              <a:off x="4049375" y="545250"/>
              <a:ext cx="0" cy="462540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9" name="Google Shape;169;p6"/>
            <p:cNvCxnSpPr/>
            <p:nvPr/>
          </p:nvCxnSpPr>
          <p:spPr>
            <a:xfrm>
              <a:off x="4112975" y="545250"/>
              <a:ext cx="0" cy="462540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0" name="Google Shape;170;p6"/>
            <p:cNvCxnSpPr/>
            <p:nvPr/>
          </p:nvCxnSpPr>
          <p:spPr>
            <a:xfrm>
              <a:off x="4991700" y="545250"/>
              <a:ext cx="0" cy="462540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1" name="Google Shape;171;p6"/>
            <p:cNvCxnSpPr/>
            <p:nvPr/>
          </p:nvCxnSpPr>
          <p:spPr>
            <a:xfrm>
              <a:off x="5055300" y="545250"/>
              <a:ext cx="0" cy="462540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2" name="Google Shape;172;p6"/>
            <p:cNvCxnSpPr/>
            <p:nvPr/>
          </p:nvCxnSpPr>
          <p:spPr>
            <a:xfrm>
              <a:off x="-166800" y="540000"/>
              <a:ext cx="4681500" cy="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73" name="Google Shape;173;p6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4504800" cy="135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6"/>
          <p:cNvSpPr txBox="1">
            <a:spLocks noGrp="1"/>
          </p:cNvSpPr>
          <p:nvPr>
            <p:ph type="body" idx="1"/>
          </p:nvPr>
        </p:nvSpPr>
        <p:spPr>
          <a:xfrm>
            <a:off x="627600" y="4158833"/>
            <a:ext cx="4504800" cy="17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75" name="Google Shape;175;p6"/>
          <p:cNvSpPr txBox="1">
            <a:spLocks noGrp="1"/>
          </p:cNvSpPr>
          <p:nvPr>
            <p:ph type="body" idx="2"/>
          </p:nvPr>
        </p:nvSpPr>
        <p:spPr>
          <a:xfrm>
            <a:off x="7158000" y="4140233"/>
            <a:ext cx="4236000" cy="17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76" name="Google Shape;176;p6"/>
          <p:cNvSpPr txBox="1">
            <a:spLocks noGrp="1"/>
          </p:cNvSpPr>
          <p:nvPr>
            <p:ph type="subTitle" idx="3"/>
          </p:nvPr>
        </p:nvSpPr>
        <p:spPr>
          <a:xfrm>
            <a:off x="1209200" y="3448533"/>
            <a:ext cx="3341600" cy="54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667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177" name="Google Shape;177;p6"/>
          <p:cNvSpPr txBox="1">
            <a:spLocks noGrp="1"/>
          </p:cNvSpPr>
          <p:nvPr>
            <p:ph type="subTitle" idx="4"/>
          </p:nvPr>
        </p:nvSpPr>
        <p:spPr>
          <a:xfrm>
            <a:off x="7605200" y="3429933"/>
            <a:ext cx="3341600" cy="54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667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720892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hree Columns">
  <p:cSld name="Title + Three Columns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oogle Shape;179;p7"/>
          <p:cNvGrpSpPr/>
          <p:nvPr/>
        </p:nvGrpSpPr>
        <p:grpSpPr>
          <a:xfrm>
            <a:off x="-232700" y="-29865"/>
            <a:ext cx="12649552" cy="6924065"/>
            <a:chOff x="-174525" y="-22399"/>
            <a:chExt cx="9487164" cy="5193049"/>
          </a:xfrm>
        </p:grpSpPr>
        <p:sp>
          <p:nvSpPr>
            <p:cNvPr id="180" name="Google Shape;180;p7"/>
            <p:cNvSpPr/>
            <p:nvPr/>
          </p:nvSpPr>
          <p:spPr>
            <a:xfrm>
              <a:off x="-174525" y="-22399"/>
              <a:ext cx="9487164" cy="5188298"/>
            </a:xfrm>
            <a:custGeom>
              <a:avLst/>
              <a:gdLst/>
              <a:ahLst/>
              <a:cxnLst/>
              <a:rect l="l" t="t" r="r" b="b"/>
              <a:pathLst>
                <a:path w="264469" h="144360" extrusionOk="0">
                  <a:moveTo>
                    <a:pt x="125024" y="0"/>
                  </a:moveTo>
                  <a:cubicBezTo>
                    <a:pt x="124865" y="0"/>
                    <a:pt x="124702" y="4"/>
                    <a:pt x="124536" y="11"/>
                  </a:cubicBezTo>
                  <a:lnTo>
                    <a:pt x="4940" y="11"/>
                  </a:lnTo>
                  <a:cubicBezTo>
                    <a:pt x="1569" y="65"/>
                    <a:pt x="0" y="1705"/>
                    <a:pt x="226" y="4914"/>
                  </a:cubicBezTo>
                  <a:lnTo>
                    <a:pt x="226" y="138500"/>
                  </a:lnTo>
                  <a:cubicBezTo>
                    <a:pt x="208" y="142159"/>
                    <a:pt x="1811" y="143993"/>
                    <a:pt x="5034" y="143993"/>
                  </a:cubicBezTo>
                  <a:cubicBezTo>
                    <a:pt x="5185" y="143993"/>
                    <a:pt x="5340" y="143989"/>
                    <a:pt x="5499" y="143981"/>
                  </a:cubicBezTo>
                  <a:cubicBezTo>
                    <a:pt x="23166" y="144233"/>
                    <a:pt x="61538" y="144359"/>
                    <a:pt x="76177" y="144359"/>
                  </a:cubicBezTo>
                  <a:cubicBezTo>
                    <a:pt x="90824" y="144359"/>
                    <a:pt x="107103" y="144233"/>
                    <a:pt x="125041" y="143981"/>
                  </a:cubicBezTo>
                  <a:cubicBezTo>
                    <a:pt x="129025" y="143963"/>
                    <a:pt x="130900" y="142007"/>
                    <a:pt x="130675" y="138122"/>
                  </a:cubicBezTo>
                  <a:lnTo>
                    <a:pt x="130675" y="6393"/>
                  </a:lnTo>
                  <a:cubicBezTo>
                    <a:pt x="130839" y="2139"/>
                    <a:pt x="128956" y="0"/>
                    <a:pt x="125024" y="0"/>
                  </a:cubicBezTo>
                  <a:close/>
                  <a:moveTo>
                    <a:pt x="139427" y="0"/>
                  </a:moveTo>
                  <a:cubicBezTo>
                    <a:pt x="135503" y="0"/>
                    <a:pt x="133611" y="2139"/>
                    <a:pt x="133776" y="6393"/>
                  </a:cubicBezTo>
                  <a:lnTo>
                    <a:pt x="133776" y="138122"/>
                  </a:lnTo>
                  <a:cubicBezTo>
                    <a:pt x="133550" y="142007"/>
                    <a:pt x="135434" y="143963"/>
                    <a:pt x="139409" y="143981"/>
                  </a:cubicBezTo>
                  <a:cubicBezTo>
                    <a:pt x="157347" y="144233"/>
                    <a:pt x="173635" y="144359"/>
                    <a:pt x="188274" y="144359"/>
                  </a:cubicBezTo>
                  <a:cubicBezTo>
                    <a:pt x="202912" y="144359"/>
                    <a:pt x="241294" y="144233"/>
                    <a:pt x="258970" y="143981"/>
                  </a:cubicBezTo>
                  <a:cubicBezTo>
                    <a:pt x="259129" y="143989"/>
                    <a:pt x="259285" y="143993"/>
                    <a:pt x="259437" y="143993"/>
                  </a:cubicBezTo>
                  <a:cubicBezTo>
                    <a:pt x="262675" y="143993"/>
                    <a:pt x="264277" y="142159"/>
                    <a:pt x="264243" y="138500"/>
                  </a:cubicBezTo>
                  <a:lnTo>
                    <a:pt x="264243" y="4914"/>
                  </a:lnTo>
                  <a:cubicBezTo>
                    <a:pt x="264468" y="1705"/>
                    <a:pt x="262900" y="65"/>
                    <a:pt x="259529" y="11"/>
                  </a:cubicBezTo>
                  <a:lnTo>
                    <a:pt x="139914" y="11"/>
                  </a:lnTo>
                  <a:cubicBezTo>
                    <a:pt x="139749" y="4"/>
                    <a:pt x="139586" y="0"/>
                    <a:pt x="139427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cxnSp>
          <p:nvCxnSpPr>
            <p:cNvPr id="181" name="Google Shape;181;p7"/>
            <p:cNvCxnSpPr/>
            <p:nvPr/>
          </p:nvCxnSpPr>
          <p:spPr>
            <a:xfrm>
              <a:off x="-166800" y="540000"/>
              <a:ext cx="4681500" cy="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82" name="Google Shape;182;p7"/>
            <p:cNvGrpSpPr/>
            <p:nvPr/>
          </p:nvGrpSpPr>
          <p:grpSpPr>
            <a:xfrm>
              <a:off x="263005" y="845117"/>
              <a:ext cx="3790149" cy="3960313"/>
              <a:chOff x="263005" y="845117"/>
              <a:chExt cx="3790149" cy="3960313"/>
            </a:xfrm>
          </p:grpSpPr>
          <p:sp>
            <p:nvSpPr>
              <p:cNvPr id="183" name="Google Shape;183;p7"/>
              <p:cNvSpPr/>
              <p:nvPr/>
            </p:nvSpPr>
            <p:spPr>
              <a:xfrm>
                <a:off x="263005" y="3941386"/>
                <a:ext cx="3790149" cy="1956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51" extrusionOk="0">
                    <a:moveTo>
                      <a:pt x="271" y="0"/>
                    </a:moveTo>
                    <a:cubicBezTo>
                      <a:pt x="118" y="9"/>
                      <a:pt x="1" y="127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51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1"/>
                    </a:cubicBezTo>
                    <a:cubicBezTo>
                      <a:pt x="109619" y="127"/>
                      <a:pt x="109502" y="0"/>
                      <a:pt x="109349" y="0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9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4" name="Google Shape;184;p7"/>
              <p:cNvSpPr/>
              <p:nvPr/>
            </p:nvSpPr>
            <p:spPr>
              <a:xfrm>
                <a:off x="263005" y="4223091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5" name="Google Shape;185;p7"/>
              <p:cNvSpPr/>
              <p:nvPr/>
            </p:nvSpPr>
            <p:spPr>
              <a:xfrm>
                <a:off x="263005" y="4504476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5"/>
                      <a:pt x="118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6" name="Google Shape;186;p7"/>
              <p:cNvSpPr/>
              <p:nvPr/>
            </p:nvSpPr>
            <p:spPr>
              <a:xfrm>
                <a:off x="263005" y="3378615"/>
                <a:ext cx="3790149" cy="19214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1" extrusionOk="0">
                    <a:moveTo>
                      <a:pt x="271" y="0"/>
                    </a:moveTo>
                    <a:cubicBezTo>
                      <a:pt x="118" y="0"/>
                      <a:pt x="1" y="117"/>
                      <a:pt x="1" y="270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0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63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7" name="Google Shape;187;p7"/>
              <p:cNvSpPr/>
              <p:nvPr/>
            </p:nvSpPr>
            <p:spPr>
              <a:xfrm>
                <a:off x="263005" y="3660001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8" name="Google Shape;188;p7"/>
              <p:cNvSpPr/>
              <p:nvPr/>
            </p:nvSpPr>
            <p:spPr>
              <a:xfrm>
                <a:off x="263005" y="3097194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109364" y="0"/>
                    </a:moveTo>
                    <a:cubicBezTo>
                      <a:pt x="109359" y="0"/>
                      <a:pt x="109354" y="0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2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5"/>
                      <a:pt x="109619" y="262"/>
                    </a:cubicBezTo>
                    <a:cubicBezTo>
                      <a:pt x="109619" y="123"/>
                      <a:pt x="109510" y="0"/>
                      <a:pt x="109364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9" name="Google Shape;189;p7"/>
              <p:cNvSpPr/>
              <p:nvPr/>
            </p:nvSpPr>
            <p:spPr>
              <a:xfrm>
                <a:off x="263005" y="225268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109364" y="1"/>
                    </a:moveTo>
                    <a:cubicBezTo>
                      <a:pt x="109359" y="1"/>
                      <a:pt x="109354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2"/>
                    </a:cubicBezTo>
                    <a:cubicBezTo>
                      <a:pt x="1" y="416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3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6"/>
                      <a:pt x="109619" y="272"/>
                    </a:cubicBezTo>
                    <a:cubicBezTo>
                      <a:pt x="109619" y="124"/>
                      <a:pt x="109510" y="1"/>
                      <a:pt x="109364" y="1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0" name="Google Shape;190;p7"/>
              <p:cNvSpPr/>
              <p:nvPr/>
            </p:nvSpPr>
            <p:spPr>
              <a:xfrm>
                <a:off x="263005" y="2534104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100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1" name="Google Shape;191;p7"/>
              <p:cNvSpPr/>
              <p:nvPr/>
            </p:nvSpPr>
            <p:spPr>
              <a:xfrm>
                <a:off x="263005" y="1970978"/>
                <a:ext cx="3790149" cy="19285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3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2" name="Google Shape;192;p7"/>
              <p:cNvSpPr/>
              <p:nvPr/>
            </p:nvSpPr>
            <p:spPr>
              <a:xfrm>
                <a:off x="263005" y="1408208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69"/>
                    </a:lnTo>
                    <a:lnTo>
                      <a:pt x="95720" y="487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3" name="Google Shape;193;p7"/>
              <p:cNvSpPr/>
              <p:nvPr/>
            </p:nvSpPr>
            <p:spPr>
              <a:xfrm>
                <a:off x="263005" y="845117"/>
                <a:ext cx="3790149" cy="19214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1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4" name="Google Shape;194;p7"/>
              <p:cNvSpPr/>
              <p:nvPr/>
            </p:nvSpPr>
            <p:spPr>
              <a:xfrm>
                <a:off x="263005" y="112650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5" name="Google Shape;195;p7"/>
              <p:cNvSpPr/>
              <p:nvPr/>
            </p:nvSpPr>
            <p:spPr>
              <a:xfrm>
                <a:off x="263005" y="168959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2"/>
                      <a:pt x="271" y="542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4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6" name="Google Shape;196;p7"/>
              <p:cNvSpPr/>
              <p:nvPr/>
            </p:nvSpPr>
            <p:spPr>
              <a:xfrm>
                <a:off x="263005" y="2815489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7" name="Google Shape;197;p7"/>
              <p:cNvSpPr/>
              <p:nvPr/>
            </p:nvSpPr>
            <p:spPr>
              <a:xfrm>
                <a:off x="263005" y="4785897"/>
                <a:ext cx="3790149" cy="19533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50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0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108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98" name="Google Shape;198;p7"/>
            <p:cNvGrpSpPr/>
            <p:nvPr/>
          </p:nvGrpSpPr>
          <p:grpSpPr>
            <a:xfrm>
              <a:off x="5055305" y="845117"/>
              <a:ext cx="3790149" cy="3960313"/>
              <a:chOff x="263005" y="845117"/>
              <a:chExt cx="3790149" cy="3960313"/>
            </a:xfrm>
          </p:grpSpPr>
          <p:sp>
            <p:nvSpPr>
              <p:cNvPr id="199" name="Google Shape;199;p7"/>
              <p:cNvSpPr/>
              <p:nvPr/>
            </p:nvSpPr>
            <p:spPr>
              <a:xfrm>
                <a:off x="263005" y="3941386"/>
                <a:ext cx="3790149" cy="1956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51" extrusionOk="0">
                    <a:moveTo>
                      <a:pt x="271" y="0"/>
                    </a:moveTo>
                    <a:cubicBezTo>
                      <a:pt x="118" y="9"/>
                      <a:pt x="1" y="127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51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1"/>
                    </a:cubicBezTo>
                    <a:cubicBezTo>
                      <a:pt x="109619" y="127"/>
                      <a:pt x="109502" y="0"/>
                      <a:pt x="109349" y="0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9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0" name="Google Shape;200;p7"/>
              <p:cNvSpPr/>
              <p:nvPr/>
            </p:nvSpPr>
            <p:spPr>
              <a:xfrm>
                <a:off x="263005" y="4223091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1" name="Google Shape;201;p7"/>
              <p:cNvSpPr/>
              <p:nvPr/>
            </p:nvSpPr>
            <p:spPr>
              <a:xfrm>
                <a:off x="263005" y="4504476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5"/>
                      <a:pt x="118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2" name="Google Shape;202;p7"/>
              <p:cNvSpPr/>
              <p:nvPr/>
            </p:nvSpPr>
            <p:spPr>
              <a:xfrm>
                <a:off x="263005" y="3378615"/>
                <a:ext cx="3790149" cy="19214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1" extrusionOk="0">
                    <a:moveTo>
                      <a:pt x="271" y="0"/>
                    </a:moveTo>
                    <a:cubicBezTo>
                      <a:pt x="118" y="0"/>
                      <a:pt x="1" y="117"/>
                      <a:pt x="1" y="270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0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63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3" name="Google Shape;203;p7"/>
              <p:cNvSpPr/>
              <p:nvPr/>
            </p:nvSpPr>
            <p:spPr>
              <a:xfrm>
                <a:off x="263005" y="3660001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4" name="Google Shape;204;p7"/>
              <p:cNvSpPr/>
              <p:nvPr/>
            </p:nvSpPr>
            <p:spPr>
              <a:xfrm>
                <a:off x="263005" y="3097194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109364" y="0"/>
                    </a:moveTo>
                    <a:cubicBezTo>
                      <a:pt x="109359" y="0"/>
                      <a:pt x="109354" y="0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2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5"/>
                      <a:pt x="109619" y="262"/>
                    </a:cubicBezTo>
                    <a:cubicBezTo>
                      <a:pt x="109619" y="123"/>
                      <a:pt x="109510" y="0"/>
                      <a:pt x="109364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5" name="Google Shape;205;p7"/>
              <p:cNvSpPr/>
              <p:nvPr/>
            </p:nvSpPr>
            <p:spPr>
              <a:xfrm>
                <a:off x="263005" y="225268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109364" y="1"/>
                    </a:moveTo>
                    <a:cubicBezTo>
                      <a:pt x="109359" y="1"/>
                      <a:pt x="109354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2"/>
                    </a:cubicBezTo>
                    <a:cubicBezTo>
                      <a:pt x="1" y="416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3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6"/>
                      <a:pt x="109619" y="272"/>
                    </a:cubicBezTo>
                    <a:cubicBezTo>
                      <a:pt x="109619" y="124"/>
                      <a:pt x="109510" y="1"/>
                      <a:pt x="109364" y="1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6" name="Google Shape;206;p7"/>
              <p:cNvSpPr/>
              <p:nvPr/>
            </p:nvSpPr>
            <p:spPr>
              <a:xfrm>
                <a:off x="263005" y="2534104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100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7" name="Google Shape;207;p7"/>
              <p:cNvSpPr/>
              <p:nvPr/>
            </p:nvSpPr>
            <p:spPr>
              <a:xfrm>
                <a:off x="263005" y="1970978"/>
                <a:ext cx="3790149" cy="19285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3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8" name="Google Shape;208;p7"/>
              <p:cNvSpPr/>
              <p:nvPr/>
            </p:nvSpPr>
            <p:spPr>
              <a:xfrm>
                <a:off x="263005" y="1408208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69"/>
                    </a:lnTo>
                    <a:lnTo>
                      <a:pt x="95720" y="487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9" name="Google Shape;209;p7"/>
              <p:cNvSpPr/>
              <p:nvPr/>
            </p:nvSpPr>
            <p:spPr>
              <a:xfrm>
                <a:off x="263005" y="845117"/>
                <a:ext cx="3790149" cy="19214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1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0" name="Google Shape;210;p7"/>
              <p:cNvSpPr/>
              <p:nvPr/>
            </p:nvSpPr>
            <p:spPr>
              <a:xfrm>
                <a:off x="263005" y="112650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1" name="Google Shape;211;p7"/>
              <p:cNvSpPr/>
              <p:nvPr/>
            </p:nvSpPr>
            <p:spPr>
              <a:xfrm>
                <a:off x="263005" y="168959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2"/>
                      <a:pt x="271" y="542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4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2" name="Google Shape;212;p7"/>
              <p:cNvSpPr/>
              <p:nvPr/>
            </p:nvSpPr>
            <p:spPr>
              <a:xfrm>
                <a:off x="263005" y="2815489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3" name="Google Shape;213;p7"/>
              <p:cNvSpPr/>
              <p:nvPr/>
            </p:nvSpPr>
            <p:spPr>
              <a:xfrm>
                <a:off x="263005" y="4785897"/>
                <a:ext cx="3790149" cy="19533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50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0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108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cxnSp>
          <p:nvCxnSpPr>
            <p:cNvPr id="214" name="Google Shape;214;p7"/>
            <p:cNvCxnSpPr/>
            <p:nvPr/>
          </p:nvCxnSpPr>
          <p:spPr>
            <a:xfrm>
              <a:off x="4625700" y="540000"/>
              <a:ext cx="4679100" cy="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5" name="Google Shape;215;p7"/>
            <p:cNvCxnSpPr/>
            <p:nvPr/>
          </p:nvCxnSpPr>
          <p:spPr>
            <a:xfrm>
              <a:off x="4049375" y="545250"/>
              <a:ext cx="0" cy="462540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6" name="Google Shape;216;p7"/>
            <p:cNvCxnSpPr/>
            <p:nvPr/>
          </p:nvCxnSpPr>
          <p:spPr>
            <a:xfrm>
              <a:off x="4112975" y="545250"/>
              <a:ext cx="0" cy="462540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7" name="Google Shape;217;p7"/>
            <p:cNvCxnSpPr/>
            <p:nvPr/>
          </p:nvCxnSpPr>
          <p:spPr>
            <a:xfrm>
              <a:off x="4991700" y="545250"/>
              <a:ext cx="0" cy="462540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8" name="Google Shape;218;p7"/>
            <p:cNvCxnSpPr/>
            <p:nvPr/>
          </p:nvCxnSpPr>
          <p:spPr>
            <a:xfrm>
              <a:off x="5055300" y="545250"/>
              <a:ext cx="0" cy="462540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9" name="Google Shape;219;p7"/>
            <p:cNvCxnSpPr/>
            <p:nvPr/>
          </p:nvCxnSpPr>
          <p:spPr>
            <a:xfrm>
              <a:off x="-166800" y="540000"/>
              <a:ext cx="4681500" cy="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20" name="Google Shape;220;p7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4116400" cy="194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7"/>
          <p:cNvSpPr txBox="1">
            <a:spLocks noGrp="1"/>
          </p:cNvSpPr>
          <p:nvPr>
            <p:ph type="subTitle" idx="1"/>
          </p:nvPr>
        </p:nvSpPr>
        <p:spPr>
          <a:xfrm>
            <a:off x="7605197" y="1156267"/>
            <a:ext cx="1388800" cy="54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667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222" name="Google Shape;222;p7"/>
          <p:cNvSpPr txBox="1">
            <a:spLocks noGrp="1"/>
          </p:cNvSpPr>
          <p:nvPr>
            <p:ph type="subTitle" idx="2"/>
          </p:nvPr>
        </p:nvSpPr>
        <p:spPr>
          <a:xfrm>
            <a:off x="7605197" y="3808733"/>
            <a:ext cx="1388800" cy="54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667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223" name="Google Shape;223;p7"/>
          <p:cNvSpPr txBox="1">
            <a:spLocks noGrp="1"/>
          </p:cNvSpPr>
          <p:nvPr>
            <p:ph type="subTitle" idx="3"/>
          </p:nvPr>
        </p:nvSpPr>
        <p:spPr>
          <a:xfrm>
            <a:off x="1209200" y="3808733"/>
            <a:ext cx="1388800" cy="54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667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224" name="Google Shape;224;p7"/>
          <p:cNvSpPr txBox="1">
            <a:spLocks noGrp="1"/>
          </p:cNvSpPr>
          <p:nvPr>
            <p:ph type="subTitle" idx="4"/>
          </p:nvPr>
        </p:nvSpPr>
        <p:spPr>
          <a:xfrm>
            <a:off x="1209200" y="4351133"/>
            <a:ext cx="3341600" cy="15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225" name="Google Shape;225;p7"/>
          <p:cNvSpPr txBox="1">
            <a:spLocks noGrp="1"/>
          </p:cNvSpPr>
          <p:nvPr>
            <p:ph type="subTitle" idx="5"/>
          </p:nvPr>
        </p:nvSpPr>
        <p:spPr>
          <a:xfrm>
            <a:off x="7605200" y="4351133"/>
            <a:ext cx="3341600" cy="15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226" name="Google Shape;226;p7"/>
          <p:cNvSpPr txBox="1">
            <a:spLocks noGrp="1"/>
          </p:cNvSpPr>
          <p:nvPr>
            <p:ph type="subTitle" idx="6"/>
          </p:nvPr>
        </p:nvSpPr>
        <p:spPr>
          <a:xfrm>
            <a:off x="7605200" y="1719733"/>
            <a:ext cx="3341600" cy="15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787205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1">
  <p:cSld name="Title + Text 1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" name="Google Shape;228;p8"/>
          <p:cNvGrpSpPr/>
          <p:nvPr/>
        </p:nvGrpSpPr>
        <p:grpSpPr>
          <a:xfrm>
            <a:off x="-2267" y="439"/>
            <a:ext cx="12196533" cy="6857124"/>
            <a:chOff x="238125" y="854700"/>
            <a:chExt cx="7142500" cy="4015650"/>
          </a:xfrm>
        </p:grpSpPr>
        <p:sp>
          <p:nvSpPr>
            <p:cNvPr id="229" name="Google Shape;229;p8"/>
            <p:cNvSpPr/>
            <p:nvPr/>
          </p:nvSpPr>
          <p:spPr>
            <a:xfrm>
              <a:off x="238125" y="854700"/>
              <a:ext cx="7142500" cy="4015650"/>
            </a:xfrm>
            <a:custGeom>
              <a:avLst/>
              <a:gdLst/>
              <a:ahLst/>
              <a:cxnLst/>
              <a:rect l="l" t="t" r="r" b="b"/>
              <a:pathLst>
                <a:path w="285700" h="160626" extrusionOk="0">
                  <a:moveTo>
                    <a:pt x="5823" y="8897"/>
                  </a:moveTo>
                  <a:cubicBezTo>
                    <a:pt x="6990" y="8897"/>
                    <a:pt x="7943" y="9851"/>
                    <a:pt x="7943" y="11018"/>
                  </a:cubicBezTo>
                  <a:cubicBezTo>
                    <a:pt x="7943" y="12185"/>
                    <a:pt x="6990" y="13139"/>
                    <a:pt x="5823" y="13139"/>
                  </a:cubicBezTo>
                  <a:cubicBezTo>
                    <a:pt x="4656" y="13139"/>
                    <a:pt x="3714" y="12185"/>
                    <a:pt x="3714" y="11018"/>
                  </a:cubicBezTo>
                  <a:cubicBezTo>
                    <a:pt x="3714" y="9851"/>
                    <a:pt x="4656" y="8897"/>
                    <a:pt x="5823" y="8897"/>
                  </a:cubicBezTo>
                  <a:close/>
                  <a:moveTo>
                    <a:pt x="5823" y="20718"/>
                  </a:moveTo>
                  <a:cubicBezTo>
                    <a:pt x="6990" y="20718"/>
                    <a:pt x="7943" y="21660"/>
                    <a:pt x="7943" y="22839"/>
                  </a:cubicBezTo>
                  <a:cubicBezTo>
                    <a:pt x="7943" y="24006"/>
                    <a:pt x="6990" y="24960"/>
                    <a:pt x="5823" y="24960"/>
                  </a:cubicBezTo>
                  <a:cubicBezTo>
                    <a:pt x="4656" y="24960"/>
                    <a:pt x="3714" y="24006"/>
                    <a:pt x="3714" y="22839"/>
                  </a:cubicBezTo>
                  <a:cubicBezTo>
                    <a:pt x="3714" y="21660"/>
                    <a:pt x="4656" y="20718"/>
                    <a:pt x="5823" y="20718"/>
                  </a:cubicBezTo>
                  <a:close/>
                  <a:moveTo>
                    <a:pt x="5823" y="32527"/>
                  </a:moveTo>
                  <a:cubicBezTo>
                    <a:pt x="6990" y="32527"/>
                    <a:pt x="7943" y="33481"/>
                    <a:pt x="7943" y="34648"/>
                  </a:cubicBezTo>
                  <a:cubicBezTo>
                    <a:pt x="7943" y="35827"/>
                    <a:pt x="6990" y="36768"/>
                    <a:pt x="5823" y="36768"/>
                  </a:cubicBezTo>
                  <a:cubicBezTo>
                    <a:pt x="4656" y="36768"/>
                    <a:pt x="3714" y="35827"/>
                    <a:pt x="3714" y="34648"/>
                  </a:cubicBezTo>
                  <a:cubicBezTo>
                    <a:pt x="3714" y="33481"/>
                    <a:pt x="4656" y="32527"/>
                    <a:pt x="5823" y="32527"/>
                  </a:cubicBezTo>
                  <a:close/>
                  <a:moveTo>
                    <a:pt x="5823" y="44348"/>
                  </a:moveTo>
                  <a:cubicBezTo>
                    <a:pt x="6990" y="44348"/>
                    <a:pt x="7943" y="45302"/>
                    <a:pt x="7943" y="46469"/>
                  </a:cubicBezTo>
                  <a:cubicBezTo>
                    <a:pt x="7943" y="47636"/>
                    <a:pt x="6990" y="48589"/>
                    <a:pt x="5823" y="48589"/>
                  </a:cubicBezTo>
                  <a:cubicBezTo>
                    <a:pt x="4656" y="48589"/>
                    <a:pt x="3714" y="47636"/>
                    <a:pt x="3714" y="46469"/>
                  </a:cubicBezTo>
                  <a:cubicBezTo>
                    <a:pt x="3714" y="45302"/>
                    <a:pt x="4656" y="44348"/>
                    <a:pt x="5823" y="44348"/>
                  </a:cubicBezTo>
                  <a:close/>
                  <a:moveTo>
                    <a:pt x="5823" y="56169"/>
                  </a:moveTo>
                  <a:cubicBezTo>
                    <a:pt x="6990" y="56169"/>
                    <a:pt x="7943" y="57110"/>
                    <a:pt x="7943" y="58277"/>
                  </a:cubicBezTo>
                  <a:cubicBezTo>
                    <a:pt x="7943" y="59457"/>
                    <a:pt x="6990" y="60398"/>
                    <a:pt x="5823" y="60398"/>
                  </a:cubicBezTo>
                  <a:cubicBezTo>
                    <a:pt x="4656" y="60398"/>
                    <a:pt x="3714" y="59457"/>
                    <a:pt x="3714" y="58277"/>
                  </a:cubicBezTo>
                  <a:cubicBezTo>
                    <a:pt x="3714" y="57110"/>
                    <a:pt x="4656" y="56169"/>
                    <a:pt x="5823" y="56169"/>
                  </a:cubicBezTo>
                  <a:close/>
                  <a:moveTo>
                    <a:pt x="5823" y="67977"/>
                  </a:moveTo>
                  <a:cubicBezTo>
                    <a:pt x="6990" y="67977"/>
                    <a:pt x="7943" y="68931"/>
                    <a:pt x="7943" y="70098"/>
                  </a:cubicBezTo>
                  <a:cubicBezTo>
                    <a:pt x="7943" y="71265"/>
                    <a:pt x="6990" y="72219"/>
                    <a:pt x="5823" y="72219"/>
                  </a:cubicBezTo>
                  <a:cubicBezTo>
                    <a:pt x="4656" y="72219"/>
                    <a:pt x="3714" y="71265"/>
                    <a:pt x="3714" y="70098"/>
                  </a:cubicBezTo>
                  <a:cubicBezTo>
                    <a:pt x="3714" y="68931"/>
                    <a:pt x="4656" y="67977"/>
                    <a:pt x="5823" y="67977"/>
                  </a:cubicBezTo>
                  <a:close/>
                  <a:moveTo>
                    <a:pt x="5823" y="79798"/>
                  </a:moveTo>
                  <a:cubicBezTo>
                    <a:pt x="6990" y="79798"/>
                    <a:pt x="7943" y="80739"/>
                    <a:pt x="7943" y="81919"/>
                  </a:cubicBezTo>
                  <a:cubicBezTo>
                    <a:pt x="7943" y="83086"/>
                    <a:pt x="6990" y="84027"/>
                    <a:pt x="5823" y="84027"/>
                  </a:cubicBezTo>
                  <a:cubicBezTo>
                    <a:pt x="4656" y="84027"/>
                    <a:pt x="3714" y="83086"/>
                    <a:pt x="3714" y="81919"/>
                  </a:cubicBezTo>
                  <a:cubicBezTo>
                    <a:pt x="3714" y="80739"/>
                    <a:pt x="4656" y="79798"/>
                    <a:pt x="5823" y="79798"/>
                  </a:cubicBezTo>
                  <a:close/>
                  <a:moveTo>
                    <a:pt x="5823" y="91607"/>
                  </a:moveTo>
                  <a:cubicBezTo>
                    <a:pt x="6990" y="91607"/>
                    <a:pt x="7943" y="92560"/>
                    <a:pt x="7943" y="93727"/>
                  </a:cubicBezTo>
                  <a:cubicBezTo>
                    <a:pt x="7943" y="94895"/>
                    <a:pt x="6990" y="95848"/>
                    <a:pt x="5823" y="95848"/>
                  </a:cubicBezTo>
                  <a:cubicBezTo>
                    <a:pt x="4656" y="95848"/>
                    <a:pt x="3714" y="94895"/>
                    <a:pt x="3714" y="93727"/>
                  </a:cubicBezTo>
                  <a:cubicBezTo>
                    <a:pt x="3714" y="92560"/>
                    <a:pt x="4656" y="91607"/>
                    <a:pt x="5823" y="91607"/>
                  </a:cubicBezTo>
                  <a:close/>
                  <a:moveTo>
                    <a:pt x="5823" y="103428"/>
                  </a:moveTo>
                  <a:cubicBezTo>
                    <a:pt x="6990" y="103428"/>
                    <a:pt x="7943" y="104381"/>
                    <a:pt x="7943" y="105548"/>
                  </a:cubicBezTo>
                  <a:cubicBezTo>
                    <a:pt x="7943" y="106716"/>
                    <a:pt x="6990" y="107669"/>
                    <a:pt x="5823" y="107669"/>
                  </a:cubicBezTo>
                  <a:cubicBezTo>
                    <a:pt x="4656" y="107669"/>
                    <a:pt x="3714" y="106716"/>
                    <a:pt x="3714" y="105548"/>
                  </a:cubicBezTo>
                  <a:cubicBezTo>
                    <a:pt x="3714" y="104381"/>
                    <a:pt x="4656" y="103428"/>
                    <a:pt x="5823" y="103428"/>
                  </a:cubicBezTo>
                  <a:close/>
                  <a:moveTo>
                    <a:pt x="5823" y="115249"/>
                  </a:moveTo>
                  <a:cubicBezTo>
                    <a:pt x="6990" y="115249"/>
                    <a:pt x="7943" y="116190"/>
                    <a:pt x="7943" y="117357"/>
                  </a:cubicBezTo>
                  <a:cubicBezTo>
                    <a:pt x="7943" y="118536"/>
                    <a:pt x="6990" y="119478"/>
                    <a:pt x="5823" y="119478"/>
                  </a:cubicBezTo>
                  <a:cubicBezTo>
                    <a:pt x="4656" y="119478"/>
                    <a:pt x="3714" y="118536"/>
                    <a:pt x="3714" y="117357"/>
                  </a:cubicBezTo>
                  <a:cubicBezTo>
                    <a:pt x="3714" y="116190"/>
                    <a:pt x="4656" y="115249"/>
                    <a:pt x="5823" y="115249"/>
                  </a:cubicBezTo>
                  <a:close/>
                  <a:moveTo>
                    <a:pt x="5823" y="127057"/>
                  </a:moveTo>
                  <a:cubicBezTo>
                    <a:pt x="6990" y="127057"/>
                    <a:pt x="7943" y="128011"/>
                    <a:pt x="7943" y="129178"/>
                  </a:cubicBezTo>
                  <a:cubicBezTo>
                    <a:pt x="7943" y="130345"/>
                    <a:pt x="6990" y="131299"/>
                    <a:pt x="5823" y="131299"/>
                  </a:cubicBezTo>
                  <a:cubicBezTo>
                    <a:pt x="4656" y="131299"/>
                    <a:pt x="3714" y="130345"/>
                    <a:pt x="3714" y="129178"/>
                  </a:cubicBezTo>
                  <a:cubicBezTo>
                    <a:pt x="3714" y="128011"/>
                    <a:pt x="4656" y="127057"/>
                    <a:pt x="5823" y="127057"/>
                  </a:cubicBezTo>
                  <a:close/>
                  <a:moveTo>
                    <a:pt x="5823" y="138878"/>
                  </a:moveTo>
                  <a:cubicBezTo>
                    <a:pt x="6990" y="138878"/>
                    <a:pt x="7943" y="139819"/>
                    <a:pt x="7943" y="140999"/>
                  </a:cubicBezTo>
                  <a:cubicBezTo>
                    <a:pt x="7943" y="142166"/>
                    <a:pt x="6990" y="143107"/>
                    <a:pt x="5823" y="143107"/>
                  </a:cubicBezTo>
                  <a:cubicBezTo>
                    <a:pt x="4656" y="143107"/>
                    <a:pt x="3714" y="142166"/>
                    <a:pt x="3714" y="140999"/>
                  </a:cubicBezTo>
                  <a:cubicBezTo>
                    <a:pt x="3714" y="139819"/>
                    <a:pt x="4656" y="138878"/>
                    <a:pt x="5823" y="138878"/>
                  </a:cubicBezTo>
                  <a:close/>
                  <a:moveTo>
                    <a:pt x="5823" y="150687"/>
                  </a:moveTo>
                  <a:cubicBezTo>
                    <a:pt x="6990" y="150687"/>
                    <a:pt x="7943" y="151640"/>
                    <a:pt x="7943" y="152807"/>
                  </a:cubicBezTo>
                  <a:cubicBezTo>
                    <a:pt x="7943" y="153974"/>
                    <a:pt x="6990" y="154928"/>
                    <a:pt x="5823" y="154928"/>
                  </a:cubicBezTo>
                  <a:cubicBezTo>
                    <a:pt x="4656" y="154928"/>
                    <a:pt x="3714" y="153974"/>
                    <a:pt x="3714" y="152807"/>
                  </a:cubicBezTo>
                  <a:cubicBezTo>
                    <a:pt x="3714" y="151640"/>
                    <a:pt x="4656" y="150687"/>
                    <a:pt x="5823" y="150687"/>
                  </a:cubicBezTo>
                  <a:close/>
                  <a:moveTo>
                    <a:pt x="0" y="0"/>
                  </a:moveTo>
                  <a:lnTo>
                    <a:pt x="0" y="160625"/>
                  </a:lnTo>
                  <a:lnTo>
                    <a:pt x="285700" y="160625"/>
                  </a:lnTo>
                  <a:lnTo>
                    <a:pt x="285700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" name="Google Shape;230;p8"/>
            <p:cNvSpPr/>
            <p:nvPr/>
          </p:nvSpPr>
          <p:spPr>
            <a:xfrm>
              <a:off x="561875" y="24866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" name="Google Shape;231;p8"/>
            <p:cNvSpPr/>
            <p:nvPr/>
          </p:nvSpPr>
          <p:spPr>
            <a:xfrm>
              <a:off x="561875" y="26946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" name="Google Shape;232;p8"/>
            <p:cNvSpPr/>
            <p:nvPr/>
          </p:nvSpPr>
          <p:spPr>
            <a:xfrm>
              <a:off x="561875" y="28923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" name="Google Shape;233;p8"/>
            <p:cNvSpPr/>
            <p:nvPr/>
          </p:nvSpPr>
          <p:spPr>
            <a:xfrm>
              <a:off x="561875" y="31000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" name="Google Shape;234;p8"/>
            <p:cNvSpPr/>
            <p:nvPr/>
          </p:nvSpPr>
          <p:spPr>
            <a:xfrm>
              <a:off x="561875" y="16757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" name="Google Shape;235;p8"/>
            <p:cNvSpPr/>
            <p:nvPr/>
          </p:nvSpPr>
          <p:spPr>
            <a:xfrm>
              <a:off x="561875" y="18837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8"/>
            <p:cNvSpPr/>
            <p:nvPr/>
          </p:nvSpPr>
          <p:spPr>
            <a:xfrm>
              <a:off x="561875" y="20813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" name="Google Shape;237;p8"/>
            <p:cNvSpPr/>
            <p:nvPr/>
          </p:nvSpPr>
          <p:spPr>
            <a:xfrm>
              <a:off x="561875" y="22890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" name="Google Shape;238;p8"/>
            <p:cNvSpPr/>
            <p:nvPr/>
          </p:nvSpPr>
          <p:spPr>
            <a:xfrm>
              <a:off x="561875" y="10727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" name="Google Shape;239;p8"/>
            <p:cNvSpPr/>
            <p:nvPr/>
          </p:nvSpPr>
          <p:spPr>
            <a:xfrm>
              <a:off x="561875" y="12703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" name="Google Shape;240;p8"/>
            <p:cNvSpPr/>
            <p:nvPr/>
          </p:nvSpPr>
          <p:spPr>
            <a:xfrm>
              <a:off x="561875" y="14780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" name="Google Shape;241;p8"/>
            <p:cNvSpPr/>
            <p:nvPr/>
          </p:nvSpPr>
          <p:spPr>
            <a:xfrm>
              <a:off x="561875" y="41086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" name="Google Shape;242;p8"/>
            <p:cNvSpPr/>
            <p:nvPr/>
          </p:nvSpPr>
          <p:spPr>
            <a:xfrm>
              <a:off x="561875" y="43166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" name="Google Shape;243;p8"/>
            <p:cNvSpPr/>
            <p:nvPr/>
          </p:nvSpPr>
          <p:spPr>
            <a:xfrm>
              <a:off x="561875" y="45142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" name="Google Shape;244;p8"/>
            <p:cNvSpPr/>
            <p:nvPr/>
          </p:nvSpPr>
          <p:spPr>
            <a:xfrm>
              <a:off x="561875" y="47219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" name="Google Shape;245;p8"/>
            <p:cNvSpPr/>
            <p:nvPr/>
          </p:nvSpPr>
          <p:spPr>
            <a:xfrm>
              <a:off x="561875" y="3297650"/>
              <a:ext cx="6818750" cy="0"/>
            </a:xfrm>
            <a:custGeom>
              <a:avLst/>
              <a:gdLst/>
              <a:ahLst/>
              <a:cxnLst/>
              <a:rect l="l" t="t" r="r" b="b"/>
              <a:pathLst>
                <a:path w="272750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" name="Google Shape;246;p8"/>
            <p:cNvSpPr/>
            <p:nvPr/>
          </p:nvSpPr>
          <p:spPr>
            <a:xfrm>
              <a:off x="561875" y="35056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" name="Google Shape;247;p8"/>
            <p:cNvSpPr/>
            <p:nvPr/>
          </p:nvSpPr>
          <p:spPr>
            <a:xfrm>
              <a:off x="561875" y="37032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" name="Google Shape;248;p8"/>
            <p:cNvSpPr/>
            <p:nvPr/>
          </p:nvSpPr>
          <p:spPr>
            <a:xfrm>
              <a:off x="561875" y="39109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" name="Google Shape;249;p8"/>
            <p:cNvSpPr/>
            <p:nvPr/>
          </p:nvSpPr>
          <p:spPr>
            <a:xfrm>
              <a:off x="514825" y="859725"/>
              <a:ext cx="25" cy="4005275"/>
            </a:xfrm>
            <a:custGeom>
              <a:avLst/>
              <a:gdLst/>
              <a:ahLst/>
              <a:cxnLst/>
              <a:rect l="l" t="t" r="r" b="b"/>
              <a:pathLst>
                <a:path w="1" h="160211" fill="none" extrusionOk="0">
                  <a:moveTo>
                    <a:pt x="0" y="0"/>
                  </a:moveTo>
                  <a:lnTo>
                    <a:pt x="0" y="160211"/>
                  </a:lnTo>
                </a:path>
              </a:pathLst>
            </a:custGeom>
            <a:noFill/>
            <a:ln w="7850" cap="flat" cmpd="sng">
              <a:solidFill>
                <a:schemeClr val="dk1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" name="Google Shape;250;p8"/>
            <p:cNvSpPr/>
            <p:nvPr/>
          </p:nvSpPr>
          <p:spPr>
            <a:xfrm>
              <a:off x="563750" y="859725"/>
              <a:ext cx="25" cy="4005275"/>
            </a:xfrm>
            <a:custGeom>
              <a:avLst/>
              <a:gdLst/>
              <a:ahLst/>
              <a:cxnLst/>
              <a:rect l="l" t="t" r="r" b="b"/>
              <a:pathLst>
                <a:path w="1" h="160211" fill="none" extrusionOk="0">
                  <a:moveTo>
                    <a:pt x="1" y="0"/>
                  </a:moveTo>
                  <a:lnTo>
                    <a:pt x="1" y="160211"/>
                  </a:lnTo>
                </a:path>
              </a:pathLst>
            </a:custGeom>
            <a:noFill/>
            <a:ln w="7850" cap="flat" cmpd="sng">
              <a:solidFill>
                <a:schemeClr val="dk1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51" name="Google Shape;251;p8"/>
          <p:cNvSpPr txBox="1">
            <a:spLocks noGrp="1"/>
          </p:cNvSpPr>
          <p:nvPr>
            <p:ph type="title"/>
          </p:nvPr>
        </p:nvSpPr>
        <p:spPr>
          <a:xfrm>
            <a:off x="7085700" y="1309333"/>
            <a:ext cx="4146000" cy="178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8"/>
          <p:cNvSpPr txBox="1">
            <a:spLocks noGrp="1"/>
          </p:cNvSpPr>
          <p:nvPr>
            <p:ph type="subTitle" idx="1"/>
          </p:nvPr>
        </p:nvSpPr>
        <p:spPr>
          <a:xfrm>
            <a:off x="8321500" y="3522767"/>
            <a:ext cx="2910400" cy="19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923706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" name="Google Shape;256;p10"/>
          <p:cNvGrpSpPr/>
          <p:nvPr/>
        </p:nvGrpSpPr>
        <p:grpSpPr>
          <a:xfrm>
            <a:off x="-2267" y="439"/>
            <a:ext cx="12196533" cy="6857124"/>
            <a:chOff x="238125" y="854700"/>
            <a:chExt cx="7142500" cy="4015650"/>
          </a:xfrm>
        </p:grpSpPr>
        <p:sp>
          <p:nvSpPr>
            <p:cNvPr id="257" name="Google Shape;257;p10"/>
            <p:cNvSpPr/>
            <p:nvPr/>
          </p:nvSpPr>
          <p:spPr>
            <a:xfrm>
              <a:off x="238125" y="854700"/>
              <a:ext cx="7142500" cy="4015650"/>
            </a:xfrm>
            <a:custGeom>
              <a:avLst/>
              <a:gdLst/>
              <a:ahLst/>
              <a:cxnLst/>
              <a:rect l="l" t="t" r="r" b="b"/>
              <a:pathLst>
                <a:path w="285700" h="160626" extrusionOk="0">
                  <a:moveTo>
                    <a:pt x="5823" y="8897"/>
                  </a:moveTo>
                  <a:cubicBezTo>
                    <a:pt x="6990" y="8897"/>
                    <a:pt x="7943" y="9851"/>
                    <a:pt x="7943" y="11018"/>
                  </a:cubicBezTo>
                  <a:cubicBezTo>
                    <a:pt x="7943" y="12185"/>
                    <a:pt x="6990" y="13139"/>
                    <a:pt x="5823" y="13139"/>
                  </a:cubicBezTo>
                  <a:cubicBezTo>
                    <a:pt x="4656" y="13139"/>
                    <a:pt x="3714" y="12185"/>
                    <a:pt x="3714" y="11018"/>
                  </a:cubicBezTo>
                  <a:cubicBezTo>
                    <a:pt x="3714" y="9851"/>
                    <a:pt x="4656" y="8897"/>
                    <a:pt x="5823" y="8897"/>
                  </a:cubicBezTo>
                  <a:close/>
                  <a:moveTo>
                    <a:pt x="5823" y="20718"/>
                  </a:moveTo>
                  <a:cubicBezTo>
                    <a:pt x="6990" y="20718"/>
                    <a:pt x="7943" y="21660"/>
                    <a:pt x="7943" y="22839"/>
                  </a:cubicBezTo>
                  <a:cubicBezTo>
                    <a:pt x="7943" y="24006"/>
                    <a:pt x="6990" y="24960"/>
                    <a:pt x="5823" y="24960"/>
                  </a:cubicBezTo>
                  <a:cubicBezTo>
                    <a:pt x="4656" y="24960"/>
                    <a:pt x="3714" y="24006"/>
                    <a:pt x="3714" y="22839"/>
                  </a:cubicBezTo>
                  <a:cubicBezTo>
                    <a:pt x="3714" y="21660"/>
                    <a:pt x="4656" y="20718"/>
                    <a:pt x="5823" y="20718"/>
                  </a:cubicBezTo>
                  <a:close/>
                  <a:moveTo>
                    <a:pt x="5823" y="32527"/>
                  </a:moveTo>
                  <a:cubicBezTo>
                    <a:pt x="6990" y="32527"/>
                    <a:pt x="7943" y="33481"/>
                    <a:pt x="7943" y="34648"/>
                  </a:cubicBezTo>
                  <a:cubicBezTo>
                    <a:pt x="7943" y="35827"/>
                    <a:pt x="6990" y="36768"/>
                    <a:pt x="5823" y="36768"/>
                  </a:cubicBezTo>
                  <a:cubicBezTo>
                    <a:pt x="4656" y="36768"/>
                    <a:pt x="3714" y="35827"/>
                    <a:pt x="3714" y="34648"/>
                  </a:cubicBezTo>
                  <a:cubicBezTo>
                    <a:pt x="3714" y="33481"/>
                    <a:pt x="4656" y="32527"/>
                    <a:pt x="5823" y="32527"/>
                  </a:cubicBezTo>
                  <a:close/>
                  <a:moveTo>
                    <a:pt x="5823" y="44348"/>
                  </a:moveTo>
                  <a:cubicBezTo>
                    <a:pt x="6990" y="44348"/>
                    <a:pt x="7943" y="45302"/>
                    <a:pt x="7943" y="46469"/>
                  </a:cubicBezTo>
                  <a:cubicBezTo>
                    <a:pt x="7943" y="47636"/>
                    <a:pt x="6990" y="48589"/>
                    <a:pt x="5823" y="48589"/>
                  </a:cubicBezTo>
                  <a:cubicBezTo>
                    <a:pt x="4656" y="48589"/>
                    <a:pt x="3714" y="47636"/>
                    <a:pt x="3714" y="46469"/>
                  </a:cubicBezTo>
                  <a:cubicBezTo>
                    <a:pt x="3714" y="45302"/>
                    <a:pt x="4656" y="44348"/>
                    <a:pt x="5823" y="44348"/>
                  </a:cubicBezTo>
                  <a:close/>
                  <a:moveTo>
                    <a:pt x="5823" y="56169"/>
                  </a:moveTo>
                  <a:cubicBezTo>
                    <a:pt x="6990" y="56169"/>
                    <a:pt x="7943" y="57110"/>
                    <a:pt x="7943" y="58277"/>
                  </a:cubicBezTo>
                  <a:cubicBezTo>
                    <a:pt x="7943" y="59457"/>
                    <a:pt x="6990" y="60398"/>
                    <a:pt x="5823" y="60398"/>
                  </a:cubicBezTo>
                  <a:cubicBezTo>
                    <a:pt x="4656" y="60398"/>
                    <a:pt x="3714" y="59457"/>
                    <a:pt x="3714" y="58277"/>
                  </a:cubicBezTo>
                  <a:cubicBezTo>
                    <a:pt x="3714" y="57110"/>
                    <a:pt x="4656" y="56169"/>
                    <a:pt x="5823" y="56169"/>
                  </a:cubicBezTo>
                  <a:close/>
                  <a:moveTo>
                    <a:pt x="5823" y="67977"/>
                  </a:moveTo>
                  <a:cubicBezTo>
                    <a:pt x="6990" y="67977"/>
                    <a:pt x="7943" y="68931"/>
                    <a:pt x="7943" y="70098"/>
                  </a:cubicBezTo>
                  <a:cubicBezTo>
                    <a:pt x="7943" y="71265"/>
                    <a:pt x="6990" y="72219"/>
                    <a:pt x="5823" y="72219"/>
                  </a:cubicBezTo>
                  <a:cubicBezTo>
                    <a:pt x="4656" y="72219"/>
                    <a:pt x="3714" y="71265"/>
                    <a:pt x="3714" y="70098"/>
                  </a:cubicBezTo>
                  <a:cubicBezTo>
                    <a:pt x="3714" y="68931"/>
                    <a:pt x="4656" y="67977"/>
                    <a:pt x="5823" y="67977"/>
                  </a:cubicBezTo>
                  <a:close/>
                  <a:moveTo>
                    <a:pt x="5823" y="79798"/>
                  </a:moveTo>
                  <a:cubicBezTo>
                    <a:pt x="6990" y="79798"/>
                    <a:pt x="7943" y="80739"/>
                    <a:pt x="7943" y="81919"/>
                  </a:cubicBezTo>
                  <a:cubicBezTo>
                    <a:pt x="7943" y="83086"/>
                    <a:pt x="6990" y="84027"/>
                    <a:pt x="5823" y="84027"/>
                  </a:cubicBezTo>
                  <a:cubicBezTo>
                    <a:pt x="4656" y="84027"/>
                    <a:pt x="3714" y="83086"/>
                    <a:pt x="3714" y="81919"/>
                  </a:cubicBezTo>
                  <a:cubicBezTo>
                    <a:pt x="3714" y="80739"/>
                    <a:pt x="4656" y="79798"/>
                    <a:pt x="5823" y="79798"/>
                  </a:cubicBezTo>
                  <a:close/>
                  <a:moveTo>
                    <a:pt x="5823" y="91607"/>
                  </a:moveTo>
                  <a:cubicBezTo>
                    <a:pt x="6990" y="91607"/>
                    <a:pt x="7943" y="92560"/>
                    <a:pt x="7943" y="93727"/>
                  </a:cubicBezTo>
                  <a:cubicBezTo>
                    <a:pt x="7943" y="94895"/>
                    <a:pt x="6990" y="95848"/>
                    <a:pt x="5823" y="95848"/>
                  </a:cubicBezTo>
                  <a:cubicBezTo>
                    <a:pt x="4656" y="95848"/>
                    <a:pt x="3714" y="94895"/>
                    <a:pt x="3714" y="93727"/>
                  </a:cubicBezTo>
                  <a:cubicBezTo>
                    <a:pt x="3714" y="92560"/>
                    <a:pt x="4656" y="91607"/>
                    <a:pt x="5823" y="91607"/>
                  </a:cubicBezTo>
                  <a:close/>
                  <a:moveTo>
                    <a:pt x="5823" y="103428"/>
                  </a:moveTo>
                  <a:cubicBezTo>
                    <a:pt x="6990" y="103428"/>
                    <a:pt x="7943" y="104381"/>
                    <a:pt x="7943" y="105548"/>
                  </a:cubicBezTo>
                  <a:cubicBezTo>
                    <a:pt x="7943" y="106716"/>
                    <a:pt x="6990" y="107669"/>
                    <a:pt x="5823" y="107669"/>
                  </a:cubicBezTo>
                  <a:cubicBezTo>
                    <a:pt x="4656" y="107669"/>
                    <a:pt x="3714" y="106716"/>
                    <a:pt x="3714" y="105548"/>
                  </a:cubicBezTo>
                  <a:cubicBezTo>
                    <a:pt x="3714" y="104381"/>
                    <a:pt x="4656" y="103428"/>
                    <a:pt x="5823" y="103428"/>
                  </a:cubicBezTo>
                  <a:close/>
                  <a:moveTo>
                    <a:pt x="5823" y="115249"/>
                  </a:moveTo>
                  <a:cubicBezTo>
                    <a:pt x="6990" y="115249"/>
                    <a:pt x="7943" y="116190"/>
                    <a:pt x="7943" y="117357"/>
                  </a:cubicBezTo>
                  <a:cubicBezTo>
                    <a:pt x="7943" y="118536"/>
                    <a:pt x="6990" y="119478"/>
                    <a:pt x="5823" y="119478"/>
                  </a:cubicBezTo>
                  <a:cubicBezTo>
                    <a:pt x="4656" y="119478"/>
                    <a:pt x="3714" y="118536"/>
                    <a:pt x="3714" y="117357"/>
                  </a:cubicBezTo>
                  <a:cubicBezTo>
                    <a:pt x="3714" y="116190"/>
                    <a:pt x="4656" y="115249"/>
                    <a:pt x="5823" y="115249"/>
                  </a:cubicBezTo>
                  <a:close/>
                  <a:moveTo>
                    <a:pt x="5823" y="127057"/>
                  </a:moveTo>
                  <a:cubicBezTo>
                    <a:pt x="6990" y="127057"/>
                    <a:pt x="7943" y="128011"/>
                    <a:pt x="7943" y="129178"/>
                  </a:cubicBezTo>
                  <a:cubicBezTo>
                    <a:pt x="7943" y="130345"/>
                    <a:pt x="6990" y="131299"/>
                    <a:pt x="5823" y="131299"/>
                  </a:cubicBezTo>
                  <a:cubicBezTo>
                    <a:pt x="4656" y="131299"/>
                    <a:pt x="3714" y="130345"/>
                    <a:pt x="3714" y="129178"/>
                  </a:cubicBezTo>
                  <a:cubicBezTo>
                    <a:pt x="3714" y="128011"/>
                    <a:pt x="4656" y="127057"/>
                    <a:pt x="5823" y="127057"/>
                  </a:cubicBezTo>
                  <a:close/>
                  <a:moveTo>
                    <a:pt x="5823" y="138878"/>
                  </a:moveTo>
                  <a:cubicBezTo>
                    <a:pt x="6990" y="138878"/>
                    <a:pt x="7943" y="139819"/>
                    <a:pt x="7943" y="140999"/>
                  </a:cubicBezTo>
                  <a:cubicBezTo>
                    <a:pt x="7943" y="142166"/>
                    <a:pt x="6990" y="143107"/>
                    <a:pt x="5823" y="143107"/>
                  </a:cubicBezTo>
                  <a:cubicBezTo>
                    <a:pt x="4656" y="143107"/>
                    <a:pt x="3714" y="142166"/>
                    <a:pt x="3714" y="140999"/>
                  </a:cubicBezTo>
                  <a:cubicBezTo>
                    <a:pt x="3714" y="139819"/>
                    <a:pt x="4656" y="138878"/>
                    <a:pt x="5823" y="138878"/>
                  </a:cubicBezTo>
                  <a:close/>
                  <a:moveTo>
                    <a:pt x="5823" y="150687"/>
                  </a:moveTo>
                  <a:cubicBezTo>
                    <a:pt x="6990" y="150687"/>
                    <a:pt x="7943" y="151640"/>
                    <a:pt x="7943" y="152807"/>
                  </a:cubicBezTo>
                  <a:cubicBezTo>
                    <a:pt x="7943" y="153974"/>
                    <a:pt x="6990" y="154928"/>
                    <a:pt x="5823" y="154928"/>
                  </a:cubicBezTo>
                  <a:cubicBezTo>
                    <a:pt x="4656" y="154928"/>
                    <a:pt x="3714" y="153974"/>
                    <a:pt x="3714" y="152807"/>
                  </a:cubicBezTo>
                  <a:cubicBezTo>
                    <a:pt x="3714" y="151640"/>
                    <a:pt x="4656" y="150687"/>
                    <a:pt x="5823" y="150687"/>
                  </a:cubicBezTo>
                  <a:close/>
                  <a:moveTo>
                    <a:pt x="0" y="0"/>
                  </a:moveTo>
                  <a:lnTo>
                    <a:pt x="0" y="160625"/>
                  </a:lnTo>
                  <a:lnTo>
                    <a:pt x="285700" y="160625"/>
                  </a:lnTo>
                  <a:lnTo>
                    <a:pt x="285700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" name="Google Shape;258;p10"/>
            <p:cNvSpPr/>
            <p:nvPr/>
          </p:nvSpPr>
          <p:spPr>
            <a:xfrm>
              <a:off x="561875" y="24866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" name="Google Shape;259;p10"/>
            <p:cNvSpPr/>
            <p:nvPr/>
          </p:nvSpPr>
          <p:spPr>
            <a:xfrm>
              <a:off x="561875" y="26946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" name="Google Shape;260;p10"/>
            <p:cNvSpPr/>
            <p:nvPr/>
          </p:nvSpPr>
          <p:spPr>
            <a:xfrm>
              <a:off x="561875" y="28923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" name="Google Shape;261;p10"/>
            <p:cNvSpPr/>
            <p:nvPr/>
          </p:nvSpPr>
          <p:spPr>
            <a:xfrm>
              <a:off x="561875" y="31000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" name="Google Shape;262;p10"/>
            <p:cNvSpPr/>
            <p:nvPr/>
          </p:nvSpPr>
          <p:spPr>
            <a:xfrm>
              <a:off x="561875" y="16757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" name="Google Shape;263;p10"/>
            <p:cNvSpPr/>
            <p:nvPr/>
          </p:nvSpPr>
          <p:spPr>
            <a:xfrm>
              <a:off x="561875" y="18837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" name="Google Shape;264;p10"/>
            <p:cNvSpPr/>
            <p:nvPr/>
          </p:nvSpPr>
          <p:spPr>
            <a:xfrm>
              <a:off x="561875" y="20813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" name="Google Shape;265;p10"/>
            <p:cNvSpPr/>
            <p:nvPr/>
          </p:nvSpPr>
          <p:spPr>
            <a:xfrm>
              <a:off x="561875" y="22890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" name="Google Shape;266;p10"/>
            <p:cNvSpPr/>
            <p:nvPr/>
          </p:nvSpPr>
          <p:spPr>
            <a:xfrm>
              <a:off x="561875" y="14780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" name="Google Shape;267;p10"/>
            <p:cNvSpPr/>
            <p:nvPr/>
          </p:nvSpPr>
          <p:spPr>
            <a:xfrm>
              <a:off x="561875" y="41086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" name="Google Shape;268;p10"/>
            <p:cNvSpPr/>
            <p:nvPr/>
          </p:nvSpPr>
          <p:spPr>
            <a:xfrm>
              <a:off x="561875" y="43166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" name="Google Shape;269;p10"/>
            <p:cNvSpPr/>
            <p:nvPr/>
          </p:nvSpPr>
          <p:spPr>
            <a:xfrm>
              <a:off x="561875" y="45142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" name="Google Shape;270;p10"/>
            <p:cNvSpPr/>
            <p:nvPr/>
          </p:nvSpPr>
          <p:spPr>
            <a:xfrm>
              <a:off x="561875" y="3297650"/>
              <a:ext cx="6818750" cy="0"/>
            </a:xfrm>
            <a:custGeom>
              <a:avLst/>
              <a:gdLst/>
              <a:ahLst/>
              <a:cxnLst/>
              <a:rect l="l" t="t" r="r" b="b"/>
              <a:pathLst>
                <a:path w="272750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" name="Google Shape;271;p10"/>
            <p:cNvSpPr/>
            <p:nvPr/>
          </p:nvSpPr>
          <p:spPr>
            <a:xfrm>
              <a:off x="561875" y="35056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" name="Google Shape;272;p10"/>
            <p:cNvSpPr/>
            <p:nvPr/>
          </p:nvSpPr>
          <p:spPr>
            <a:xfrm>
              <a:off x="561875" y="37032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" name="Google Shape;273;p10"/>
            <p:cNvSpPr/>
            <p:nvPr/>
          </p:nvSpPr>
          <p:spPr>
            <a:xfrm>
              <a:off x="561875" y="39109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" name="Google Shape;274;p10"/>
            <p:cNvSpPr/>
            <p:nvPr/>
          </p:nvSpPr>
          <p:spPr>
            <a:xfrm>
              <a:off x="514825" y="859725"/>
              <a:ext cx="25" cy="4005275"/>
            </a:xfrm>
            <a:custGeom>
              <a:avLst/>
              <a:gdLst/>
              <a:ahLst/>
              <a:cxnLst/>
              <a:rect l="l" t="t" r="r" b="b"/>
              <a:pathLst>
                <a:path w="1" h="160211" fill="none" extrusionOk="0">
                  <a:moveTo>
                    <a:pt x="0" y="0"/>
                  </a:moveTo>
                  <a:lnTo>
                    <a:pt x="0" y="160211"/>
                  </a:lnTo>
                </a:path>
              </a:pathLst>
            </a:custGeom>
            <a:noFill/>
            <a:ln w="7850" cap="flat" cmpd="sng">
              <a:solidFill>
                <a:srgbClr val="6D9EEB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" name="Google Shape;275;p10"/>
            <p:cNvSpPr/>
            <p:nvPr/>
          </p:nvSpPr>
          <p:spPr>
            <a:xfrm>
              <a:off x="563750" y="859725"/>
              <a:ext cx="25" cy="4005275"/>
            </a:xfrm>
            <a:custGeom>
              <a:avLst/>
              <a:gdLst/>
              <a:ahLst/>
              <a:cxnLst/>
              <a:rect l="l" t="t" r="r" b="b"/>
              <a:pathLst>
                <a:path w="1" h="160211" fill="none" extrusionOk="0">
                  <a:moveTo>
                    <a:pt x="1" y="0"/>
                  </a:moveTo>
                  <a:lnTo>
                    <a:pt x="1" y="160211"/>
                  </a:lnTo>
                </a:path>
              </a:pathLst>
            </a:custGeom>
            <a:noFill/>
            <a:ln w="7850" cap="flat" cmpd="sng">
              <a:solidFill>
                <a:srgbClr val="6D9EEB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cxnSp>
        <p:nvCxnSpPr>
          <p:cNvPr id="276" name="Google Shape;276;p10"/>
          <p:cNvCxnSpPr/>
          <p:nvPr/>
        </p:nvCxnSpPr>
        <p:spPr>
          <a:xfrm>
            <a:off x="-83400" y="720000"/>
            <a:ext cx="12358800" cy="0"/>
          </a:xfrm>
          <a:prstGeom prst="straightConnector1">
            <a:avLst/>
          </a:prstGeom>
          <a:noFill/>
          <a:ln w="9525" cap="flat" cmpd="sng">
            <a:solidFill>
              <a:srgbClr val="6D9EE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7" name="Google Shape;277;p10"/>
          <p:cNvSpPr/>
          <p:nvPr/>
        </p:nvSpPr>
        <p:spPr>
          <a:xfrm>
            <a:off x="-19400" y="6681100"/>
            <a:ext cx="12213600" cy="2084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8" name="Google Shape;278;p10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71512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997279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design 1">
  <p:cSld name="Title design 1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0" name="Google Shape;280;p11"/>
          <p:cNvGrpSpPr/>
          <p:nvPr/>
        </p:nvGrpSpPr>
        <p:grpSpPr>
          <a:xfrm>
            <a:off x="-2267" y="439"/>
            <a:ext cx="12196533" cy="6857124"/>
            <a:chOff x="238125" y="854700"/>
            <a:chExt cx="7142500" cy="4015650"/>
          </a:xfrm>
        </p:grpSpPr>
        <p:sp>
          <p:nvSpPr>
            <p:cNvPr id="281" name="Google Shape;281;p11"/>
            <p:cNvSpPr/>
            <p:nvPr/>
          </p:nvSpPr>
          <p:spPr>
            <a:xfrm>
              <a:off x="238125" y="854700"/>
              <a:ext cx="7142500" cy="4015650"/>
            </a:xfrm>
            <a:custGeom>
              <a:avLst/>
              <a:gdLst/>
              <a:ahLst/>
              <a:cxnLst/>
              <a:rect l="l" t="t" r="r" b="b"/>
              <a:pathLst>
                <a:path w="285700" h="160626" extrusionOk="0">
                  <a:moveTo>
                    <a:pt x="5823" y="8897"/>
                  </a:moveTo>
                  <a:cubicBezTo>
                    <a:pt x="6990" y="8897"/>
                    <a:pt x="7943" y="9851"/>
                    <a:pt x="7943" y="11018"/>
                  </a:cubicBezTo>
                  <a:cubicBezTo>
                    <a:pt x="7943" y="12185"/>
                    <a:pt x="6990" y="13139"/>
                    <a:pt x="5823" y="13139"/>
                  </a:cubicBezTo>
                  <a:cubicBezTo>
                    <a:pt x="4656" y="13139"/>
                    <a:pt x="3714" y="12185"/>
                    <a:pt x="3714" y="11018"/>
                  </a:cubicBezTo>
                  <a:cubicBezTo>
                    <a:pt x="3714" y="9851"/>
                    <a:pt x="4656" y="8897"/>
                    <a:pt x="5823" y="8897"/>
                  </a:cubicBezTo>
                  <a:close/>
                  <a:moveTo>
                    <a:pt x="5823" y="20718"/>
                  </a:moveTo>
                  <a:cubicBezTo>
                    <a:pt x="6990" y="20718"/>
                    <a:pt x="7943" y="21660"/>
                    <a:pt x="7943" y="22839"/>
                  </a:cubicBezTo>
                  <a:cubicBezTo>
                    <a:pt x="7943" y="24006"/>
                    <a:pt x="6990" y="24960"/>
                    <a:pt x="5823" y="24960"/>
                  </a:cubicBezTo>
                  <a:cubicBezTo>
                    <a:pt x="4656" y="24960"/>
                    <a:pt x="3714" y="24006"/>
                    <a:pt x="3714" y="22839"/>
                  </a:cubicBezTo>
                  <a:cubicBezTo>
                    <a:pt x="3714" y="21660"/>
                    <a:pt x="4656" y="20718"/>
                    <a:pt x="5823" y="20718"/>
                  </a:cubicBezTo>
                  <a:close/>
                  <a:moveTo>
                    <a:pt x="5823" y="32527"/>
                  </a:moveTo>
                  <a:cubicBezTo>
                    <a:pt x="6990" y="32527"/>
                    <a:pt x="7943" y="33481"/>
                    <a:pt x="7943" y="34648"/>
                  </a:cubicBezTo>
                  <a:cubicBezTo>
                    <a:pt x="7943" y="35827"/>
                    <a:pt x="6990" y="36768"/>
                    <a:pt x="5823" y="36768"/>
                  </a:cubicBezTo>
                  <a:cubicBezTo>
                    <a:pt x="4656" y="36768"/>
                    <a:pt x="3714" y="35827"/>
                    <a:pt x="3714" y="34648"/>
                  </a:cubicBezTo>
                  <a:cubicBezTo>
                    <a:pt x="3714" y="33481"/>
                    <a:pt x="4656" y="32527"/>
                    <a:pt x="5823" y="32527"/>
                  </a:cubicBezTo>
                  <a:close/>
                  <a:moveTo>
                    <a:pt x="5823" y="44348"/>
                  </a:moveTo>
                  <a:cubicBezTo>
                    <a:pt x="6990" y="44348"/>
                    <a:pt x="7943" y="45302"/>
                    <a:pt x="7943" y="46469"/>
                  </a:cubicBezTo>
                  <a:cubicBezTo>
                    <a:pt x="7943" y="47636"/>
                    <a:pt x="6990" y="48589"/>
                    <a:pt x="5823" y="48589"/>
                  </a:cubicBezTo>
                  <a:cubicBezTo>
                    <a:pt x="4656" y="48589"/>
                    <a:pt x="3714" y="47636"/>
                    <a:pt x="3714" y="46469"/>
                  </a:cubicBezTo>
                  <a:cubicBezTo>
                    <a:pt x="3714" y="45302"/>
                    <a:pt x="4656" y="44348"/>
                    <a:pt x="5823" y="44348"/>
                  </a:cubicBezTo>
                  <a:close/>
                  <a:moveTo>
                    <a:pt x="5823" y="56169"/>
                  </a:moveTo>
                  <a:cubicBezTo>
                    <a:pt x="6990" y="56169"/>
                    <a:pt x="7943" y="57110"/>
                    <a:pt x="7943" y="58277"/>
                  </a:cubicBezTo>
                  <a:cubicBezTo>
                    <a:pt x="7943" y="59457"/>
                    <a:pt x="6990" y="60398"/>
                    <a:pt x="5823" y="60398"/>
                  </a:cubicBezTo>
                  <a:cubicBezTo>
                    <a:pt x="4656" y="60398"/>
                    <a:pt x="3714" y="59457"/>
                    <a:pt x="3714" y="58277"/>
                  </a:cubicBezTo>
                  <a:cubicBezTo>
                    <a:pt x="3714" y="57110"/>
                    <a:pt x="4656" y="56169"/>
                    <a:pt x="5823" y="56169"/>
                  </a:cubicBezTo>
                  <a:close/>
                  <a:moveTo>
                    <a:pt x="5823" y="67977"/>
                  </a:moveTo>
                  <a:cubicBezTo>
                    <a:pt x="6990" y="67977"/>
                    <a:pt x="7943" y="68931"/>
                    <a:pt x="7943" y="70098"/>
                  </a:cubicBezTo>
                  <a:cubicBezTo>
                    <a:pt x="7943" y="71265"/>
                    <a:pt x="6990" y="72219"/>
                    <a:pt x="5823" y="72219"/>
                  </a:cubicBezTo>
                  <a:cubicBezTo>
                    <a:pt x="4656" y="72219"/>
                    <a:pt x="3714" y="71265"/>
                    <a:pt x="3714" y="70098"/>
                  </a:cubicBezTo>
                  <a:cubicBezTo>
                    <a:pt x="3714" y="68931"/>
                    <a:pt x="4656" y="67977"/>
                    <a:pt x="5823" y="67977"/>
                  </a:cubicBezTo>
                  <a:close/>
                  <a:moveTo>
                    <a:pt x="5823" y="79798"/>
                  </a:moveTo>
                  <a:cubicBezTo>
                    <a:pt x="6990" y="79798"/>
                    <a:pt x="7943" y="80739"/>
                    <a:pt x="7943" y="81919"/>
                  </a:cubicBezTo>
                  <a:cubicBezTo>
                    <a:pt x="7943" y="83086"/>
                    <a:pt x="6990" y="84027"/>
                    <a:pt x="5823" y="84027"/>
                  </a:cubicBezTo>
                  <a:cubicBezTo>
                    <a:pt x="4656" y="84027"/>
                    <a:pt x="3714" y="83086"/>
                    <a:pt x="3714" y="81919"/>
                  </a:cubicBezTo>
                  <a:cubicBezTo>
                    <a:pt x="3714" y="80739"/>
                    <a:pt x="4656" y="79798"/>
                    <a:pt x="5823" y="79798"/>
                  </a:cubicBezTo>
                  <a:close/>
                  <a:moveTo>
                    <a:pt x="5823" y="91607"/>
                  </a:moveTo>
                  <a:cubicBezTo>
                    <a:pt x="6990" y="91607"/>
                    <a:pt x="7943" y="92560"/>
                    <a:pt x="7943" y="93727"/>
                  </a:cubicBezTo>
                  <a:cubicBezTo>
                    <a:pt x="7943" y="94895"/>
                    <a:pt x="6990" y="95848"/>
                    <a:pt x="5823" y="95848"/>
                  </a:cubicBezTo>
                  <a:cubicBezTo>
                    <a:pt x="4656" y="95848"/>
                    <a:pt x="3714" y="94895"/>
                    <a:pt x="3714" y="93727"/>
                  </a:cubicBezTo>
                  <a:cubicBezTo>
                    <a:pt x="3714" y="92560"/>
                    <a:pt x="4656" y="91607"/>
                    <a:pt x="5823" y="91607"/>
                  </a:cubicBezTo>
                  <a:close/>
                  <a:moveTo>
                    <a:pt x="5823" y="103428"/>
                  </a:moveTo>
                  <a:cubicBezTo>
                    <a:pt x="6990" y="103428"/>
                    <a:pt x="7943" y="104381"/>
                    <a:pt x="7943" y="105548"/>
                  </a:cubicBezTo>
                  <a:cubicBezTo>
                    <a:pt x="7943" y="106716"/>
                    <a:pt x="6990" y="107669"/>
                    <a:pt x="5823" y="107669"/>
                  </a:cubicBezTo>
                  <a:cubicBezTo>
                    <a:pt x="4656" y="107669"/>
                    <a:pt x="3714" y="106716"/>
                    <a:pt x="3714" y="105548"/>
                  </a:cubicBezTo>
                  <a:cubicBezTo>
                    <a:pt x="3714" y="104381"/>
                    <a:pt x="4656" y="103428"/>
                    <a:pt x="5823" y="103428"/>
                  </a:cubicBezTo>
                  <a:close/>
                  <a:moveTo>
                    <a:pt x="5823" y="115249"/>
                  </a:moveTo>
                  <a:cubicBezTo>
                    <a:pt x="6990" y="115249"/>
                    <a:pt x="7943" y="116190"/>
                    <a:pt x="7943" y="117357"/>
                  </a:cubicBezTo>
                  <a:cubicBezTo>
                    <a:pt x="7943" y="118536"/>
                    <a:pt x="6990" y="119478"/>
                    <a:pt x="5823" y="119478"/>
                  </a:cubicBezTo>
                  <a:cubicBezTo>
                    <a:pt x="4656" y="119478"/>
                    <a:pt x="3714" y="118536"/>
                    <a:pt x="3714" y="117357"/>
                  </a:cubicBezTo>
                  <a:cubicBezTo>
                    <a:pt x="3714" y="116190"/>
                    <a:pt x="4656" y="115249"/>
                    <a:pt x="5823" y="115249"/>
                  </a:cubicBezTo>
                  <a:close/>
                  <a:moveTo>
                    <a:pt x="5823" y="127057"/>
                  </a:moveTo>
                  <a:cubicBezTo>
                    <a:pt x="6990" y="127057"/>
                    <a:pt x="7943" y="128011"/>
                    <a:pt x="7943" y="129178"/>
                  </a:cubicBezTo>
                  <a:cubicBezTo>
                    <a:pt x="7943" y="130345"/>
                    <a:pt x="6990" y="131299"/>
                    <a:pt x="5823" y="131299"/>
                  </a:cubicBezTo>
                  <a:cubicBezTo>
                    <a:pt x="4656" y="131299"/>
                    <a:pt x="3714" y="130345"/>
                    <a:pt x="3714" y="129178"/>
                  </a:cubicBezTo>
                  <a:cubicBezTo>
                    <a:pt x="3714" y="128011"/>
                    <a:pt x="4656" y="127057"/>
                    <a:pt x="5823" y="127057"/>
                  </a:cubicBezTo>
                  <a:close/>
                  <a:moveTo>
                    <a:pt x="5823" y="138878"/>
                  </a:moveTo>
                  <a:cubicBezTo>
                    <a:pt x="6990" y="138878"/>
                    <a:pt x="7943" y="139819"/>
                    <a:pt x="7943" y="140999"/>
                  </a:cubicBezTo>
                  <a:cubicBezTo>
                    <a:pt x="7943" y="142166"/>
                    <a:pt x="6990" y="143107"/>
                    <a:pt x="5823" y="143107"/>
                  </a:cubicBezTo>
                  <a:cubicBezTo>
                    <a:pt x="4656" y="143107"/>
                    <a:pt x="3714" y="142166"/>
                    <a:pt x="3714" y="140999"/>
                  </a:cubicBezTo>
                  <a:cubicBezTo>
                    <a:pt x="3714" y="139819"/>
                    <a:pt x="4656" y="138878"/>
                    <a:pt x="5823" y="138878"/>
                  </a:cubicBezTo>
                  <a:close/>
                  <a:moveTo>
                    <a:pt x="5823" y="150687"/>
                  </a:moveTo>
                  <a:cubicBezTo>
                    <a:pt x="6990" y="150687"/>
                    <a:pt x="7943" y="151640"/>
                    <a:pt x="7943" y="152807"/>
                  </a:cubicBezTo>
                  <a:cubicBezTo>
                    <a:pt x="7943" y="153974"/>
                    <a:pt x="6990" y="154928"/>
                    <a:pt x="5823" y="154928"/>
                  </a:cubicBezTo>
                  <a:cubicBezTo>
                    <a:pt x="4656" y="154928"/>
                    <a:pt x="3714" y="153974"/>
                    <a:pt x="3714" y="152807"/>
                  </a:cubicBezTo>
                  <a:cubicBezTo>
                    <a:pt x="3714" y="151640"/>
                    <a:pt x="4656" y="150687"/>
                    <a:pt x="5823" y="150687"/>
                  </a:cubicBezTo>
                  <a:close/>
                  <a:moveTo>
                    <a:pt x="0" y="0"/>
                  </a:moveTo>
                  <a:lnTo>
                    <a:pt x="0" y="160625"/>
                  </a:lnTo>
                  <a:lnTo>
                    <a:pt x="285700" y="160625"/>
                  </a:lnTo>
                  <a:lnTo>
                    <a:pt x="285700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" name="Google Shape;282;p11"/>
            <p:cNvSpPr/>
            <p:nvPr/>
          </p:nvSpPr>
          <p:spPr>
            <a:xfrm>
              <a:off x="561875" y="24866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" name="Google Shape;283;p11"/>
            <p:cNvSpPr/>
            <p:nvPr/>
          </p:nvSpPr>
          <p:spPr>
            <a:xfrm>
              <a:off x="561875" y="26946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" name="Google Shape;284;p11"/>
            <p:cNvSpPr/>
            <p:nvPr/>
          </p:nvSpPr>
          <p:spPr>
            <a:xfrm>
              <a:off x="561875" y="28923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" name="Google Shape;285;p11"/>
            <p:cNvSpPr/>
            <p:nvPr/>
          </p:nvSpPr>
          <p:spPr>
            <a:xfrm>
              <a:off x="561875" y="31000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" name="Google Shape;286;p11"/>
            <p:cNvSpPr/>
            <p:nvPr/>
          </p:nvSpPr>
          <p:spPr>
            <a:xfrm>
              <a:off x="561875" y="16757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" name="Google Shape;287;p11"/>
            <p:cNvSpPr/>
            <p:nvPr/>
          </p:nvSpPr>
          <p:spPr>
            <a:xfrm>
              <a:off x="561875" y="18837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" name="Google Shape;288;p11"/>
            <p:cNvSpPr/>
            <p:nvPr/>
          </p:nvSpPr>
          <p:spPr>
            <a:xfrm>
              <a:off x="561875" y="20813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" name="Google Shape;289;p11"/>
            <p:cNvSpPr/>
            <p:nvPr/>
          </p:nvSpPr>
          <p:spPr>
            <a:xfrm>
              <a:off x="561875" y="22890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" name="Google Shape;290;p11"/>
            <p:cNvSpPr/>
            <p:nvPr/>
          </p:nvSpPr>
          <p:spPr>
            <a:xfrm>
              <a:off x="561875" y="14780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" name="Google Shape;291;p11"/>
            <p:cNvSpPr/>
            <p:nvPr/>
          </p:nvSpPr>
          <p:spPr>
            <a:xfrm>
              <a:off x="561875" y="41086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" name="Google Shape;292;p11"/>
            <p:cNvSpPr/>
            <p:nvPr/>
          </p:nvSpPr>
          <p:spPr>
            <a:xfrm>
              <a:off x="561875" y="43166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" name="Google Shape;293;p11"/>
            <p:cNvSpPr/>
            <p:nvPr/>
          </p:nvSpPr>
          <p:spPr>
            <a:xfrm>
              <a:off x="561875" y="45142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" name="Google Shape;294;p11"/>
            <p:cNvSpPr/>
            <p:nvPr/>
          </p:nvSpPr>
          <p:spPr>
            <a:xfrm>
              <a:off x="561875" y="3297650"/>
              <a:ext cx="6818750" cy="0"/>
            </a:xfrm>
            <a:custGeom>
              <a:avLst/>
              <a:gdLst/>
              <a:ahLst/>
              <a:cxnLst/>
              <a:rect l="l" t="t" r="r" b="b"/>
              <a:pathLst>
                <a:path w="272750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" name="Google Shape;295;p11"/>
            <p:cNvSpPr/>
            <p:nvPr/>
          </p:nvSpPr>
          <p:spPr>
            <a:xfrm>
              <a:off x="561875" y="35056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" name="Google Shape;296;p11"/>
            <p:cNvSpPr/>
            <p:nvPr/>
          </p:nvSpPr>
          <p:spPr>
            <a:xfrm>
              <a:off x="561875" y="37032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" name="Google Shape;297;p11"/>
            <p:cNvSpPr/>
            <p:nvPr/>
          </p:nvSpPr>
          <p:spPr>
            <a:xfrm>
              <a:off x="561875" y="39109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" name="Google Shape;298;p11"/>
            <p:cNvSpPr/>
            <p:nvPr/>
          </p:nvSpPr>
          <p:spPr>
            <a:xfrm>
              <a:off x="514825" y="859725"/>
              <a:ext cx="25" cy="4005275"/>
            </a:xfrm>
            <a:custGeom>
              <a:avLst/>
              <a:gdLst/>
              <a:ahLst/>
              <a:cxnLst/>
              <a:rect l="l" t="t" r="r" b="b"/>
              <a:pathLst>
                <a:path w="1" h="160211" fill="none" extrusionOk="0">
                  <a:moveTo>
                    <a:pt x="0" y="0"/>
                  </a:moveTo>
                  <a:lnTo>
                    <a:pt x="0" y="160211"/>
                  </a:lnTo>
                </a:path>
              </a:pathLst>
            </a:custGeom>
            <a:noFill/>
            <a:ln w="7850" cap="flat" cmpd="sng">
              <a:solidFill>
                <a:srgbClr val="6D9EEB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" name="Google Shape;299;p11"/>
            <p:cNvSpPr/>
            <p:nvPr/>
          </p:nvSpPr>
          <p:spPr>
            <a:xfrm>
              <a:off x="563750" y="859725"/>
              <a:ext cx="25" cy="4005275"/>
            </a:xfrm>
            <a:custGeom>
              <a:avLst/>
              <a:gdLst/>
              <a:ahLst/>
              <a:cxnLst/>
              <a:rect l="l" t="t" r="r" b="b"/>
              <a:pathLst>
                <a:path w="1" h="160211" fill="none" extrusionOk="0">
                  <a:moveTo>
                    <a:pt x="1" y="0"/>
                  </a:moveTo>
                  <a:lnTo>
                    <a:pt x="1" y="160211"/>
                  </a:lnTo>
                </a:path>
              </a:pathLst>
            </a:custGeom>
            <a:noFill/>
            <a:ln w="7850" cap="flat" cmpd="sng">
              <a:solidFill>
                <a:srgbClr val="6D9EEB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cxnSp>
        <p:nvCxnSpPr>
          <p:cNvPr id="300" name="Google Shape;300;p11"/>
          <p:cNvCxnSpPr/>
          <p:nvPr/>
        </p:nvCxnSpPr>
        <p:spPr>
          <a:xfrm>
            <a:off x="-83400" y="720000"/>
            <a:ext cx="12358800" cy="0"/>
          </a:xfrm>
          <a:prstGeom prst="straightConnector1">
            <a:avLst/>
          </a:prstGeom>
          <a:noFill/>
          <a:ln w="9525" cap="flat" cmpd="sng">
            <a:solidFill>
              <a:srgbClr val="6D9EE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1" name="Google Shape;301;p11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54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067448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ix Columns">
  <p:cSld name="Title + Six Columns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3" name="Google Shape;303;p12"/>
          <p:cNvGrpSpPr/>
          <p:nvPr/>
        </p:nvGrpSpPr>
        <p:grpSpPr>
          <a:xfrm>
            <a:off x="-2267" y="439"/>
            <a:ext cx="12196533" cy="6857124"/>
            <a:chOff x="238125" y="854700"/>
            <a:chExt cx="7142500" cy="4015650"/>
          </a:xfrm>
        </p:grpSpPr>
        <p:sp>
          <p:nvSpPr>
            <p:cNvPr id="304" name="Google Shape;304;p12"/>
            <p:cNvSpPr/>
            <p:nvPr/>
          </p:nvSpPr>
          <p:spPr>
            <a:xfrm>
              <a:off x="238125" y="854700"/>
              <a:ext cx="7142500" cy="4015650"/>
            </a:xfrm>
            <a:custGeom>
              <a:avLst/>
              <a:gdLst/>
              <a:ahLst/>
              <a:cxnLst/>
              <a:rect l="l" t="t" r="r" b="b"/>
              <a:pathLst>
                <a:path w="285700" h="160626" extrusionOk="0">
                  <a:moveTo>
                    <a:pt x="5823" y="8897"/>
                  </a:moveTo>
                  <a:cubicBezTo>
                    <a:pt x="6990" y="8897"/>
                    <a:pt x="7943" y="9851"/>
                    <a:pt x="7943" y="11018"/>
                  </a:cubicBezTo>
                  <a:cubicBezTo>
                    <a:pt x="7943" y="12185"/>
                    <a:pt x="6990" y="13139"/>
                    <a:pt x="5823" y="13139"/>
                  </a:cubicBezTo>
                  <a:cubicBezTo>
                    <a:pt x="4656" y="13139"/>
                    <a:pt x="3714" y="12185"/>
                    <a:pt x="3714" y="11018"/>
                  </a:cubicBezTo>
                  <a:cubicBezTo>
                    <a:pt x="3714" y="9851"/>
                    <a:pt x="4656" y="8897"/>
                    <a:pt x="5823" y="8897"/>
                  </a:cubicBezTo>
                  <a:close/>
                  <a:moveTo>
                    <a:pt x="5823" y="20718"/>
                  </a:moveTo>
                  <a:cubicBezTo>
                    <a:pt x="6990" y="20718"/>
                    <a:pt x="7943" y="21660"/>
                    <a:pt x="7943" y="22839"/>
                  </a:cubicBezTo>
                  <a:cubicBezTo>
                    <a:pt x="7943" y="24006"/>
                    <a:pt x="6990" y="24960"/>
                    <a:pt x="5823" y="24960"/>
                  </a:cubicBezTo>
                  <a:cubicBezTo>
                    <a:pt x="4656" y="24960"/>
                    <a:pt x="3714" y="24006"/>
                    <a:pt x="3714" y="22839"/>
                  </a:cubicBezTo>
                  <a:cubicBezTo>
                    <a:pt x="3714" y="21660"/>
                    <a:pt x="4656" y="20718"/>
                    <a:pt x="5823" y="20718"/>
                  </a:cubicBezTo>
                  <a:close/>
                  <a:moveTo>
                    <a:pt x="5823" y="32527"/>
                  </a:moveTo>
                  <a:cubicBezTo>
                    <a:pt x="6990" y="32527"/>
                    <a:pt x="7943" y="33481"/>
                    <a:pt x="7943" y="34648"/>
                  </a:cubicBezTo>
                  <a:cubicBezTo>
                    <a:pt x="7943" y="35827"/>
                    <a:pt x="6990" y="36768"/>
                    <a:pt x="5823" y="36768"/>
                  </a:cubicBezTo>
                  <a:cubicBezTo>
                    <a:pt x="4656" y="36768"/>
                    <a:pt x="3714" y="35827"/>
                    <a:pt x="3714" y="34648"/>
                  </a:cubicBezTo>
                  <a:cubicBezTo>
                    <a:pt x="3714" y="33481"/>
                    <a:pt x="4656" y="32527"/>
                    <a:pt x="5823" y="32527"/>
                  </a:cubicBezTo>
                  <a:close/>
                  <a:moveTo>
                    <a:pt x="5823" y="44348"/>
                  </a:moveTo>
                  <a:cubicBezTo>
                    <a:pt x="6990" y="44348"/>
                    <a:pt x="7943" y="45302"/>
                    <a:pt x="7943" y="46469"/>
                  </a:cubicBezTo>
                  <a:cubicBezTo>
                    <a:pt x="7943" y="47636"/>
                    <a:pt x="6990" y="48589"/>
                    <a:pt x="5823" y="48589"/>
                  </a:cubicBezTo>
                  <a:cubicBezTo>
                    <a:pt x="4656" y="48589"/>
                    <a:pt x="3714" y="47636"/>
                    <a:pt x="3714" y="46469"/>
                  </a:cubicBezTo>
                  <a:cubicBezTo>
                    <a:pt x="3714" y="45302"/>
                    <a:pt x="4656" y="44348"/>
                    <a:pt x="5823" y="44348"/>
                  </a:cubicBezTo>
                  <a:close/>
                  <a:moveTo>
                    <a:pt x="5823" y="56169"/>
                  </a:moveTo>
                  <a:cubicBezTo>
                    <a:pt x="6990" y="56169"/>
                    <a:pt x="7943" y="57110"/>
                    <a:pt x="7943" y="58277"/>
                  </a:cubicBezTo>
                  <a:cubicBezTo>
                    <a:pt x="7943" y="59457"/>
                    <a:pt x="6990" y="60398"/>
                    <a:pt x="5823" y="60398"/>
                  </a:cubicBezTo>
                  <a:cubicBezTo>
                    <a:pt x="4656" y="60398"/>
                    <a:pt x="3714" y="59457"/>
                    <a:pt x="3714" y="58277"/>
                  </a:cubicBezTo>
                  <a:cubicBezTo>
                    <a:pt x="3714" y="57110"/>
                    <a:pt x="4656" y="56169"/>
                    <a:pt x="5823" y="56169"/>
                  </a:cubicBezTo>
                  <a:close/>
                  <a:moveTo>
                    <a:pt x="5823" y="67977"/>
                  </a:moveTo>
                  <a:cubicBezTo>
                    <a:pt x="6990" y="67977"/>
                    <a:pt x="7943" y="68931"/>
                    <a:pt x="7943" y="70098"/>
                  </a:cubicBezTo>
                  <a:cubicBezTo>
                    <a:pt x="7943" y="71265"/>
                    <a:pt x="6990" y="72219"/>
                    <a:pt x="5823" y="72219"/>
                  </a:cubicBezTo>
                  <a:cubicBezTo>
                    <a:pt x="4656" y="72219"/>
                    <a:pt x="3714" y="71265"/>
                    <a:pt x="3714" y="70098"/>
                  </a:cubicBezTo>
                  <a:cubicBezTo>
                    <a:pt x="3714" y="68931"/>
                    <a:pt x="4656" y="67977"/>
                    <a:pt x="5823" y="67977"/>
                  </a:cubicBezTo>
                  <a:close/>
                  <a:moveTo>
                    <a:pt x="5823" y="79798"/>
                  </a:moveTo>
                  <a:cubicBezTo>
                    <a:pt x="6990" y="79798"/>
                    <a:pt x="7943" y="80739"/>
                    <a:pt x="7943" y="81919"/>
                  </a:cubicBezTo>
                  <a:cubicBezTo>
                    <a:pt x="7943" y="83086"/>
                    <a:pt x="6990" y="84027"/>
                    <a:pt x="5823" y="84027"/>
                  </a:cubicBezTo>
                  <a:cubicBezTo>
                    <a:pt x="4656" y="84027"/>
                    <a:pt x="3714" y="83086"/>
                    <a:pt x="3714" y="81919"/>
                  </a:cubicBezTo>
                  <a:cubicBezTo>
                    <a:pt x="3714" y="80739"/>
                    <a:pt x="4656" y="79798"/>
                    <a:pt x="5823" y="79798"/>
                  </a:cubicBezTo>
                  <a:close/>
                  <a:moveTo>
                    <a:pt x="5823" y="91607"/>
                  </a:moveTo>
                  <a:cubicBezTo>
                    <a:pt x="6990" y="91607"/>
                    <a:pt x="7943" y="92560"/>
                    <a:pt x="7943" y="93727"/>
                  </a:cubicBezTo>
                  <a:cubicBezTo>
                    <a:pt x="7943" y="94895"/>
                    <a:pt x="6990" y="95848"/>
                    <a:pt x="5823" y="95848"/>
                  </a:cubicBezTo>
                  <a:cubicBezTo>
                    <a:pt x="4656" y="95848"/>
                    <a:pt x="3714" y="94895"/>
                    <a:pt x="3714" y="93727"/>
                  </a:cubicBezTo>
                  <a:cubicBezTo>
                    <a:pt x="3714" y="92560"/>
                    <a:pt x="4656" y="91607"/>
                    <a:pt x="5823" y="91607"/>
                  </a:cubicBezTo>
                  <a:close/>
                  <a:moveTo>
                    <a:pt x="5823" y="103428"/>
                  </a:moveTo>
                  <a:cubicBezTo>
                    <a:pt x="6990" y="103428"/>
                    <a:pt x="7943" y="104381"/>
                    <a:pt x="7943" y="105548"/>
                  </a:cubicBezTo>
                  <a:cubicBezTo>
                    <a:pt x="7943" y="106716"/>
                    <a:pt x="6990" y="107669"/>
                    <a:pt x="5823" y="107669"/>
                  </a:cubicBezTo>
                  <a:cubicBezTo>
                    <a:pt x="4656" y="107669"/>
                    <a:pt x="3714" y="106716"/>
                    <a:pt x="3714" y="105548"/>
                  </a:cubicBezTo>
                  <a:cubicBezTo>
                    <a:pt x="3714" y="104381"/>
                    <a:pt x="4656" y="103428"/>
                    <a:pt x="5823" y="103428"/>
                  </a:cubicBezTo>
                  <a:close/>
                  <a:moveTo>
                    <a:pt x="5823" y="115249"/>
                  </a:moveTo>
                  <a:cubicBezTo>
                    <a:pt x="6990" y="115249"/>
                    <a:pt x="7943" y="116190"/>
                    <a:pt x="7943" y="117357"/>
                  </a:cubicBezTo>
                  <a:cubicBezTo>
                    <a:pt x="7943" y="118536"/>
                    <a:pt x="6990" y="119478"/>
                    <a:pt x="5823" y="119478"/>
                  </a:cubicBezTo>
                  <a:cubicBezTo>
                    <a:pt x="4656" y="119478"/>
                    <a:pt x="3714" y="118536"/>
                    <a:pt x="3714" y="117357"/>
                  </a:cubicBezTo>
                  <a:cubicBezTo>
                    <a:pt x="3714" y="116190"/>
                    <a:pt x="4656" y="115249"/>
                    <a:pt x="5823" y="115249"/>
                  </a:cubicBezTo>
                  <a:close/>
                  <a:moveTo>
                    <a:pt x="5823" y="127057"/>
                  </a:moveTo>
                  <a:cubicBezTo>
                    <a:pt x="6990" y="127057"/>
                    <a:pt x="7943" y="128011"/>
                    <a:pt x="7943" y="129178"/>
                  </a:cubicBezTo>
                  <a:cubicBezTo>
                    <a:pt x="7943" y="130345"/>
                    <a:pt x="6990" y="131299"/>
                    <a:pt x="5823" y="131299"/>
                  </a:cubicBezTo>
                  <a:cubicBezTo>
                    <a:pt x="4656" y="131299"/>
                    <a:pt x="3714" y="130345"/>
                    <a:pt x="3714" y="129178"/>
                  </a:cubicBezTo>
                  <a:cubicBezTo>
                    <a:pt x="3714" y="128011"/>
                    <a:pt x="4656" y="127057"/>
                    <a:pt x="5823" y="127057"/>
                  </a:cubicBezTo>
                  <a:close/>
                  <a:moveTo>
                    <a:pt x="5823" y="138878"/>
                  </a:moveTo>
                  <a:cubicBezTo>
                    <a:pt x="6990" y="138878"/>
                    <a:pt x="7943" y="139819"/>
                    <a:pt x="7943" y="140999"/>
                  </a:cubicBezTo>
                  <a:cubicBezTo>
                    <a:pt x="7943" y="142166"/>
                    <a:pt x="6990" y="143107"/>
                    <a:pt x="5823" y="143107"/>
                  </a:cubicBezTo>
                  <a:cubicBezTo>
                    <a:pt x="4656" y="143107"/>
                    <a:pt x="3714" y="142166"/>
                    <a:pt x="3714" y="140999"/>
                  </a:cubicBezTo>
                  <a:cubicBezTo>
                    <a:pt x="3714" y="139819"/>
                    <a:pt x="4656" y="138878"/>
                    <a:pt x="5823" y="138878"/>
                  </a:cubicBezTo>
                  <a:close/>
                  <a:moveTo>
                    <a:pt x="5823" y="150687"/>
                  </a:moveTo>
                  <a:cubicBezTo>
                    <a:pt x="6990" y="150687"/>
                    <a:pt x="7943" y="151640"/>
                    <a:pt x="7943" y="152807"/>
                  </a:cubicBezTo>
                  <a:cubicBezTo>
                    <a:pt x="7943" y="153974"/>
                    <a:pt x="6990" y="154928"/>
                    <a:pt x="5823" y="154928"/>
                  </a:cubicBezTo>
                  <a:cubicBezTo>
                    <a:pt x="4656" y="154928"/>
                    <a:pt x="3714" y="153974"/>
                    <a:pt x="3714" y="152807"/>
                  </a:cubicBezTo>
                  <a:cubicBezTo>
                    <a:pt x="3714" y="151640"/>
                    <a:pt x="4656" y="150687"/>
                    <a:pt x="5823" y="150687"/>
                  </a:cubicBezTo>
                  <a:close/>
                  <a:moveTo>
                    <a:pt x="0" y="0"/>
                  </a:moveTo>
                  <a:lnTo>
                    <a:pt x="0" y="160625"/>
                  </a:lnTo>
                  <a:lnTo>
                    <a:pt x="285700" y="160625"/>
                  </a:lnTo>
                  <a:lnTo>
                    <a:pt x="285700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" name="Google Shape;305;p12"/>
            <p:cNvSpPr/>
            <p:nvPr/>
          </p:nvSpPr>
          <p:spPr>
            <a:xfrm>
              <a:off x="561875" y="24866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" name="Google Shape;306;p12"/>
            <p:cNvSpPr/>
            <p:nvPr/>
          </p:nvSpPr>
          <p:spPr>
            <a:xfrm>
              <a:off x="561875" y="26946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" name="Google Shape;307;p12"/>
            <p:cNvSpPr/>
            <p:nvPr/>
          </p:nvSpPr>
          <p:spPr>
            <a:xfrm>
              <a:off x="561875" y="28923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" name="Google Shape;308;p12"/>
            <p:cNvSpPr/>
            <p:nvPr/>
          </p:nvSpPr>
          <p:spPr>
            <a:xfrm>
              <a:off x="561875" y="31000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" name="Google Shape;309;p12"/>
            <p:cNvSpPr/>
            <p:nvPr/>
          </p:nvSpPr>
          <p:spPr>
            <a:xfrm>
              <a:off x="561875" y="16757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" name="Google Shape;310;p12"/>
            <p:cNvSpPr/>
            <p:nvPr/>
          </p:nvSpPr>
          <p:spPr>
            <a:xfrm>
              <a:off x="561875" y="18837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" name="Google Shape;311;p12"/>
            <p:cNvSpPr/>
            <p:nvPr/>
          </p:nvSpPr>
          <p:spPr>
            <a:xfrm>
              <a:off x="561875" y="20813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" name="Google Shape;312;p12"/>
            <p:cNvSpPr/>
            <p:nvPr/>
          </p:nvSpPr>
          <p:spPr>
            <a:xfrm>
              <a:off x="561875" y="22890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" name="Google Shape;313;p12"/>
            <p:cNvSpPr/>
            <p:nvPr/>
          </p:nvSpPr>
          <p:spPr>
            <a:xfrm>
              <a:off x="561875" y="10727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" name="Google Shape;314;p12"/>
            <p:cNvSpPr/>
            <p:nvPr/>
          </p:nvSpPr>
          <p:spPr>
            <a:xfrm>
              <a:off x="561875" y="12703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" name="Google Shape;315;p12"/>
            <p:cNvSpPr/>
            <p:nvPr/>
          </p:nvSpPr>
          <p:spPr>
            <a:xfrm>
              <a:off x="561875" y="14780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" name="Google Shape;316;p12"/>
            <p:cNvSpPr/>
            <p:nvPr/>
          </p:nvSpPr>
          <p:spPr>
            <a:xfrm>
              <a:off x="561875" y="41086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" name="Google Shape;317;p12"/>
            <p:cNvSpPr/>
            <p:nvPr/>
          </p:nvSpPr>
          <p:spPr>
            <a:xfrm>
              <a:off x="561875" y="43166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8" name="Google Shape;318;p12"/>
            <p:cNvSpPr/>
            <p:nvPr/>
          </p:nvSpPr>
          <p:spPr>
            <a:xfrm>
              <a:off x="561875" y="45142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9" name="Google Shape;319;p12"/>
            <p:cNvSpPr/>
            <p:nvPr/>
          </p:nvSpPr>
          <p:spPr>
            <a:xfrm>
              <a:off x="561875" y="47219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0" name="Google Shape;320;p12"/>
            <p:cNvSpPr/>
            <p:nvPr/>
          </p:nvSpPr>
          <p:spPr>
            <a:xfrm>
              <a:off x="561875" y="3297650"/>
              <a:ext cx="6818750" cy="0"/>
            </a:xfrm>
            <a:custGeom>
              <a:avLst/>
              <a:gdLst/>
              <a:ahLst/>
              <a:cxnLst/>
              <a:rect l="l" t="t" r="r" b="b"/>
              <a:pathLst>
                <a:path w="272750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" name="Google Shape;321;p12"/>
            <p:cNvSpPr/>
            <p:nvPr/>
          </p:nvSpPr>
          <p:spPr>
            <a:xfrm>
              <a:off x="561875" y="35056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" name="Google Shape;322;p12"/>
            <p:cNvSpPr/>
            <p:nvPr/>
          </p:nvSpPr>
          <p:spPr>
            <a:xfrm>
              <a:off x="561875" y="37032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" name="Google Shape;323;p12"/>
            <p:cNvSpPr/>
            <p:nvPr/>
          </p:nvSpPr>
          <p:spPr>
            <a:xfrm>
              <a:off x="561875" y="39109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" name="Google Shape;324;p12"/>
            <p:cNvSpPr/>
            <p:nvPr/>
          </p:nvSpPr>
          <p:spPr>
            <a:xfrm>
              <a:off x="514825" y="859725"/>
              <a:ext cx="25" cy="4005275"/>
            </a:xfrm>
            <a:custGeom>
              <a:avLst/>
              <a:gdLst/>
              <a:ahLst/>
              <a:cxnLst/>
              <a:rect l="l" t="t" r="r" b="b"/>
              <a:pathLst>
                <a:path w="1" h="160211" fill="none" extrusionOk="0">
                  <a:moveTo>
                    <a:pt x="0" y="0"/>
                  </a:moveTo>
                  <a:lnTo>
                    <a:pt x="0" y="160211"/>
                  </a:lnTo>
                </a:path>
              </a:pathLst>
            </a:custGeom>
            <a:noFill/>
            <a:ln w="7850" cap="flat" cmpd="sng">
              <a:solidFill>
                <a:schemeClr val="dk1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" name="Google Shape;325;p12"/>
            <p:cNvSpPr/>
            <p:nvPr/>
          </p:nvSpPr>
          <p:spPr>
            <a:xfrm>
              <a:off x="563750" y="859725"/>
              <a:ext cx="25" cy="4005275"/>
            </a:xfrm>
            <a:custGeom>
              <a:avLst/>
              <a:gdLst/>
              <a:ahLst/>
              <a:cxnLst/>
              <a:rect l="l" t="t" r="r" b="b"/>
              <a:pathLst>
                <a:path w="1" h="160211" fill="none" extrusionOk="0">
                  <a:moveTo>
                    <a:pt x="1" y="0"/>
                  </a:moveTo>
                  <a:lnTo>
                    <a:pt x="1" y="160211"/>
                  </a:lnTo>
                </a:path>
              </a:pathLst>
            </a:custGeom>
            <a:noFill/>
            <a:ln w="7850" cap="flat" cmpd="sng">
              <a:solidFill>
                <a:schemeClr val="dk1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26" name="Google Shape;326;p12"/>
          <p:cNvSpPr txBox="1">
            <a:spLocks noGrp="1"/>
          </p:cNvSpPr>
          <p:nvPr>
            <p:ph type="subTitle" idx="1"/>
          </p:nvPr>
        </p:nvSpPr>
        <p:spPr>
          <a:xfrm>
            <a:off x="1072200" y="4296353"/>
            <a:ext cx="3341600" cy="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667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9pPr>
          </a:lstStyle>
          <a:p>
            <a:endParaRPr/>
          </a:p>
        </p:txBody>
      </p:sp>
      <p:sp>
        <p:nvSpPr>
          <p:cNvPr id="327" name="Google Shape;327;p12"/>
          <p:cNvSpPr txBox="1">
            <a:spLocks noGrp="1"/>
          </p:cNvSpPr>
          <p:nvPr>
            <p:ph type="subTitle" idx="2"/>
          </p:nvPr>
        </p:nvSpPr>
        <p:spPr>
          <a:xfrm>
            <a:off x="7778200" y="4296353"/>
            <a:ext cx="3341600" cy="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667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9pPr>
          </a:lstStyle>
          <a:p>
            <a:endParaRPr/>
          </a:p>
        </p:txBody>
      </p:sp>
      <p:sp>
        <p:nvSpPr>
          <p:cNvPr id="328" name="Google Shape;328;p12"/>
          <p:cNvSpPr txBox="1">
            <a:spLocks noGrp="1"/>
          </p:cNvSpPr>
          <p:nvPr>
            <p:ph type="subTitle" idx="3"/>
          </p:nvPr>
        </p:nvSpPr>
        <p:spPr>
          <a:xfrm>
            <a:off x="1072200" y="2243753"/>
            <a:ext cx="3341600" cy="54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667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9pPr>
          </a:lstStyle>
          <a:p>
            <a:endParaRPr/>
          </a:p>
        </p:txBody>
      </p:sp>
      <p:sp>
        <p:nvSpPr>
          <p:cNvPr id="329" name="Google Shape;329;p12"/>
          <p:cNvSpPr txBox="1">
            <a:spLocks noGrp="1"/>
          </p:cNvSpPr>
          <p:nvPr>
            <p:ph type="subTitle" idx="4"/>
          </p:nvPr>
        </p:nvSpPr>
        <p:spPr>
          <a:xfrm>
            <a:off x="7778200" y="2243753"/>
            <a:ext cx="3341600" cy="54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667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9pPr>
          </a:lstStyle>
          <a:p>
            <a:endParaRPr/>
          </a:p>
        </p:txBody>
      </p:sp>
      <p:sp>
        <p:nvSpPr>
          <p:cNvPr id="330" name="Google Shape;330;p12"/>
          <p:cNvSpPr txBox="1">
            <a:spLocks noGrp="1"/>
          </p:cNvSpPr>
          <p:nvPr>
            <p:ph type="subTitle" idx="5"/>
          </p:nvPr>
        </p:nvSpPr>
        <p:spPr>
          <a:xfrm>
            <a:off x="4425200" y="4296353"/>
            <a:ext cx="3341600" cy="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667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9pPr>
          </a:lstStyle>
          <a:p>
            <a:endParaRPr/>
          </a:p>
        </p:txBody>
      </p:sp>
      <p:sp>
        <p:nvSpPr>
          <p:cNvPr id="331" name="Google Shape;331;p12"/>
          <p:cNvSpPr txBox="1">
            <a:spLocks noGrp="1"/>
          </p:cNvSpPr>
          <p:nvPr>
            <p:ph type="subTitle" idx="6"/>
          </p:nvPr>
        </p:nvSpPr>
        <p:spPr>
          <a:xfrm>
            <a:off x="4425200" y="2243753"/>
            <a:ext cx="3341600" cy="54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667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tim"/>
              <a:buNone/>
              <a:defRPr sz="2133" b="1">
                <a:latin typeface="Itim"/>
                <a:ea typeface="Itim"/>
                <a:cs typeface="Itim"/>
                <a:sym typeface="Itim"/>
              </a:defRPr>
            </a:lvl9pPr>
          </a:lstStyle>
          <a:p>
            <a:endParaRPr/>
          </a:p>
        </p:txBody>
      </p:sp>
      <p:sp>
        <p:nvSpPr>
          <p:cNvPr id="332" name="Google Shape;332;p12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3" name="Google Shape;333;p12"/>
          <p:cNvSpPr txBox="1">
            <a:spLocks noGrp="1"/>
          </p:cNvSpPr>
          <p:nvPr>
            <p:ph type="subTitle" idx="7"/>
          </p:nvPr>
        </p:nvSpPr>
        <p:spPr>
          <a:xfrm>
            <a:off x="1072200" y="2798220"/>
            <a:ext cx="334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334" name="Google Shape;334;p12"/>
          <p:cNvSpPr txBox="1">
            <a:spLocks noGrp="1"/>
          </p:cNvSpPr>
          <p:nvPr>
            <p:ph type="subTitle" idx="8"/>
          </p:nvPr>
        </p:nvSpPr>
        <p:spPr>
          <a:xfrm>
            <a:off x="7778200" y="2798220"/>
            <a:ext cx="334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335" name="Google Shape;335;p12"/>
          <p:cNvSpPr txBox="1">
            <a:spLocks noGrp="1"/>
          </p:cNvSpPr>
          <p:nvPr>
            <p:ph type="subTitle" idx="9"/>
          </p:nvPr>
        </p:nvSpPr>
        <p:spPr>
          <a:xfrm>
            <a:off x="1072200" y="4812187"/>
            <a:ext cx="334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336" name="Google Shape;336;p12"/>
          <p:cNvSpPr txBox="1">
            <a:spLocks noGrp="1"/>
          </p:cNvSpPr>
          <p:nvPr>
            <p:ph type="subTitle" idx="13"/>
          </p:nvPr>
        </p:nvSpPr>
        <p:spPr>
          <a:xfrm>
            <a:off x="7778200" y="4812187"/>
            <a:ext cx="334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337" name="Google Shape;337;p12"/>
          <p:cNvSpPr txBox="1">
            <a:spLocks noGrp="1"/>
          </p:cNvSpPr>
          <p:nvPr>
            <p:ph type="subTitle" idx="14"/>
          </p:nvPr>
        </p:nvSpPr>
        <p:spPr>
          <a:xfrm>
            <a:off x="4425200" y="2798220"/>
            <a:ext cx="334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338" name="Google Shape;338;p12"/>
          <p:cNvSpPr txBox="1">
            <a:spLocks noGrp="1"/>
          </p:cNvSpPr>
          <p:nvPr>
            <p:ph type="subTitle" idx="15"/>
          </p:nvPr>
        </p:nvSpPr>
        <p:spPr>
          <a:xfrm>
            <a:off x="4425200" y="4812187"/>
            <a:ext cx="334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836402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0" name="Google Shape;340;p13"/>
          <p:cNvGrpSpPr/>
          <p:nvPr/>
        </p:nvGrpSpPr>
        <p:grpSpPr>
          <a:xfrm>
            <a:off x="-2267" y="439"/>
            <a:ext cx="12196533" cy="6857124"/>
            <a:chOff x="238125" y="854700"/>
            <a:chExt cx="7142500" cy="4015650"/>
          </a:xfrm>
        </p:grpSpPr>
        <p:sp>
          <p:nvSpPr>
            <p:cNvPr id="341" name="Google Shape;341;p13"/>
            <p:cNvSpPr/>
            <p:nvPr/>
          </p:nvSpPr>
          <p:spPr>
            <a:xfrm>
              <a:off x="238125" y="854700"/>
              <a:ext cx="7142500" cy="4015650"/>
            </a:xfrm>
            <a:custGeom>
              <a:avLst/>
              <a:gdLst/>
              <a:ahLst/>
              <a:cxnLst/>
              <a:rect l="l" t="t" r="r" b="b"/>
              <a:pathLst>
                <a:path w="285700" h="160626" extrusionOk="0">
                  <a:moveTo>
                    <a:pt x="5823" y="8897"/>
                  </a:moveTo>
                  <a:cubicBezTo>
                    <a:pt x="6990" y="8897"/>
                    <a:pt x="7943" y="9851"/>
                    <a:pt x="7943" y="11018"/>
                  </a:cubicBezTo>
                  <a:cubicBezTo>
                    <a:pt x="7943" y="12185"/>
                    <a:pt x="6990" y="13139"/>
                    <a:pt x="5823" y="13139"/>
                  </a:cubicBezTo>
                  <a:cubicBezTo>
                    <a:pt x="4656" y="13139"/>
                    <a:pt x="3714" y="12185"/>
                    <a:pt x="3714" y="11018"/>
                  </a:cubicBezTo>
                  <a:cubicBezTo>
                    <a:pt x="3714" y="9851"/>
                    <a:pt x="4656" y="8897"/>
                    <a:pt x="5823" y="8897"/>
                  </a:cubicBezTo>
                  <a:close/>
                  <a:moveTo>
                    <a:pt x="5823" y="20718"/>
                  </a:moveTo>
                  <a:cubicBezTo>
                    <a:pt x="6990" y="20718"/>
                    <a:pt x="7943" y="21660"/>
                    <a:pt x="7943" y="22839"/>
                  </a:cubicBezTo>
                  <a:cubicBezTo>
                    <a:pt x="7943" y="24006"/>
                    <a:pt x="6990" y="24960"/>
                    <a:pt x="5823" y="24960"/>
                  </a:cubicBezTo>
                  <a:cubicBezTo>
                    <a:pt x="4656" y="24960"/>
                    <a:pt x="3714" y="24006"/>
                    <a:pt x="3714" y="22839"/>
                  </a:cubicBezTo>
                  <a:cubicBezTo>
                    <a:pt x="3714" y="21660"/>
                    <a:pt x="4656" y="20718"/>
                    <a:pt x="5823" y="20718"/>
                  </a:cubicBezTo>
                  <a:close/>
                  <a:moveTo>
                    <a:pt x="5823" y="32527"/>
                  </a:moveTo>
                  <a:cubicBezTo>
                    <a:pt x="6990" y="32527"/>
                    <a:pt x="7943" y="33481"/>
                    <a:pt x="7943" y="34648"/>
                  </a:cubicBezTo>
                  <a:cubicBezTo>
                    <a:pt x="7943" y="35827"/>
                    <a:pt x="6990" y="36768"/>
                    <a:pt x="5823" y="36768"/>
                  </a:cubicBezTo>
                  <a:cubicBezTo>
                    <a:pt x="4656" y="36768"/>
                    <a:pt x="3714" y="35827"/>
                    <a:pt x="3714" y="34648"/>
                  </a:cubicBezTo>
                  <a:cubicBezTo>
                    <a:pt x="3714" y="33481"/>
                    <a:pt x="4656" y="32527"/>
                    <a:pt x="5823" y="32527"/>
                  </a:cubicBezTo>
                  <a:close/>
                  <a:moveTo>
                    <a:pt x="5823" y="44348"/>
                  </a:moveTo>
                  <a:cubicBezTo>
                    <a:pt x="6990" y="44348"/>
                    <a:pt x="7943" y="45302"/>
                    <a:pt x="7943" y="46469"/>
                  </a:cubicBezTo>
                  <a:cubicBezTo>
                    <a:pt x="7943" y="47636"/>
                    <a:pt x="6990" y="48589"/>
                    <a:pt x="5823" y="48589"/>
                  </a:cubicBezTo>
                  <a:cubicBezTo>
                    <a:pt x="4656" y="48589"/>
                    <a:pt x="3714" y="47636"/>
                    <a:pt x="3714" y="46469"/>
                  </a:cubicBezTo>
                  <a:cubicBezTo>
                    <a:pt x="3714" y="45302"/>
                    <a:pt x="4656" y="44348"/>
                    <a:pt x="5823" y="44348"/>
                  </a:cubicBezTo>
                  <a:close/>
                  <a:moveTo>
                    <a:pt x="5823" y="56169"/>
                  </a:moveTo>
                  <a:cubicBezTo>
                    <a:pt x="6990" y="56169"/>
                    <a:pt x="7943" y="57110"/>
                    <a:pt x="7943" y="58277"/>
                  </a:cubicBezTo>
                  <a:cubicBezTo>
                    <a:pt x="7943" y="59457"/>
                    <a:pt x="6990" y="60398"/>
                    <a:pt x="5823" y="60398"/>
                  </a:cubicBezTo>
                  <a:cubicBezTo>
                    <a:pt x="4656" y="60398"/>
                    <a:pt x="3714" y="59457"/>
                    <a:pt x="3714" y="58277"/>
                  </a:cubicBezTo>
                  <a:cubicBezTo>
                    <a:pt x="3714" y="57110"/>
                    <a:pt x="4656" y="56169"/>
                    <a:pt x="5823" y="56169"/>
                  </a:cubicBezTo>
                  <a:close/>
                  <a:moveTo>
                    <a:pt x="5823" y="67977"/>
                  </a:moveTo>
                  <a:cubicBezTo>
                    <a:pt x="6990" y="67977"/>
                    <a:pt x="7943" y="68931"/>
                    <a:pt x="7943" y="70098"/>
                  </a:cubicBezTo>
                  <a:cubicBezTo>
                    <a:pt x="7943" y="71265"/>
                    <a:pt x="6990" y="72219"/>
                    <a:pt x="5823" y="72219"/>
                  </a:cubicBezTo>
                  <a:cubicBezTo>
                    <a:pt x="4656" y="72219"/>
                    <a:pt x="3714" y="71265"/>
                    <a:pt x="3714" y="70098"/>
                  </a:cubicBezTo>
                  <a:cubicBezTo>
                    <a:pt x="3714" y="68931"/>
                    <a:pt x="4656" y="67977"/>
                    <a:pt x="5823" y="67977"/>
                  </a:cubicBezTo>
                  <a:close/>
                  <a:moveTo>
                    <a:pt x="5823" y="79798"/>
                  </a:moveTo>
                  <a:cubicBezTo>
                    <a:pt x="6990" y="79798"/>
                    <a:pt x="7943" y="80739"/>
                    <a:pt x="7943" y="81919"/>
                  </a:cubicBezTo>
                  <a:cubicBezTo>
                    <a:pt x="7943" y="83086"/>
                    <a:pt x="6990" y="84027"/>
                    <a:pt x="5823" y="84027"/>
                  </a:cubicBezTo>
                  <a:cubicBezTo>
                    <a:pt x="4656" y="84027"/>
                    <a:pt x="3714" y="83086"/>
                    <a:pt x="3714" y="81919"/>
                  </a:cubicBezTo>
                  <a:cubicBezTo>
                    <a:pt x="3714" y="80739"/>
                    <a:pt x="4656" y="79798"/>
                    <a:pt x="5823" y="79798"/>
                  </a:cubicBezTo>
                  <a:close/>
                  <a:moveTo>
                    <a:pt x="5823" y="91607"/>
                  </a:moveTo>
                  <a:cubicBezTo>
                    <a:pt x="6990" y="91607"/>
                    <a:pt x="7943" y="92560"/>
                    <a:pt x="7943" y="93727"/>
                  </a:cubicBezTo>
                  <a:cubicBezTo>
                    <a:pt x="7943" y="94895"/>
                    <a:pt x="6990" y="95848"/>
                    <a:pt x="5823" y="95848"/>
                  </a:cubicBezTo>
                  <a:cubicBezTo>
                    <a:pt x="4656" y="95848"/>
                    <a:pt x="3714" y="94895"/>
                    <a:pt x="3714" y="93727"/>
                  </a:cubicBezTo>
                  <a:cubicBezTo>
                    <a:pt x="3714" y="92560"/>
                    <a:pt x="4656" y="91607"/>
                    <a:pt x="5823" y="91607"/>
                  </a:cubicBezTo>
                  <a:close/>
                  <a:moveTo>
                    <a:pt x="5823" y="103428"/>
                  </a:moveTo>
                  <a:cubicBezTo>
                    <a:pt x="6990" y="103428"/>
                    <a:pt x="7943" y="104381"/>
                    <a:pt x="7943" y="105548"/>
                  </a:cubicBezTo>
                  <a:cubicBezTo>
                    <a:pt x="7943" y="106716"/>
                    <a:pt x="6990" y="107669"/>
                    <a:pt x="5823" y="107669"/>
                  </a:cubicBezTo>
                  <a:cubicBezTo>
                    <a:pt x="4656" y="107669"/>
                    <a:pt x="3714" y="106716"/>
                    <a:pt x="3714" y="105548"/>
                  </a:cubicBezTo>
                  <a:cubicBezTo>
                    <a:pt x="3714" y="104381"/>
                    <a:pt x="4656" y="103428"/>
                    <a:pt x="5823" y="103428"/>
                  </a:cubicBezTo>
                  <a:close/>
                  <a:moveTo>
                    <a:pt x="5823" y="115249"/>
                  </a:moveTo>
                  <a:cubicBezTo>
                    <a:pt x="6990" y="115249"/>
                    <a:pt x="7943" y="116190"/>
                    <a:pt x="7943" y="117357"/>
                  </a:cubicBezTo>
                  <a:cubicBezTo>
                    <a:pt x="7943" y="118536"/>
                    <a:pt x="6990" y="119478"/>
                    <a:pt x="5823" y="119478"/>
                  </a:cubicBezTo>
                  <a:cubicBezTo>
                    <a:pt x="4656" y="119478"/>
                    <a:pt x="3714" y="118536"/>
                    <a:pt x="3714" y="117357"/>
                  </a:cubicBezTo>
                  <a:cubicBezTo>
                    <a:pt x="3714" y="116190"/>
                    <a:pt x="4656" y="115249"/>
                    <a:pt x="5823" y="115249"/>
                  </a:cubicBezTo>
                  <a:close/>
                  <a:moveTo>
                    <a:pt x="5823" y="127057"/>
                  </a:moveTo>
                  <a:cubicBezTo>
                    <a:pt x="6990" y="127057"/>
                    <a:pt x="7943" y="128011"/>
                    <a:pt x="7943" y="129178"/>
                  </a:cubicBezTo>
                  <a:cubicBezTo>
                    <a:pt x="7943" y="130345"/>
                    <a:pt x="6990" y="131299"/>
                    <a:pt x="5823" y="131299"/>
                  </a:cubicBezTo>
                  <a:cubicBezTo>
                    <a:pt x="4656" y="131299"/>
                    <a:pt x="3714" y="130345"/>
                    <a:pt x="3714" y="129178"/>
                  </a:cubicBezTo>
                  <a:cubicBezTo>
                    <a:pt x="3714" y="128011"/>
                    <a:pt x="4656" y="127057"/>
                    <a:pt x="5823" y="127057"/>
                  </a:cubicBezTo>
                  <a:close/>
                  <a:moveTo>
                    <a:pt x="5823" y="138878"/>
                  </a:moveTo>
                  <a:cubicBezTo>
                    <a:pt x="6990" y="138878"/>
                    <a:pt x="7943" y="139819"/>
                    <a:pt x="7943" y="140999"/>
                  </a:cubicBezTo>
                  <a:cubicBezTo>
                    <a:pt x="7943" y="142166"/>
                    <a:pt x="6990" y="143107"/>
                    <a:pt x="5823" y="143107"/>
                  </a:cubicBezTo>
                  <a:cubicBezTo>
                    <a:pt x="4656" y="143107"/>
                    <a:pt x="3714" y="142166"/>
                    <a:pt x="3714" y="140999"/>
                  </a:cubicBezTo>
                  <a:cubicBezTo>
                    <a:pt x="3714" y="139819"/>
                    <a:pt x="4656" y="138878"/>
                    <a:pt x="5823" y="138878"/>
                  </a:cubicBezTo>
                  <a:close/>
                  <a:moveTo>
                    <a:pt x="5823" y="150687"/>
                  </a:moveTo>
                  <a:cubicBezTo>
                    <a:pt x="6990" y="150687"/>
                    <a:pt x="7943" y="151640"/>
                    <a:pt x="7943" y="152807"/>
                  </a:cubicBezTo>
                  <a:cubicBezTo>
                    <a:pt x="7943" y="153974"/>
                    <a:pt x="6990" y="154928"/>
                    <a:pt x="5823" y="154928"/>
                  </a:cubicBezTo>
                  <a:cubicBezTo>
                    <a:pt x="4656" y="154928"/>
                    <a:pt x="3714" y="153974"/>
                    <a:pt x="3714" y="152807"/>
                  </a:cubicBezTo>
                  <a:cubicBezTo>
                    <a:pt x="3714" y="151640"/>
                    <a:pt x="4656" y="150687"/>
                    <a:pt x="5823" y="150687"/>
                  </a:cubicBezTo>
                  <a:close/>
                  <a:moveTo>
                    <a:pt x="0" y="0"/>
                  </a:moveTo>
                  <a:lnTo>
                    <a:pt x="0" y="160625"/>
                  </a:lnTo>
                  <a:lnTo>
                    <a:pt x="285700" y="160625"/>
                  </a:lnTo>
                  <a:lnTo>
                    <a:pt x="285700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" name="Google Shape;342;p13"/>
            <p:cNvSpPr/>
            <p:nvPr/>
          </p:nvSpPr>
          <p:spPr>
            <a:xfrm>
              <a:off x="561875" y="24866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" name="Google Shape;343;p13"/>
            <p:cNvSpPr/>
            <p:nvPr/>
          </p:nvSpPr>
          <p:spPr>
            <a:xfrm>
              <a:off x="561875" y="26946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" name="Google Shape;344;p13"/>
            <p:cNvSpPr/>
            <p:nvPr/>
          </p:nvSpPr>
          <p:spPr>
            <a:xfrm>
              <a:off x="561875" y="28923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" name="Google Shape;345;p13"/>
            <p:cNvSpPr/>
            <p:nvPr/>
          </p:nvSpPr>
          <p:spPr>
            <a:xfrm>
              <a:off x="561875" y="31000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" name="Google Shape;346;p13"/>
            <p:cNvSpPr/>
            <p:nvPr/>
          </p:nvSpPr>
          <p:spPr>
            <a:xfrm>
              <a:off x="561875" y="16757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" name="Google Shape;347;p13"/>
            <p:cNvSpPr/>
            <p:nvPr/>
          </p:nvSpPr>
          <p:spPr>
            <a:xfrm>
              <a:off x="561875" y="18837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" name="Google Shape;348;p13"/>
            <p:cNvSpPr/>
            <p:nvPr/>
          </p:nvSpPr>
          <p:spPr>
            <a:xfrm>
              <a:off x="561875" y="20813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" name="Google Shape;349;p13"/>
            <p:cNvSpPr/>
            <p:nvPr/>
          </p:nvSpPr>
          <p:spPr>
            <a:xfrm>
              <a:off x="561875" y="22890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" name="Google Shape;350;p13"/>
            <p:cNvSpPr/>
            <p:nvPr/>
          </p:nvSpPr>
          <p:spPr>
            <a:xfrm>
              <a:off x="561875" y="14780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" name="Google Shape;351;p13"/>
            <p:cNvSpPr/>
            <p:nvPr/>
          </p:nvSpPr>
          <p:spPr>
            <a:xfrm>
              <a:off x="561875" y="41086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" name="Google Shape;352;p13"/>
            <p:cNvSpPr/>
            <p:nvPr/>
          </p:nvSpPr>
          <p:spPr>
            <a:xfrm>
              <a:off x="561875" y="43166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" name="Google Shape;353;p13"/>
            <p:cNvSpPr/>
            <p:nvPr/>
          </p:nvSpPr>
          <p:spPr>
            <a:xfrm>
              <a:off x="561875" y="45142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" name="Google Shape;354;p13"/>
            <p:cNvSpPr/>
            <p:nvPr/>
          </p:nvSpPr>
          <p:spPr>
            <a:xfrm>
              <a:off x="561875" y="3297650"/>
              <a:ext cx="6818750" cy="0"/>
            </a:xfrm>
            <a:custGeom>
              <a:avLst/>
              <a:gdLst/>
              <a:ahLst/>
              <a:cxnLst/>
              <a:rect l="l" t="t" r="r" b="b"/>
              <a:pathLst>
                <a:path w="272750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5" name="Google Shape;355;p13"/>
            <p:cNvSpPr/>
            <p:nvPr/>
          </p:nvSpPr>
          <p:spPr>
            <a:xfrm>
              <a:off x="561875" y="35056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6" name="Google Shape;356;p13"/>
            <p:cNvSpPr/>
            <p:nvPr/>
          </p:nvSpPr>
          <p:spPr>
            <a:xfrm>
              <a:off x="561875" y="37032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7" name="Google Shape;357;p13"/>
            <p:cNvSpPr/>
            <p:nvPr/>
          </p:nvSpPr>
          <p:spPr>
            <a:xfrm>
              <a:off x="561875" y="39109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" name="Google Shape;358;p13"/>
            <p:cNvSpPr/>
            <p:nvPr/>
          </p:nvSpPr>
          <p:spPr>
            <a:xfrm>
              <a:off x="514825" y="859725"/>
              <a:ext cx="25" cy="4005275"/>
            </a:xfrm>
            <a:custGeom>
              <a:avLst/>
              <a:gdLst/>
              <a:ahLst/>
              <a:cxnLst/>
              <a:rect l="l" t="t" r="r" b="b"/>
              <a:pathLst>
                <a:path w="1" h="160211" fill="none" extrusionOk="0">
                  <a:moveTo>
                    <a:pt x="0" y="0"/>
                  </a:moveTo>
                  <a:lnTo>
                    <a:pt x="0" y="160211"/>
                  </a:lnTo>
                </a:path>
              </a:pathLst>
            </a:custGeom>
            <a:noFill/>
            <a:ln w="7850" cap="flat" cmpd="sng">
              <a:solidFill>
                <a:srgbClr val="6D9EEB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" name="Google Shape;359;p13"/>
            <p:cNvSpPr/>
            <p:nvPr/>
          </p:nvSpPr>
          <p:spPr>
            <a:xfrm>
              <a:off x="563750" y="859725"/>
              <a:ext cx="25" cy="4005275"/>
            </a:xfrm>
            <a:custGeom>
              <a:avLst/>
              <a:gdLst/>
              <a:ahLst/>
              <a:cxnLst/>
              <a:rect l="l" t="t" r="r" b="b"/>
              <a:pathLst>
                <a:path w="1" h="160211" fill="none" extrusionOk="0">
                  <a:moveTo>
                    <a:pt x="1" y="0"/>
                  </a:moveTo>
                  <a:lnTo>
                    <a:pt x="1" y="160211"/>
                  </a:lnTo>
                </a:path>
              </a:pathLst>
            </a:custGeom>
            <a:noFill/>
            <a:ln w="7850" cap="flat" cmpd="sng">
              <a:solidFill>
                <a:srgbClr val="6D9EEB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60" name="Google Shape;360;p13"/>
          <p:cNvSpPr txBox="1">
            <a:spLocks noGrp="1"/>
          </p:cNvSpPr>
          <p:nvPr>
            <p:ph type="title"/>
          </p:nvPr>
        </p:nvSpPr>
        <p:spPr>
          <a:xfrm>
            <a:off x="1415433" y="1828033"/>
            <a:ext cx="3744000" cy="100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61" name="Google Shape;361;p13"/>
          <p:cNvSpPr txBox="1">
            <a:spLocks noGrp="1"/>
          </p:cNvSpPr>
          <p:nvPr>
            <p:ph type="body" idx="1"/>
          </p:nvPr>
        </p:nvSpPr>
        <p:spPr>
          <a:xfrm>
            <a:off x="1415433" y="3491967"/>
            <a:ext cx="3744000" cy="15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algn="ctr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2133"/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cxnSp>
        <p:nvCxnSpPr>
          <p:cNvPr id="362" name="Google Shape;362;p13"/>
          <p:cNvCxnSpPr/>
          <p:nvPr/>
        </p:nvCxnSpPr>
        <p:spPr>
          <a:xfrm>
            <a:off x="-83400" y="720000"/>
            <a:ext cx="12358800" cy="0"/>
          </a:xfrm>
          <a:prstGeom prst="straightConnector1">
            <a:avLst/>
          </a:prstGeom>
          <a:noFill/>
          <a:ln w="9525" cap="flat" cmpd="sng">
            <a:solidFill>
              <a:srgbClr val="6D9EE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3" name="Google Shape;363;p13"/>
          <p:cNvSpPr/>
          <p:nvPr/>
        </p:nvSpPr>
        <p:spPr>
          <a:xfrm>
            <a:off x="-19400" y="6681100"/>
            <a:ext cx="12213600" cy="2084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47188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5" name="Google Shape;365;p14"/>
          <p:cNvGrpSpPr/>
          <p:nvPr/>
        </p:nvGrpSpPr>
        <p:grpSpPr>
          <a:xfrm>
            <a:off x="-2267" y="439"/>
            <a:ext cx="12196533" cy="6857124"/>
            <a:chOff x="238125" y="854700"/>
            <a:chExt cx="7142500" cy="4015650"/>
          </a:xfrm>
        </p:grpSpPr>
        <p:sp>
          <p:nvSpPr>
            <p:cNvPr id="366" name="Google Shape;366;p14"/>
            <p:cNvSpPr/>
            <p:nvPr/>
          </p:nvSpPr>
          <p:spPr>
            <a:xfrm>
              <a:off x="238125" y="854700"/>
              <a:ext cx="7142500" cy="4015650"/>
            </a:xfrm>
            <a:custGeom>
              <a:avLst/>
              <a:gdLst/>
              <a:ahLst/>
              <a:cxnLst/>
              <a:rect l="l" t="t" r="r" b="b"/>
              <a:pathLst>
                <a:path w="285700" h="160626" extrusionOk="0">
                  <a:moveTo>
                    <a:pt x="5823" y="8897"/>
                  </a:moveTo>
                  <a:cubicBezTo>
                    <a:pt x="6990" y="8897"/>
                    <a:pt x="7943" y="9851"/>
                    <a:pt x="7943" y="11018"/>
                  </a:cubicBezTo>
                  <a:cubicBezTo>
                    <a:pt x="7943" y="12185"/>
                    <a:pt x="6990" y="13139"/>
                    <a:pt x="5823" y="13139"/>
                  </a:cubicBezTo>
                  <a:cubicBezTo>
                    <a:pt x="4656" y="13139"/>
                    <a:pt x="3714" y="12185"/>
                    <a:pt x="3714" y="11018"/>
                  </a:cubicBezTo>
                  <a:cubicBezTo>
                    <a:pt x="3714" y="9851"/>
                    <a:pt x="4656" y="8897"/>
                    <a:pt x="5823" y="8897"/>
                  </a:cubicBezTo>
                  <a:close/>
                  <a:moveTo>
                    <a:pt x="5823" y="20718"/>
                  </a:moveTo>
                  <a:cubicBezTo>
                    <a:pt x="6990" y="20718"/>
                    <a:pt x="7943" y="21660"/>
                    <a:pt x="7943" y="22839"/>
                  </a:cubicBezTo>
                  <a:cubicBezTo>
                    <a:pt x="7943" y="24006"/>
                    <a:pt x="6990" y="24960"/>
                    <a:pt x="5823" y="24960"/>
                  </a:cubicBezTo>
                  <a:cubicBezTo>
                    <a:pt x="4656" y="24960"/>
                    <a:pt x="3714" y="24006"/>
                    <a:pt x="3714" y="22839"/>
                  </a:cubicBezTo>
                  <a:cubicBezTo>
                    <a:pt x="3714" y="21660"/>
                    <a:pt x="4656" y="20718"/>
                    <a:pt x="5823" y="20718"/>
                  </a:cubicBezTo>
                  <a:close/>
                  <a:moveTo>
                    <a:pt x="5823" y="32527"/>
                  </a:moveTo>
                  <a:cubicBezTo>
                    <a:pt x="6990" y="32527"/>
                    <a:pt x="7943" y="33481"/>
                    <a:pt x="7943" y="34648"/>
                  </a:cubicBezTo>
                  <a:cubicBezTo>
                    <a:pt x="7943" y="35827"/>
                    <a:pt x="6990" y="36768"/>
                    <a:pt x="5823" y="36768"/>
                  </a:cubicBezTo>
                  <a:cubicBezTo>
                    <a:pt x="4656" y="36768"/>
                    <a:pt x="3714" y="35827"/>
                    <a:pt x="3714" y="34648"/>
                  </a:cubicBezTo>
                  <a:cubicBezTo>
                    <a:pt x="3714" y="33481"/>
                    <a:pt x="4656" y="32527"/>
                    <a:pt x="5823" y="32527"/>
                  </a:cubicBezTo>
                  <a:close/>
                  <a:moveTo>
                    <a:pt x="5823" y="44348"/>
                  </a:moveTo>
                  <a:cubicBezTo>
                    <a:pt x="6990" y="44348"/>
                    <a:pt x="7943" y="45302"/>
                    <a:pt x="7943" y="46469"/>
                  </a:cubicBezTo>
                  <a:cubicBezTo>
                    <a:pt x="7943" y="47636"/>
                    <a:pt x="6990" y="48589"/>
                    <a:pt x="5823" y="48589"/>
                  </a:cubicBezTo>
                  <a:cubicBezTo>
                    <a:pt x="4656" y="48589"/>
                    <a:pt x="3714" y="47636"/>
                    <a:pt x="3714" y="46469"/>
                  </a:cubicBezTo>
                  <a:cubicBezTo>
                    <a:pt x="3714" y="45302"/>
                    <a:pt x="4656" y="44348"/>
                    <a:pt x="5823" y="44348"/>
                  </a:cubicBezTo>
                  <a:close/>
                  <a:moveTo>
                    <a:pt x="5823" y="56169"/>
                  </a:moveTo>
                  <a:cubicBezTo>
                    <a:pt x="6990" y="56169"/>
                    <a:pt x="7943" y="57110"/>
                    <a:pt x="7943" y="58277"/>
                  </a:cubicBezTo>
                  <a:cubicBezTo>
                    <a:pt x="7943" y="59457"/>
                    <a:pt x="6990" y="60398"/>
                    <a:pt x="5823" y="60398"/>
                  </a:cubicBezTo>
                  <a:cubicBezTo>
                    <a:pt x="4656" y="60398"/>
                    <a:pt x="3714" y="59457"/>
                    <a:pt x="3714" y="58277"/>
                  </a:cubicBezTo>
                  <a:cubicBezTo>
                    <a:pt x="3714" y="57110"/>
                    <a:pt x="4656" y="56169"/>
                    <a:pt x="5823" y="56169"/>
                  </a:cubicBezTo>
                  <a:close/>
                  <a:moveTo>
                    <a:pt x="5823" y="67977"/>
                  </a:moveTo>
                  <a:cubicBezTo>
                    <a:pt x="6990" y="67977"/>
                    <a:pt x="7943" y="68931"/>
                    <a:pt x="7943" y="70098"/>
                  </a:cubicBezTo>
                  <a:cubicBezTo>
                    <a:pt x="7943" y="71265"/>
                    <a:pt x="6990" y="72219"/>
                    <a:pt x="5823" y="72219"/>
                  </a:cubicBezTo>
                  <a:cubicBezTo>
                    <a:pt x="4656" y="72219"/>
                    <a:pt x="3714" y="71265"/>
                    <a:pt x="3714" y="70098"/>
                  </a:cubicBezTo>
                  <a:cubicBezTo>
                    <a:pt x="3714" y="68931"/>
                    <a:pt x="4656" y="67977"/>
                    <a:pt x="5823" y="67977"/>
                  </a:cubicBezTo>
                  <a:close/>
                  <a:moveTo>
                    <a:pt x="5823" y="79798"/>
                  </a:moveTo>
                  <a:cubicBezTo>
                    <a:pt x="6990" y="79798"/>
                    <a:pt x="7943" y="80739"/>
                    <a:pt x="7943" y="81919"/>
                  </a:cubicBezTo>
                  <a:cubicBezTo>
                    <a:pt x="7943" y="83086"/>
                    <a:pt x="6990" y="84027"/>
                    <a:pt x="5823" y="84027"/>
                  </a:cubicBezTo>
                  <a:cubicBezTo>
                    <a:pt x="4656" y="84027"/>
                    <a:pt x="3714" y="83086"/>
                    <a:pt x="3714" y="81919"/>
                  </a:cubicBezTo>
                  <a:cubicBezTo>
                    <a:pt x="3714" y="80739"/>
                    <a:pt x="4656" y="79798"/>
                    <a:pt x="5823" y="79798"/>
                  </a:cubicBezTo>
                  <a:close/>
                  <a:moveTo>
                    <a:pt x="5823" y="91607"/>
                  </a:moveTo>
                  <a:cubicBezTo>
                    <a:pt x="6990" y="91607"/>
                    <a:pt x="7943" y="92560"/>
                    <a:pt x="7943" y="93727"/>
                  </a:cubicBezTo>
                  <a:cubicBezTo>
                    <a:pt x="7943" y="94895"/>
                    <a:pt x="6990" y="95848"/>
                    <a:pt x="5823" y="95848"/>
                  </a:cubicBezTo>
                  <a:cubicBezTo>
                    <a:pt x="4656" y="95848"/>
                    <a:pt x="3714" y="94895"/>
                    <a:pt x="3714" y="93727"/>
                  </a:cubicBezTo>
                  <a:cubicBezTo>
                    <a:pt x="3714" y="92560"/>
                    <a:pt x="4656" y="91607"/>
                    <a:pt x="5823" y="91607"/>
                  </a:cubicBezTo>
                  <a:close/>
                  <a:moveTo>
                    <a:pt x="5823" y="103428"/>
                  </a:moveTo>
                  <a:cubicBezTo>
                    <a:pt x="6990" y="103428"/>
                    <a:pt x="7943" y="104381"/>
                    <a:pt x="7943" y="105548"/>
                  </a:cubicBezTo>
                  <a:cubicBezTo>
                    <a:pt x="7943" y="106716"/>
                    <a:pt x="6990" y="107669"/>
                    <a:pt x="5823" y="107669"/>
                  </a:cubicBezTo>
                  <a:cubicBezTo>
                    <a:pt x="4656" y="107669"/>
                    <a:pt x="3714" y="106716"/>
                    <a:pt x="3714" y="105548"/>
                  </a:cubicBezTo>
                  <a:cubicBezTo>
                    <a:pt x="3714" y="104381"/>
                    <a:pt x="4656" y="103428"/>
                    <a:pt x="5823" y="103428"/>
                  </a:cubicBezTo>
                  <a:close/>
                  <a:moveTo>
                    <a:pt x="5823" y="115249"/>
                  </a:moveTo>
                  <a:cubicBezTo>
                    <a:pt x="6990" y="115249"/>
                    <a:pt x="7943" y="116190"/>
                    <a:pt x="7943" y="117357"/>
                  </a:cubicBezTo>
                  <a:cubicBezTo>
                    <a:pt x="7943" y="118536"/>
                    <a:pt x="6990" y="119478"/>
                    <a:pt x="5823" y="119478"/>
                  </a:cubicBezTo>
                  <a:cubicBezTo>
                    <a:pt x="4656" y="119478"/>
                    <a:pt x="3714" y="118536"/>
                    <a:pt x="3714" y="117357"/>
                  </a:cubicBezTo>
                  <a:cubicBezTo>
                    <a:pt x="3714" y="116190"/>
                    <a:pt x="4656" y="115249"/>
                    <a:pt x="5823" y="115249"/>
                  </a:cubicBezTo>
                  <a:close/>
                  <a:moveTo>
                    <a:pt x="5823" y="127057"/>
                  </a:moveTo>
                  <a:cubicBezTo>
                    <a:pt x="6990" y="127057"/>
                    <a:pt x="7943" y="128011"/>
                    <a:pt x="7943" y="129178"/>
                  </a:cubicBezTo>
                  <a:cubicBezTo>
                    <a:pt x="7943" y="130345"/>
                    <a:pt x="6990" y="131299"/>
                    <a:pt x="5823" y="131299"/>
                  </a:cubicBezTo>
                  <a:cubicBezTo>
                    <a:pt x="4656" y="131299"/>
                    <a:pt x="3714" y="130345"/>
                    <a:pt x="3714" y="129178"/>
                  </a:cubicBezTo>
                  <a:cubicBezTo>
                    <a:pt x="3714" y="128011"/>
                    <a:pt x="4656" y="127057"/>
                    <a:pt x="5823" y="127057"/>
                  </a:cubicBezTo>
                  <a:close/>
                  <a:moveTo>
                    <a:pt x="5823" y="138878"/>
                  </a:moveTo>
                  <a:cubicBezTo>
                    <a:pt x="6990" y="138878"/>
                    <a:pt x="7943" y="139819"/>
                    <a:pt x="7943" y="140999"/>
                  </a:cubicBezTo>
                  <a:cubicBezTo>
                    <a:pt x="7943" y="142166"/>
                    <a:pt x="6990" y="143107"/>
                    <a:pt x="5823" y="143107"/>
                  </a:cubicBezTo>
                  <a:cubicBezTo>
                    <a:pt x="4656" y="143107"/>
                    <a:pt x="3714" y="142166"/>
                    <a:pt x="3714" y="140999"/>
                  </a:cubicBezTo>
                  <a:cubicBezTo>
                    <a:pt x="3714" y="139819"/>
                    <a:pt x="4656" y="138878"/>
                    <a:pt x="5823" y="138878"/>
                  </a:cubicBezTo>
                  <a:close/>
                  <a:moveTo>
                    <a:pt x="5823" y="150687"/>
                  </a:moveTo>
                  <a:cubicBezTo>
                    <a:pt x="6990" y="150687"/>
                    <a:pt x="7943" y="151640"/>
                    <a:pt x="7943" y="152807"/>
                  </a:cubicBezTo>
                  <a:cubicBezTo>
                    <a:pt x="7943" y="153974"/>
                    <a:pt x="6990" y="154928"/>
                    <a:pt x="5823" y="154928"/>
                  </a:cubicBezTo>
                  <a:cubicBezTo>
                    <a:pt x="4656" y="154928"/>
                    <a:pt x="3714" y="153974"/>
                    <a:pt x="3714" y="152807"/>
                  </a:cubicBezTo>
                  <a:cubicBezTo>
                    <a:pt x="3714" y="151640"/>
                    <a:pt x="4656" y="150687"/>
                    <a:pt x="5823" y="150687"/>
                  </a:cubicBezTo>
                  <a:close/>
                  <a:moveTo>
                    <a:pt x="0" y="0"/>
                  </a:moveTo>
                  <a:lnTo>
                    <a:pt x="0" y="160625"/>
                  </a:lnTo>
                  <a:lnTo>
                    <a:pt x="285700" y="160625"/>
                  </a:lnTo>
                  <a:lnTo>
                    <a:pt x="285700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" name="Google Shape;367;p14"/>
            <p:cNvSpPr/>
            <p:nvPr/>
          </p:nvSpPr>
          <p:spPr>
            <a:xfrm>
              <a:off x="561875" y="24866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" name="Google Shape;368;p14"/>
            <p:cNvSpPr/>
            <p:nvPr/>
          </p:nvSpPr>
          <p:spPr>
            <a:xfrm>
              <a:off x="561875" y="26946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" name="Google Shape;369;p14"/>
            <p:cNvSpPr/>
            <p:nvPr/>
          </p:nvSpPr>
          <p:spPr>
            <a:xfrm>
              <a:off x="561875" y="28923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" name="Google Shape;370;p14"/>
            <p:cNvSpPr/>
            <p:nvPr/>
          </p:nvSpPr>
          <p:spPr>
            <a:xfrm>
              <a:off x="561875" y="31000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" name="Google Shape;371;p14"/>
            <p:cNvSpPr/>
            <p:nvPr/>
          </p:nvSpPr>
          <p:spPr>
            <a:xfrm>
              <a:off x="561875" y="16757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" name="Google Shape;372;p14"/>
            <p:cNvSpPr/>
            <p:nvPr/>
          </p:nvSpPr>
          <p:spPr>
            <a:xfrm>
              <a:off x="561875" y="18837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" name="Google Shape;373;p14"/>
            <p:cNvSpPr/>
            <p:nvPr/>
          </p:nvSpPr>
          <p:spPr>
            <a:xfrm>
              <a:off x="561875" y="20813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" name="Google Shape;374;p14"/>
            <p:cNvSpPr/>
            <p:nvPr/>
          </p:nvSpPr>
          <p:spPr>
            <a:xfrm>
              <a:off x="561875" y="22890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" name="Google Shape;375;p14"/>
            <p:cNvSpPr/>
            <p:nvPr/>
          </p:nvSpPr>
          <p:spPr>
            <a:xfrm>
              <a:off x="561875" y="10727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" name="Google Shape;376;p14"/>
            <p:cNvSpPr/>
            <p:nvPr/>
          </p:nvSpPr>
          <p:spPr>
            <a:xfrm>
              <a:off x="561875" y="12703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" name="Google Shape;377;p14"/>
            <p:cNvSpPr/>
            <p:nvPr/>
          </p:nvSpPr>
          <p:spPr>
            <a:xfrm>
              <a:off x="561875" y="14780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" name="Google Shape;378;p14"/>
            <p:cNvSpPr/>
            <p:nvPr/>
          </p:nvSpPr>
          <p:spPr>
            <a:xfrm>
              <a:off x="561875" y="41086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" name="Google Shape;379;p14"/>
            <p:cNvSpPr/>
            <p:nvPr/>
          </p:nvSpPr>
          <p:spPr>
            <a:xfrm>
              <a:off x="561875" y="43166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" name="Google Shape;380;p14"/>
            <p:cNvSpPr/>
            <p:nvPr/>
          </p:nvSpPr>
          <p:spPr>
            <a:xfrm>
              <a:off x="561875" y="45142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" name="Google Shape;381;p14"/>
            <p:cNvSpPr/>
            <p:nvPr/>
          </p:nvSpPr>
          <p:spPr>
            <a:xfrm>
              <a:off x="561875" y="47219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" name="Google Shape;382;p14"/>
            <p:cNvSpPr/>
            <p:nvPr/>
          </p:nvSpPr>
          <p:spPr>
            <a:xfrm>
              <a:off x="561875" y="3297650"/>
              <a:ext cx="6818750" cy="0"/>
            </a:xfrm>
            <a:custGeom>
              <a:avLst/>
              <a:gdLst/>
              <a:ahLst/>
              <a:cxnLst/>
              <a:rect l="l" t="t" r="r" b="b"/>
              <a:pathLst>
                <a:path w="272750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" name="Google Shape;383;p14"/>
            <p:cNvSpPr/>
            <p:nvPr/>
          </p:nvSpPr>
          <p:spPr>
            <a:xfrm>
              <a:off x="561875" y="35056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4" name="Google Shape;384;p14"/>
            <p:cNvSpPr/>
            <p:nvPr/>
          </p:nvSpPr>
          <p:spPr>
            <a:xfrm>
              <a:off x="561875" y="37032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" name="Google Shape;385;p14"/>
            <p:cNvSpPr/>
            <p:nvPr/>
          </p:nvSpPr>
          <p:spPr>
            <a:xfrm>
              <a:off x="561875" y="39109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" name="Google Shape;386;p14"/>
            <p:cNvSpPr/>
            <p:nvPr/>
          </p:nvSpPr>
          <p:spPr>
            <a:xfrm>
              <a:off x="514825" y="859725"/>
              <a:ext cx="25" cy="4005275"/>
            </a:xfrm>
            <a:custGeom>
              <a:avLst/>
              <a:gdLst/>
              <a:ahLst/>
              <a:cxnLst/>
              <a:rect l="l" t="t" r="r" b="b"/>
              <a:pathLst>
                <a:path w="1" h="160211" fill="none" extrusionOk="0">
                  <a:moveTo>
                    <a:pt x="0" y="0"/>
                  </a:moveTo>
                  <a:lnTo>
                    <a:pt x="0" y="160211"/>
                  </a:lnTo>
                </a:path>
              </a:pathLst>
            </a:custGeom>
            <a:noFill/>
            <a:ln w="7850" cap="flat" cmpd="sng">
              <a:solidFill>
                <a:schemeClr val="dk1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" name="Google Shape;387;p14"/>
            <p:cNvSpPr/>
            <p:nvPr/>
          </p:nvSpPr>
          <p:spPr>
            <a:xfrm>
              <a:off x="563750" y="859725"/>
              <a:ext cx="25" cy="4005275"/>
            </a:xfrm>
            <a:custGeom>
              <a:avLst/>
              <a:gdLst/>
              <a:ahLst/>
              <a:cxnLst/>
              <a:rect l="l" t="t" r="r" b="b"/>
              <a:pathLst>
                <a:path w="1" h="160211" fill="none" extrusionOk="0">
                  <a:moveTo>
                    <a:pt x="1" y="0"/>
                  </a:moveTo>
                  <a:lnTo>
                    <a:pt x="1" y="160211"/>
                  </a:lnTo>
                </a:path>
              </a:pathLst>
            </a:custGeom>
            <a:noFill/>
            <a:ln w="7850" cap="flat" cmpd="sng">
              <a:solidFill>
                <a:schemeClr val="dk1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88" name="Google Shape;388;p14"/>
          <p:cNvSpPr txBox="1">
            <a:spLocks noGrp="1"/>
          </p:cNvSpPr>
          <p:nvPr>
            <p:ph type="subTitle" idx="1"/>
          </p:nvPr>
        </p:nvSpPr>
        <p:spPr>
          <a:xfrm>
            <a:off x="5311600" y="2344236"/>
            <a:ext cx="5920400" cy="129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>
                <a:solidFill>
                  <a:srgbClr val="000000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389" name="Google Shape;389;p14"/>
          <p:cNvSpPr txBox="1">
            <a:spLocks noGrp="1"/>
          </p:cNvSpPr>
          <p:nvPr>
            <p:ph type="ctrTitle"/>
          </p:nvPr>
        </p:nvSpPr>
        <p:spPr>
          <a:xfrm>
            <a:off x="7834400" y="3783336"/>
            <a:ext cx="3397600" cy="615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grpSp>
        <p:nvGrpSpPr>
          <p:cNvPr id="390" name="Google Shape;390;p14"/>
          <p:cNvGrpSpPr/>
          <p:nvPr/>
        </p:nvGrpSpPr>
        <p:grpSpPr>
          <a:xfrm>
            <a:off x="10231679" y="-383351"/>
            <a:ext cx="1051683" cy="1148784"/>
            <a:chOff x="7673759" y="-287513"/>
            <a:chExt cx="788762" cy="861588"/>
          </a:xfrm>
        </p:grpSpPr>
        <p:grpSp>
          <p:nvGrpSpPr>
            <p:cNvPr id="391" name="Google Shape;391;p14"/>
            <p:cNvGrpSpPr/>
            <p:nvPr/>
          </p:nvGrpSpPr>
          <p:grpSpPr>
            <a:xfrm rot="350572">
              <a:off x="7712287" y="-253348"/>
              <a:ext cx="711705" cy="793257"/>
              <a:chOff x="6554696" y="509501"/>
              <a:chExt cx="711709" cy="793261"/>
            </a:xfrm>
          </p:grpSpPr>
          <p:sp>
            <p:nvSpPr>
              <p:cNvPr id="392" name="Google Shape;392;p14"/>
              <p:cNvSpPr/>
              <p:nvPr/>
            </p:nvSpPr>
            <p:spPr>
              <a:xfrm>
                <a:off x="6560695" y="516700"/>
                <a:ext cx="696978" cy="779230"/>
              </a:xfrm>
              <a:custGeom>
                <a:avLst/>
                <a:gdLst/>
                <a:ahLst/>
                <a:cxnLst/>
                <a:rect l="l" t="t" r="r" b="b"/>
                <a:pathLst>
                  <a:path w="20913" h="23381" extrusionOk="0">
                    <a:moveTo>
                      <a:pt x="4201" y="1"/>
                    </a:moveTo>
                    <a:cubicBezTo>
                      <a:pt x="1903" y="1"/>
                      <a:pt x="28" y="1866"/>
                      <a:pt x="28" y="4165"/>
                    </a:cubicBezTo>
                    <a:lnTo>
                      <a:pt x="1" y="17073"/>
                    </a:lnTo>
                    <a:cubicBezTo>
                      <a:pt x="1" y="18903"/>
                      <a:pt x="1190" y="20516"/>
                      <a:pt x="2930" y="21057"/>
                    </a:cubicBezTo>
                    <a:lnTo>
                      <a:pt x="9736" y="23193"/>
                    </a:lnTo>
                    <a:cubicBezTo>
                      <a:pt x="10143" y="23318"/>
                      <a:pt x="10563" y="23381"/>
                      <a:pt x="10982" y="23381"/>
                    </a:cubicBezTo>
                    <a:cubicBezTo>
                      <a:pt x="11444" y="23381"/>
                      <a:pt x="11906" y="23304"/>
                      <a:pt x="12350" y="23148"/>
                    </a:cubicBezTo>
                    <a:lnTo>
                      <a:pt x="18092" y="21147"/>
                    </a:lnTo>
                    <a:cubicBezTo>
                      <a:pt x="19759" y="20570"/>
                      <a:pt x="20886" y="18993"/>
                      <a:pt x="20886" y="17217"/>
                    </a:cubicBezTo>
                    <a:lnTo>
                      <a:pt x="20913" y="4201"/>
                    </a:lnTo>
                    <a:cubicBezTo>
                      <a:pt x="20913" y="1903"/>
                      <a:pt x="19047" y="28"/>
                      <a:pt x="16748" y="28"/>
                    </a:cubicBezTo>
                    <a:lnTo>
                      <a:pt x="420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3" name="Google Shape;393;p14"/>
              <p:cNvSpPr/>
              <p:nvPr/>
            </p:nvSpPr>
            <p:spPr>
              <a:xfrm>
                <a:off x="6554696" y="509501"/>
                <a:ext cx="711709" cy="793261"/>
              </a:xfrm>
              <a:custGeom>
                <a:avLst/>
                <a:gdLst/>
                <a:ahLst/>
                <a:cxnLst/>
                <a:rect l="l" t="t" r="r" b="b"/>
                <a:pathLst>
                  <a:path w="21355" h="23802" extrusionOk="0">
                    <a:moveTo>
                      <a:pt x="5138" y="442"/>
                    </a:moveTo>
                    <a:lnTo>
                      <a:pt x="7572" y="451"/>
                    </a:lnTo>
                    <a:lnTo>
                      <a:pt x="12440" y="469"/>
                    </a:lnTo>
                    <a:lnTo>
                      <a:pt x="14873" y="469"/>
                    </a:lnTo>
                    <a:lnTo>
                      <a:pt x="16090" y="478"/>
                    </a:lnTo>
                    <a:cubicBezTo>
                      <a:pt x="16249" y="478"/>
                      <a:pt x="16412" y="477"/>
                      <a:pt x="16574" y="477"/>
                    </a:cubicBezTo>
                    <a:cubicBezTo>
                      <a:pt x="16817" y="477"/>
                      <a:pt x="17058" y="480"/>
                      <a:pt x="17280" y="496"/>
                    </a:cubicBezTo>
                    <a:cubicBezTo>
                      <a:pt x="17659" y="541"/>
                      <a:pt x="18037" y="622"/>
                      <a:pt x="18389" y="766"/>
                    </a:cubicBezTo>
                    <a:cubicBezTo>
                      <a:pt x="18740" y="920"/>
                      <a:pt x="19083" y="1109"/>
                      <a:pt x="19380" y="1352"/>
                    </a:cubicBezTo>
                    <a:cubicBezTo>
                      <a:pt x="19669" y="1596"/>
                      <a:pt x="19939" y="1866"/>
                      <a:pt x="20155" y="2191"/>
                    </a:cubicBezTo>
                    <a:cubicBezTo>
                      <a:pt x="20363" y="2506"/>
                      <a:pt x="20534" y="2849"/>
                      <a:pt x="20651" y="3209"/>
                    </a:cubicBezTo>
                    <a:cubicBezTo>
                      <a:pt x="20759" y="3579"/>
                      <a:pt x="20832" y="3948"/>
                      <a:pt x="20832" y="4336"/>
                    </a:cubicBezTo>
                    <a:cubicBezTo>
                      <a:pt x="20841" y="4733"/>
                      <a:pt x="20832" y="5147"/>
                      <a:pt x="20832" y="5544"/>
                    </a:cubicBezTo>
                    <a:lnTo>
                      <a:pt x="20841" y="7978"/>
                    </a:lnTo>
                    <a:lnTo>
                      <a:pt x="20850" y="12845"/>
                    </a:lnTo>
                    <a:lnTo>
                      <a:pt x="20850" y="15279"/>
                    </a:lnTo>
                    <a:lnTo>
                      <a:pt x="20850" y="16496"/>
                    </a:lnTo>
                    <a:lnTo>
                      <a:pt x="20850" y="17109"/>
                    </a:lnTo>
                    <a:lnTo>
                      <a:pt x="20859" y="17406"/>
                    </a:lnTo>
                    <a:lnTo>
                      <a:pt x="20841" y="17704"/>
                    </a:lnTo>
                    <a:cubicBezTo>
                      <a:pt x="20795" y="18470"/>
                      <a:pt x="20516" y="19218"/>
                      <a:pt x="20047" y="19831"/>
                    </a:cubicBezTo>
                    <a:cubicBezTo>
                      <a:pt x="19579" y="20453"/>
                      <a:pt x="18930" y="20921"/>
                      <a:pt x="18208" y="21183"/>
                    </a:cubicBezTo>
                    <a:lnTo>
                      <a:pt x="13602" y="22769"/>
                    </a:lnTo>
                    <a:lnTo>
                      <a:pt x="12458" y="23175"/>
                    </a:lnTo>
                    <a:cubicBezTo>
                      <a:pt x="12088" y="23292"/>
                      <a:pt x="11709" y="23364"/>
                      <a:pt x="11322" y="23382"/>
                    </a:cubicBezTo>
                    <a:cubicBezTo>
                      <a:pt x="11267" y="23385"/>
                      <a:pt x="11211" y="23386"/>
                      <a:pt x="11156" y="23386"/>
                    </a:cubicBezTo>
                    <a:cubicBezTo>
                      <a:pt x="10830" y="23386"/>
                      <a:pt x="10500" y="23342"/>
                      <a:pt x="10177" y="23265"/>
                    </a:cubicBezTo>
                    <a:cubicBezTo>
                      <a:pt x="9997" y="23211"/>
                      <a:pt x="9798" y="23148"/>
                      <a:pt x="9609" y="23085"/>
                    </a:cubicBezTo>
                    <a:lnTo>
                      <a:pt x="9023" y="22905"/>
                    </a:lnTo>
                    <a:lnTo>
                      <a:pt x="4381" y="21453"/>
                    </a:lnTo>
                    <a:lnTo>
                      <a:pt x="3218" y="21093"/>
                    </a:lnTo>
                    <a:cubicBezTo>
                      <a:pt x="2849" y="20976"/>
                      <a:pt x="2497" y="20813"/>
                      <a:pt x="2173" y="20597"/>
                    </a:cubicBezTo>
                    <a:cubicBezTo>
                      <a:pt x="1542" y="20173"/>
                      <a:pt x="1001" y="19578"/>
                      <a:pt x="676" y="18866"/>
                    </a:cubicBezTo>
                    <a:cubicBezTo>
                      <a:pt x="505" y="18515"/>
                      <a:pt x="397" y="18136"/>
                      <a:pt x="343" y="17749"/>
                    </a:cubicBezTo>
                    <a:cubicBezTo>
                      <a:pt x="298" y="17361"/>
                      <a:pt x="316" y="16955"/>
                      <a:pt x="316" y="16550"/>
                    </a:cubicBezTo>
                    <a:lnTo>
                      <a:pt x="334" y="14116"/>
                    </a:lnTo>
                    <a:lnTo>
                      <a:pt x="388" y="9248"/>
                    </a:lnTo>
                    <a:cubicBezTo>
                      <a:pt x="397" y="7626"/>
                      <a:pt x="406" y="6003"/>
                      <a:pt x="415" y="4381"/>
                    </a:cubicBezTo>
                    <a:cubicBezTo>
                      <a:pt x="424" y="3993"/>
                      <a:pt x="478" y="3606"/>
                      <a:pt x="586" y="3245"/>
                    </a:cubicBezTo>
                    <a:cubicBezTo>
                      <a:pt x="703" y="2876"/>
                      <a:pt x="866" y="2524"/>
                      <a:pt x="1082" y="2200"/>
                    </a:cubicBezTo>
                    <a:cubicBezTo>
                      <a:pt x="1298" y="1884"/>
                      <a:pt x="1551" y="1596"/>
                      <a:pt x="1848" y="1343"/>
                    </a:cubicBezTo>
                    <a:cubicBezTo>
                      <a:pt x="2155" y="1109"/>
                      <a:pt x="2479" y="902"/>
                      <a:pt x="2831" y="748"/>
                    </a:cubicBezTo>
                    <a:cubicBezTo>
                      <a:pt x="3191" y="604"/>
                      <a:pt x="3561" y="505"/>
                      <a:pt x="3948" y="460"/>
                    </a:cubicBezTo>
                    <a:cubicBezTo>
                      <a:pt x="4039" y="451"/>
                      <a:pt x="4138" y="451"/>
                      <a:pt x="4237" y="442"/>
                    </a:cubicBezTo>
                    <a:close/>
                    <a:moveTo>
                      <a:pt x="4381" y="0"/>
                    </a:moveTo>
                    <a:lnTo>
                      <a:pt x="4219" y="9"/>
                    </a:lnTo>
                    <a:cubicBezTo>
                      <a:pt x="4111" y="18"/>
                      <a:pt x="4003" y="18"/>
                      <a:pt x="3894" y="27"/>
                    </a:cubicBezTo>
                    <a:cubicBezTo>
                      <a:pt x="3471" y="81"/>
                      <a:pt x="3056" y="190"/>
                      <a:pt x="2668" y="352"/>
                    </a:cubicBezTo>
                    <a:cubicBezTo>
                      <a:pt x="2272" y="523"/>
                      <a:pt x="1911" y="748"/>
                      <a:pt x="1578" y="1019"/>
                    </a:cubicBezTo>
                    <a:cubicBezTo>
                      <a:pt x="1253" y="1289"/>
                      <a:pt x="965" y="1614"/>
                      <a:pt x="731" y="1965"/>
                    </a:cubicBezTo>
                    <a:cubicBezTo>
                      <a:pt x="496" y="2326"/>
                      <a:pt x="316" y="2713"/>
                      <a:pt x="190" y="3119"/>
                    </a:cubicBezTo>
                    <a:cubicBezTo>
                      <a:pt x="63" y="3534"/>
                      <a:pt x="9" y="3957"/>
                      <a:pt x="0" y="4381"/>
                    </a:cubicBezTo>
                    <a:cubicBezTo>
                      <a:pt x="0" y="6003"/>
                      <a:pt x="0" y="7626"/>
                      <a:pt x="9" y="9248"/>
                    </a:cubicBezTo>
                    <a:lnTo>
                      <a:pt x="54" y="14116"/>
                    </a:lnTo>
                    <a:lnTo>
                      <a:pt x="54" y="16550"/>
                    </a:lnTo>
                    <a:lnTo>
                      <a:pt x="54" y="17154"/>
                    </a:lnTo>
                    <a:cubicBezTo>
                      <a:pt x="54" y="17253"/>
                      <a:pt x="54" y="17361"/>
                      <a:pt x="63" y="17469"/>
                    </a:cubicBezTo>
                    <a:cubicBezTo>
                      <a:pt x="63" y="17568"/>
                      <a:pt x="72" y="17676"/>
                      <a:pt x="81" y="17776"/>
                    </a:cubicBezTo>
                    <a:cubicBezTo>
                      <a:pt x="127" y="18190"/>
                      <a:pt x="217" y="18605"/>
                      <a:pt x="370" y="19002"/>
                    </a:cubicBezTo>
                    <a:cubicBezTo>
                      <a:pt x="676" y="19786"/>
                      <a:pt x="1226" y="20489"/>
                      <a:pt x="1947" y="20949"/>
                    </a:cubicBezTo>
                    <a:cubicBezTo>
                      <a:pt x="2299" y="21183"/>
                      <a:pt x="2696" y="21363"/>
                      <a:pt x="3092" y="21489"/>
                    </a:cubicBezTo>
                    <a:lnTo>
                      <a:pt x="4255" y="21859"/>
                    </a:lnTo>
                    <a:lnTo>
                      <a:pt x="8897" y="23310"/>
                    </a:lnTo>
                    <a:lnTo>
                      <a:pt x="9483" y="23490"/>
                    </a:lnTo>
                    <a:cubicBezTo>
                      <a:pt x="9672" y="23554"/>
                      <a:pt x="9862" y="23617"/>
                      <a:pt x="10078" y="23671"/>
                    </a:cubicBezTo>
                    <a:cubicBezTo>
                      <a:pt x="10418" y="23761"/>
                      <a:pt x="10777" y="23801"/>
                      <a:pt x="11133" y="23801"/>
                    </a:cubicBezTo>
                    <a:cubicBezTo>
                      <a:pt x="11202" y="23801"/>
                      <a:pt x="11271" y="23800"/>
                      <a:pt x="11340" y="23797"/>
                    </a:cubicBezTo>
                    <a:cubicBezTo>
                      <a:pt x="11764" y="23779"/>
                      <a:pt x="12187" y="23698"/>
                      <a:pt x="12593" y="23563"/>
                    </a:cubicBezTo>
                    <a:lnTo>
                      <a:pt x="13738" y="23157"/>
                    </a:lnTo>
                    <a:lnTo>
                      <a:pt x="18335" y="21552"/>
                    </a:lnTo>
                    <a:cubicBezTo>
                      <a:pt x="19137" y="21273"/>
                      <a:pt x="19858" y="20759"/>
                      <a:pt x="20372" y="20083"/>
                    </a:cubicBezTo>
                    <a:cubicBezTo>
                      <a:pt x="20895" y="19407"/>
                      <a:pt x="21210" y="18578"/>
                      <a:pt x="21273" y="17731"/>
                    </a:cubicBezTo>
                    <a:lnTo>
                      <a:pt x="21282" y="17406"/>
                    </a:lnTo>
                    <a:lnTo>
                      <a:pt x="21282" y="17109"/>
                    </a:lnTo>
                    <a:lnTo>
                      <a:pt x="21291" y="16496"/>
                    </a:lnTo>
                    <a:lnTo>
                      <a:pt x="21291" y="15279"/>
                    </a:lnTo>
                    <a:lnTo>
                      <a:pt x="21309" y="12845"/>
                    </a:lnTo>
                    <a:lnTo>
                      <a:pt x="21327" y="7978"/>
                    </a:lnTo>
                    <a:lnTo>
                      <a:pt x="21345" y="5544"/>
                    </a:lnTo>
                    <a:cubicBezTo>
                      <a:pt x="21345" y="5138"/>
                      <a:pt x="21354" y="4742"/>
                      <a:pt x="21345" y="4327"/>
                    </a:cubicBezTo>
                    <a:cubicBezTo>
                      <a:pt x="21336" y="3894"/>
                      <a:pt x="21255" y="3471"/>
                      <a:pt x="21129" y="3056"/>
                    </a:cubicBezTo>
                    <a:cubicBezTo>
                      <a:pt x="20994" y="2650"/>
                      <a:pt x="20795" y="2263"/>
                      <a:pt x="20561" y="1911"/>
                    </a:cubicBezTo>
                    <a:cubicBezTo>
                      <a:pt x="20309" y="1551"/>
                      <a:pt x="20011" y="1244"/>
                      <a:pt x="19678" y="974"/>
                    </a:cubicBezTo>
                    <a:cubicBezTo>
                      <a:pt x="19344" y="694"/>
                      <a:pt x="18966" y="487"/>
                      <a:pt x="18569" y="325"/>
                    </a:cubicBezTo>
                    <a:cubicBezTo>
                      <a:pt x="18172" y="153"/>
                      <a:pt x="17749" y="72"/>
                      <a:pt x="17325" y="18"/>
                    </a:cubicBezTo>
                    <a:cubicBezTo>
                      <a:pt x="17109" y="5"/>
                      <a:pt x="16901" y="2"/>
                      <a:pt x="16698" y="2"/>
                    </a:cubicBezTo>
                    <a:cubicBezTo>
                      <a:pt x="16596" y="2"/>
                      <a:pt x="16494" y="3"/>
                      <a:pt x="16393" y="3"/>
                    </a:cubicBezTo>
                    <a:cubicBezTo>
                      <a:pt x="16292" y="3"/>
                      <a:pt x="16192" y="2"/>
                      <a:pt x="1609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394" name="Google Shape;394;p14"/>
            <p:cNvSpPr/>
            <p:nvPr/>
          </p:nvSpPr>
          <p:spPr>
            <a:xfrm rot="442426">
              <a:off x="8229710" y="-161880"/>
              <a:ext cx="102851" cy="551273"/>
            </a:xfrm>
            <a:prstGeom prst="roundRect">
              <a:avLst>
                <a:gd name="adj" fmla="val 50000"/>
              </a:avLst>
            </a:prstGeom>
            <a:solidFill>
              <a:srgbClr val="EEEEEE">
                <a:alpha val="474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0722858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6" name="Google Shape;396;p15"/>
          <p:cNvGrpSpPr/>
          <p:nvPr/>
        </p:nvGrpSpPr>
        <p:grpSpPr>
          <a:xfrm>
            <a:off x="-2267" y="439"/>
            <a:ext cx="12196533" cy="6857124"/>
            <a:chOff x="238125" y="854700"/>
            <a:chExt cx="7142500" cy="4015650"/>
          </a:xfrm>
        </p:grpSpPr>
        <p:sp>
          <p:nvSpPr>
            <p:cNvPr id="397" name="Google Shape;397;p15"/>
            <p:cNvSpPr/>
            <p:nvPr/>
          </p:nvSpPr>
          <p:spPr>
            <a:xfrm>
              <a:off x="238125" y="854700"/>
              <a:ext cx="7142500" cy="4015650"/>
            </a:xfrm>
            <a:custGeom>
              <a:avLst/>
              <a:gdLst/>
              <a:ahLst/>
              <a:cxnLst/>
              <a:rect l="l" t="t" r="r" b="b"/>
              <a:pathLst>
                <a:path w="285700" h="160626" extrusionOk="0">
                  <a:moveTo>
                    <a:pt x="5823" y="8897"/>
                  </a:moveTo>
                  <a:cubicBezTo>
                    <a:pt x="6990" y="8897"/>
                    <a:pt x="7943" y="9851"/>
                    <a:pt x="7943" y="11018"/>
                  </a:cubicBezTo>
                  <a:cubicBezTo>
                    <a:pt x="7943" y="12185"/>
                    <a:pt x="6990" y="13139"/>
                    <a:pt x="5823" y="13139"/>
                  </a:cubicBezTo>
                  <a:cubicBezTo>
                    <a:pt x="4656" y="13139"/>
                    <a:pt x="3714" y="12185"/>
                    <a:pt x="3714" y="11018"/>
                  </a:cubicBezTo>
                  <a:cubicBezTo>
                    <a:pt x="3714" y="9851"/>
                    <a:pt x="4656" y="8897"/>
                    <a:pt x="5823" y="8897"/>
                  </a:cubicBezTo>
                  <a:close/>
                  <a:moveTo>
                    <a:pt x="5823" y="20718"/>
                  </a:moveTo>
                  <a:cubicBezTo>
                    <a:pt x="6990" y="20718"/>
                    <a:pt x="7943" y="21660"/>
                    <a:pt x="7943" y="22839"/>
                  </a:cubicBezTo>
                  <a:cubicBezTo>
                    <a:pt x="7943" y="24006"/>
                    <a:pt x="6990" y="24960"/>
                    <a:pt x="5823" y="24960"/>
                  </a:cubicBezTo>
                  <a:cubicBezTo>
                    <a:pt x="4656" y="24960"/>
                    <a:pt x="3714" y="24006"/>
                    <a:pt x="3714" y="22839"/>
                  </a:cubicBezTo>
                  <a:cubicBezTo>
                    <a:pt x="3714" y="21660"/>
                    <a:pt x="4656" y="20718"/>
                    <a:pt x="5823" y="20718"/>
                  </a:cubicBezTo>
                  <a:close/>
                  <a:moveTo>
                    <a:pt x="5823" y="32527"/>
                  </a:moveTo>
                  <a:cubicBezTo>
                    <a:pt x="6990" y="32527"/>
                    <a:pt x="7943" y="33481"/>
                    <a:pt x="7943" y="34648"/>
                  </a:cubicBezTo>
                  <a:cubicBezTo>
                    <a:pt x="7943" y="35827"/>
                    <a:pt x="6990" y="36768"/>
                    <a:pt x="5823" y="36768"/>
                  </a:cubicBezTo>
                  <a:cubicBezTo>
                    <a:pt x="4656" y="36768"/>
                    <a:pt x="3714" y="35827"/>
                    <a:pt x="3714" y="34648"/>
                  </a:cubicBezTo>
                  <a:cubicBezTo>
                    <a:pt x="3714" y="33481"/>
                    <a:pt x="4656" y="32527"/>
                    <a:pt x="5823" y="32527"/>
                  </a:cubicBezTo>
                  <a:close/>
                  <a:moveTo>
                    <a:pt x="5823" y="44348"/>
                  </a:moveTo>
                  <a:cubicBezTo>
                    <a:pt x="6990" y="44348"/>
                    <a:pt x="7943" y="45302"/>
                    <a:pt x="7943" y="46469"/>
                  </a:cubicBezTo>
                  <a:cubicBezTo>
                    <a:pt x="7943" y="47636"/>
                    <a:pt x="6990" y="48589"/>
                    <a:pt x="5823" y="48589"/>
                  </a:cubicBezTo>
                  <a:cubicBezTo>
                    <a:pt x="4656" y="48589"/>
                    <a:pt x="3714" y="47636"/>
                    <a:pt x="3714" y="46469"/>
                  </a:cubicBezTo>
                  <a:cubicBezTo>
                    <a:pt x="3714" y="45302"/>
                    <a:pt x="4656" y="44348"/>
                    <a:pt x="5823" y="44348"/>
                  </a:cubicBezTo>
                  <a:close/>
                  <a:moveTo>
                    <a:pt x="5823" y="56169"/>
                  </a:moveTo>
                  <a:cubicBezTo>
                    <a:pt x="6990" y="56169"/>
                    <a:pt x="7943" y="57110"/>
                    <a:pt x="7943" y="58277"/>
                  </a:cubicBezTo>
                  <a:cubicBezTo>
                    <a:pt x="7943" y="59457"/>
                    <a:pt x="6990" y="60398"/>
                    <a:pt x="5823" y="60398"/>
                  </a:cubicBezTo>
                  <a:cubicBezTo>
                    <a:pt x="4656" y="60398"/>
                    <a:pt x="3714" y="59457"/>
                    <a:pt x="3714" y="58277"/>
                  </a:cubicBezTo>
                  <a:cubicBezTo>
                    <a:pt x="3714" y="57110"/>
                    <a:pt x="4656" y="56169"/>
                    <a:pt x="5823" y="56169"/>
                  </a:cubicBezTo>
                  <a:close/>
                  <a:moveTo>
                    <a:pt x="5823" y="67977"/>
                  </a:moveTo>
                  <a:cubicBezTo>
                    <a:pt x="6990" y="67977"/>
                    <a:pt x="7943" y="68931"/>
                    <a:pt x="7943" y="70098"/>
                  </a:cubicBezTo>
                  <a:cubicBezTo>
                    <a:pt x="7943" y="71265"/>
                    <a:pt x="6990" y="72219"/>
                    <a:pt x="5823" y="72219"/>
                  </a:cubicBezTo>
                  <a:cubicBezTo>
                    <a:pt x="4656" y="72219"/>
                    <a:pt x="3714" y="71265"/>
                    <a:pt x="3714" y="70098"/>
                  </a:cubicBezTo>
                  <a:cubicBezTo>
                    <a:pt x="3714" y="68931"/>
                    <a:pt x="4656" y="67977"/>
                    <a:pt x="5823" y="67977"/>
                  </a:cubicBezTo>
                  <a:close/>
                  <a:moveTo>
                    <a:pt x="5823" y="79798"/>
                  </a:moveTo>
                  <a:cubicBezTo>
                    <a:pt x="6990" y="79798"/>
                    <a:pt x="7943" y="80739"/>
                    <a:pt x="7943" y="81919"/>
                  </a:cubicBezTo>
                  <a:cubicBezTo>
                    <a:pt x="7943" y="83086"/>
                    <a:pt x="6990" y="84027"/>
                    <a:pt x="5823" y="84027"/>
                  </a:cubicBezTo>
                  <a:cubicBezTo>
                    <a:pt x="4656" y="84027"/>
                    <a:pt x="3714" y="83086"/>
                    <a:pt x="3714" y="81919"/>
                  </a:cubicBezTo>
                  <a:cubicBezTo>
                    <a:pt x="3714" y="80739"/>
                    <a:pt x="4656" y="79798"/>
                    <a:pt x="5823" y="79798"/>
                  </a:cubicBezTo>
                  <a:close/>
                  <a:moveTo>
                    <a:pt x="5823" y="91607"/>
                  </a:moveTo>
                  <a:cubicBezTo>
                    <a:pt x="6990" y="91607"/>
                    <a:pt x="7943" y="92560"/>
                    <a:pt x="7943" y="93727"/>
                  </a:cubicBezTo>
                  <a:cubicBezTo>
                    <a:pt x="7943" y="94895"/>
                    <a:pt x="6990" y="95848"/>
                    <a:pt x="5823" y="95848"/>
                  </a:cubicBezTo>
                  <a:cubicBezTo>
                    <a:pt x="4656" y="95848"/>
                    <a:pt x="3714" y="94895"/>
                    <a:pt x="3714" y="93727"/>
                  </a:cubicBezTo>
                  <a:cubicBezTo>
                    <a:pt x="3714" y="92560"/>
                    <a:pt x="4656" y="91607"/>
                    <a:pt x="5823" y="91607"/>
                  </a:cubicBezTo>
                  <a:close/>
                  <a:moveTo>
                    <a:pt x="5823" y="103428"/>
                  </a:moveTo>
                  <a:cubicBezTo>
                    <a:pt x="6990" y="103428"/>
                    <a:pt x="7943" y="104381"/>
                    <a:pt x="7943" y="105548"/>
                  </a:cubicBezTo>
                  <a:cubicBezTo>
                    <a:pt x="7943" y="106716"/>
                    <a:pt x="6990" y="107669"/>
                    <a:pt x="5823" y="107669"/>
                  </a:cubicBezTo>
                  <a:cubicBezTo>
                    <a:pt x="4656" y="107669"/>
                    <a:pt x="3714" y="106716"/>
                    <a:pt x="3714" y="105548"/>
                  </a:cubicBezTo>
                  <a:cubicBezTo>
                    <a:pt x="3714" y="104381"/>
                    <a:pt x="4656" y="103428"/>
                    <a:pt x="5823" y="103428"/>
                  </a:cubicBezTo>
                  <a:close/>
                  <a:moveTo>
                    <a:pt x="5823" y="115249"/>
                  </a:moveTo>
                  <a:cubicBezTo>
                    <a:pt x="6990" y="115249"/>
                    <a:pt x="7943" y="116190"/>
                    <a:pt x="7943" y="117357"/>
                  </a:cubicBezTo>
                  <a:cubicBezTo>
                    <a:pt x="7943" y="118536"/>
                    <a:pt x="6990" y="119478"/>
                    <a:pt x="5823" y="119478"/>
                  </a:cubicBezTo>
                  <a:cubicBezTo>
                    <a:pt x="4656" y="119478"/>
                    <a:pt x="3714" y="118536"/>
                    <a:pt x="3714" y="117357"/>
                  </a:cubicBezTo>
                  <a:cubicBezTo>
                    <a:pt x="3714" y="116190"/>
                    <a:pt x="4656" y="115249"/>
                    <a:pt x="5823" y="115249"/>
                  </a:cubicBezTo>
                  <a:close/>
                  <a:moveTo>
                    <a:pt x="5823" y="127057"/>
                  </a:moveTo>
                  <a:cubicBezTo>
                    <a:pt x="6990" y="127057"/>
                    <a:pt x="7943" y="128011"/>
                    <a:pt x="7943" y="129178"/>
                  </a:cubicBezTo>
                  <a:cubicBezTo>
                    <a:pt x="7943" y="130345"/>
                    <a:pt x="6990" y="131299"/>
                    <a:pt x="5823" y="131299"/>
                  </a:cubicBezTo>
                  <a:cubicBezTo>
                    <a:pt x="4656" y="131299"/>
                    <a:pt x="3714" y="130345"/>
                    <a:pt x="3714" y="129178"/>
                  </a:cubicBezTo>
                  <a:cubicBezTo>
                    <a:pt x="3714" y="128011"/>
                    <a:pt x="4656" y="127057"/>
                    <a:pt x="5823" y="127057"/>
                  </a:cubicBezTo>
                  <a:close/>
                  <a:moveTo>
                    <a:pt x="5823" y="138878"/>
                  </a:moveTo>
                  <a:cubicBezTo>
                    <a:pt x="6990" y="138878"/>
                    <a:pt x="7943" y="139819"/>
                    <a:pt x="7943" y="140999"/>
                  </a:cubicBezTo>
                  <a:cubicBezTo>
                    <a:pt x="7943" y="142166"/>
                    <a:pt x="6990" y="143107"/>
                    <a:pt x="5823" y="143107"/>
                  </a:cubicBezTo>
                  <a:cubicBezTo>
                    <a:pt x="4656" y="143107"/>
                    <a:pt x="3714" y="142166"/>
                    <a:pt x="3714" y="140999"/>
                  </a:cubicBezTo>
                  <a:cubicBezTo>
                    <a:pt x="3714" y="139819"/>
                    <a:pt x="4656" y="138878"/>
                    <a:pt x="5823" y="138878"/>
                  </a:cubicBezTo>
                  <a:close/>
                  <a:moveTo>
                    <a:pt x="5823" y="150687"/>
                  </a:moveTo>
                  <a:cubicBezTo>
                    <a:pt x="6990" y="150687"/>
                    <a:pt x="7943" y="151640"/>
                    <a:pt x="7943" y="152807"/>
                  </a:cubicBezTo>
                  <a:cubicBezTo>
                    <a:pt x="7943" y="153974"/>
                    <a:pt x="6990" y="154928"/>
                    <a:pt x="5823" y="154928"/>
                  </a:cubicBezTo>
                  <a:cubicBezTo>
                    <a:pt x="4656" y="154928"/>
                    <a:pt x="3714" y="153974"/>
                    <a:pt x="3714" y="152807"/>
                  </a:cubicBezTo>
                  <a:cubicBezTo>
                    <a:pt x="3714" y="151640"/>
                    <a:pt x="4656" y="150687"/>
                    <a:pt x="5823" y="150687"/>
                  </a:cubicBezTo>
                  <a:close/>
                  <a:moveTo>
                    <a:pt x="0" y="0"/>
                  </a:moveTo>
                  <a:lnTo>
                    <a:pt x="0" y="160625"/>
                  </a:lnTo>
                  <a:lnTo>
                    <a:pt x="285700" y="160625"/>
                  </a:lnTo>
                  <a:lnTo>
                    <a:pt x="285700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" name="Google Shape;398;p15"/>
            <p:cNvSpPr/>
            <p:nvPr/>
          </p:nvSpPr>
          <p:spPr>
            <a:xfrm>
              <a:off x="561875" y="24866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" name="Google Shape;399;p15"/>
            <p:cNvSpPr/>
            <p:nvPr/>
          </p:nvSpPr>
          <p:spPr>
            <a:xfrm>
              <a:off x="561875" y="26946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" name="Google Shape;400;p15"/>
            <p:cNvSpPr/>
            <p:nvPr/>
          </p:nvSpPr>
          <p:spPr>
            <a:xfrm>
              <a:off x="561875" y="28923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1" name="Google Shape;401;p15"/>
            <p:cNvSpPr/>
            <p:nvPr/>
          </p:nvSpPr>
          <p:spPr>
            <a:xfrm>
              <a:off x="561875" y="31000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" name="Google Shape;402;p15"/>
            <p:cNvSpPr/>
            <p:nvPr/>
          </p:nvSpPr>
          <p:spPr>
            <a:xfrm>
              <a:off x="561875" y="16757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3" name="Google Shape;403;p15"/>
            <p:cNvSpPr/>
            <p:nvPr/>
          </p:nvSpPr>
          <p:spPr>
            <a:xfrm>
              <a:off x="561875" y="18837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4" name="Google Shape;404;p15"/>
            <p:cNvSpPr/>
            <p:nvPr/>
          </p:nvSpPr>
          <p:spPr>
            <a:xfrm>
              <a:off x="561875" y="20813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5" name="Google Shape;405;p15"/>
            <p:cNvSpPr/>
            <p:nvPr/>
          </p:nvSpPr>
          <p:spPr>
            <a:xfrm>
              <a:off x="561875" y="22890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6" name="Google Shape;406;p15"/>
            <p:cNvSpPr/>
            <p:nvPr/>
          </p:nvSpPr>
          <p:spPr>
            <a:xfrm>
              <a:off x="561875" y="14780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7" name="Google Shape;407;p15"/>
            <p:cNvSpPr/>
            <p:nvPr/>
          </p:nvSpPr>
          <p:spPr>
            <a:xfrm>
              <a:off x="561875" y="41086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8" name="Google Shape;408;p15"/>
            <p:cNvSpPr/>
            <p:nvPr/>
          </p:nvSpPr>
          <p:spPr>
            <a:xfrm>
              <a:off x="561875" y="43166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9" name="Google Shape;409;p15"/>
            <p:cNvSpPr/>
            <p:nvPr/>
          </p:nvSpPr>
          <p:spPr>
            <a:xfrm>
              <a:off x="561875" y="45142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0" name="Google Shape;410;p15"/>
            <p:cNvSpPr/>
            <p:nvPr/>
          </p:nvSpPr>
          <p:spPr>
            <a:xfrm>
              <a:off x="561875" y="3297650"/>
              <a:ext cx="6818750" cy="0"/>
            </a:xfrm>
            <a:custGeom>
              <a:avLst/>
              <a:gdLst/>
              <a:ahLst/>
              <a:cxnLst/>
              <a:rect l="l" t="t" r="r" b="b"/>
              <a:pathLst>
                <a:path w="272750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1" name="Google Shape;411;p15"/>
            <p:cNvSpPr/>
            <p:nvPr/>
          </p:nvSpPr>
          <p:spPr>
            <a:xfrm>
              <a:off x="561875" y="35056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2" name="Google Shape;412;p15"/>
            <p:cNvSpPr/>
            <p:nvPr/>
          </p:nvSpPr>
          <p:spPr>
            <a:xfrm>
              <a:off x="561875" y="37032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3" name="Google Shape;413;p15"/>
            <p:cNvSpPr/>
            <p:nvPr/>
          </p:nvSpPr>
          <p:spPr>
            <a:xfrm>
              <a:off x="561875" y="39109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4" name="Google Shape;414;p15"/>
            <p:cNvSpPr/>
            <p:nvPr/>
          </p:nvSpPr>
          <p:spPr>
            <a:xfrm>
              <a:off x="514825" y="859725"/>
              <a:ext cx="25" cy="4005275"/>
            </a:xfrm>
            <a:custGeom>
              <a:avLst/>
              <a:gdLst/>
              <a:ahLst/>
              <a:cxnLst/>
              <a:rect l="l" t="t" r="r" b="b"/>
              <a:pathLst>
                <a:path w="1" h="160211" fill="none" extrusionOk="0">
                  <a:moveTo>
                    <a:pt x="0" y="0"/>
                  </a:moveTo>
                  <a:lnTo>
                    <a:pt x="0" y="160211"/>
                  </a:lnTo>
                </a:path>
              </a:pathLst>
            </a:custGeom>
            <a:noFill/>
            <a:ln w="7850" cap="flat" cmpd="sng">
              <a:solidFill>
                <a:srgbClr val="6D9EEB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5" name="Google Shape;415;p15"/>
            <p:cNvSpPr/>
            <p:nvPr/>
          </p:nvSpPr>
          <p:spPr>
            <a:xfrm>
              <a:off x="563750" y="859725"/>
              <a:ext cx="25" cy="4005275"/>
            </a:xfrm>
            <a:custGeom>
              <a:avLst/>
              <a:gdLst/>
              <a:ahLst/>
              <a:cxnLst/>
              <a:rect l="l" t="t" r="r" b="b"/>
              <a:pathLst>
                <a:path w="1" h="160211" fill="none" extrusionOk="0">
                  <a:moveTo>
                    <a:pt x="1" y="0"/>
                  </a:moveTo>
                  <a:lnTo>
                    <a:pt x="1" y="160211"/>
                  </a:lnTo>
                </a:path>
              </a:pathLst>
            </a:custGeom>
            <a:noFill/>
            <a:ln w="7850" cap="flat" cmpd="sng">
              <a:solidFill>
                <a:srgbClr val="6D9EEB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cxnSp>
        <p:nvCxnSpPr>
          <p:cNvPr id="416" name="Google Shape;416;p15"/>
          <p:cNvCxnSpPr/>
          <p:nvPr/>
        </p:nvCxnSpPr>
        <p:spPr>
          <a:xfrm>
            <a:off x="-83400" y="720000"/>
            <a:ext cx="12358800" cy="0"/>
          </a:xfrm>
          <a:prstGeom prst="straightConnector1">
            <a:avLst/>
          </a:prstGeom>
          <a:noFill/>
          <a:ln w="9525" cap="flat" cmpd="sng">
            <a:solidFill>
              <a:srgbClr val="6D9EE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7" name="Google Shape;417;p15"/>
          <p:cNvSpPr/>
          <p:nvPr/>
        </p:nvSpPr>
        <p:spPr>
          <a:xfrm>
            <a:off x="-19400" y="6681100"/>
            <a:ext cx="12213600" cy="2084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8" name="Google Shape;418;p15"/>
          <p:cNvSpPr txBox="1">
            <a:spLocks noGrp="1"/>
          </p:cNvSpPr>
          <p:nvPr>
            <p:ph type="title"/>
          </p:nvPr>
        </p:nvSpPr>
        <p:spPr>
          <a:xfrm>
            <a:off x="960000" y="1979267"/>
            <a:ext cx="4692400" cy="223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7333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419" name="Google Shape;419;p15"/>
          <p:cNvSpPr txBox="1">
            <a:spLocks noGrp="1"/>
          </p:cNvSpPr>
          <p:nvPr>
            <p:ph type="subTitle" idx="1"/>
          </p:nvPr>
        </p:nvSpPr>
        <p:spPr>
          <a:xfrm rot="684086">
            <a:off x="7726910" y="2272962"/>
            <a:ext cx="2505033" cy="238422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320033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Four Columns">
  <p:cSld name="Title + Four Columns"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" name="Google Shape;421;p16"/>
          <p:cNvGrpSpPr/>
          <p:nvPr/>
        </p:nvGrpSpPr>
        <p:grpSpPr>
          <a:xfrm>
            <a:off x="-232700" y="-29865"/>
            <a:ext cx="12649552" cy="6924065"/>
            <a:chOff x="-174525" y="-22399"/>
            <a:chExt cx="9487164" cy="5193049"/>
          </a:xfrm>
        </p:grpSpPr>
        <p:sp>
          <p:nvSpPr>
            <p:cNvPr id="422" name="Google Shape;422;p16"/>
            <p:cNvSpPr/>
            <p:nvPr/>
          </p:nvSpPr>
          <p:spPr>
            <a:xfrm>
              <a:off x="-174525" y="-22399"/>
              <a:ext cx="9487164" cy="5188298"/>
            </a:xfrm>
            <a:custGeom>
              <a:avLst/>
              <a:gdLst/>
              <a:ahLst/>
              <a:cxnLst/>
              <a:rect l="l" t="t" r="r" b="b"/>
              <a:pathLst>
                <a:path w="264469" h="144360" extrusionOk="0">
                  <a:moveTo>
                    <a:pt x="125024" y="0"/>
                  </a:moveTo>
                  <a:cubicBezTo>
                    <a:pt x="124865" y="0"/>
                    <a:pt x="124702" y="4"/>
                    <a:pt x="124536" y="11"/>
                  </a:cubicBezTo>
                  <a:lnTo>
                    <a:pt x="4940" y="11"/>
                  </a:lnTo>
                  <a:cubicBezTo>
                    <a:pt x="1569" y="65"/>
                    <a:pt x="0" y="1705"/>
                    <a:pt x="226" y="4914"/>
                  </a:cubicBezTo>
                  <a:lnTo>
                    <a:pt x="226" y="138500"/>
                  </a:lnTo>
                  <a:cubicBezTo>
                    <a:pt x="208" y="142159"/>
                    <a:pt x="1811" y="143993"/>
                    <a:pt x="5034" y="143993"/>
                  </a:cubicBezTo>
                  <a:cubicBezTo>
                    <a:pt x="5185" y="143993"/>
                    <a:pt x="5340" y="143989"/>
                    <a:pt x="5499" y="143981"/>
                  </a:cubicBezTo>
                  <a:cubicBezTo>
                    <a:pt x="23166" y="144233"/>
                    <a:pt x="61538" y="144359"/>
                    <a:pt x="76177" y="144359"/>
                  </a:cubicBezTo>
                  <a:cubicBezTo>
                    <a:pt x="90824" y="144359"/>
                    <a:pt x="107103" y="144233"/>
                    <a:pt x="125041" y="143981"/>
                  </a:cubicBezTo>
                  <a:cubicBezTo>
                    <a:pt x="129025" y="143963"/>
                    <a:pt x="130900" y="142007"/>
                    <a:pt x="130675" y="138122"/>
                  </a:cubicBezTo>
                  <a:lnTo>
                    <a:pt x="130675" y="6393"/>
                  </a:lnTo>
                  <a:cubicBezTo>
                    <a:pt x="130839" y="2139"/>
                    <a:pt x="128956" y="0"/>
                    <a:pt x="125024" y="0"/>
                  </a:cubicBezTo>
                  <a:close/>
                  <a:moveTo>
                    <a:pt x="139427" y="0"/>
                  </a:moveTo>
                  <a:cubicBezTo>
                    <a:pt x="135503" y="0"/>
                    <a:pt x="133611" y="2139"/>
                    <a:pt x="133776" y="6393"/>
                  </a:cubicBezTo>
                  <a:lnTo>
                    <a:pt x="133776" y="138122"/>
                  </a:lnTo>
                  <a:cubicBezTo>
                    <a:pt x="133550" y="142007"/>
                    <a:pt x="135434" y="143963"/>
                    <a:pt x="139409" y="143981"/>
                  </a:cubicBezTo>
                  <a:cubicBezTo>
                    <a:pt x="157347" y="144233"/>
                    <a:pt x="173635" y="144359"/>
                    <a:pt x="188274" y="144359"/>
                  </a:cubicBezTo>
                  <a:cubicBezTo>
                    <a:pt x="202912" y="144359"/>
                    <a:pt x="241294" y="144233"/>
                    <a:pt x="258970" y="143981"/>
                  </a:cubicBezTo>
                  <a:cubicBezTo>
                    <a:pt x="259129" y="143989"/>
                    <a:pt x="259285" y="143993"/>
                    <a:pt x="259437" y="143993"/>
                  </a:cubicBezTo>
                  <a:cubicBezTo>
                    <a:pt x="262675" y="143993"/>
                    <a:pt x="264277" y="142159"/>
                    <a:pt x="264243" y="138500"/>
                  </a:cubicBezTo>
                  <a:lnTo>
                    <a:pt x="264243" y="4914"/>
                  </a:lnTo>
                  <a:cubicBezTo>
                    <a:pt x="264468" y="1705"/>
                    <a:pt x="262900" y="65"/>
                    <a:pt x="259529" y="11"/>
                  </a:cubicBezTo>
                  <a:lnTo>
                    <a:pt x="139914" y="11"/>
                  </a:lnTo>
                  <a:cubicBezTo>
                    <a:pt x="139749" y="4"/>
                    <a:pt x="139586" y="0"/>
                    <a:pt x="139427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cxnSp>
          <p:nvCxnSpPr>
            <p:cNvPr id="423" name="Google Shape;423;p16"/>
            <p:cNvCxnSpPr/>
            <p:nvPr/>
          </p:nvCxnSpPr>
          <p:spPr>
            <a:xfrm>
              <a:off x="-166800" y="540000"/>
              <a:ext cx="4681500" cy="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24" name="Google Shape;424;p16"/>
            <p:cNvGrpSpPr/>
            <p:nvPr/>
          </p:nvGrpSpPr>
          <p:grpSpPr>
            <a:xfrm>
              <a:off x="263005" y="845117"/>
              <a:ext cx="3790149" cy="3960313"/>
              <a:chOff x="263005" y="845117"/>
              <a:chExt cx="3790149" cy="3960313"/>
            </a:xfrm>
          </p:grpSpPr>
          <p:sp>
            <p:nvSpPr>
              <p:cNvPr id="425" name="Google Shape;425;p16"/>
              <p:cNvSpPr/>
              <p:nvPr/>
            </p:nvSpPr>
            <p:spPr>
              <a:xfrm>
                <a:off x="263005" y="3941386"/>
                <a:ext cx="3790149" cy="1956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51" extrusionOk="0">
                    <a:moveTo>
                      <a:pt x="271" y="0"/>
                    </a:moveTo>
                    <a:cubicBezTo>
                      <a:pt x="118" y="9"/>
                      <a:pt x="1" y="127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51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1"/>
                    </a:cubicBezTo>
                    <a:cubicBezTo>
                      <a:pt x="109619" y="127"/>
                      <a:pt x="109502" y="0"/>
                      <a:pt x="109349" y="0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9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6" name="Google Shape;426;p16"/>
              <p:cNvSpPr/>
              <p:nvPr/>
            </p:nvSpPr>
            <p:spPr>
              <a:xfrm>
                <a:off x="263005" y="4223091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7" name="Google Shape;427;p16"/>
              <p:cNvSpPr/>
              <p:nvPr/>
            </p:nvSpPr>
            <p:spPr>
              <a:xfrm>
                <a:off x="263005" y="4504476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5"/>
                      <a:pt x="118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8" name="Google Shape;428;p16"/>
              <p:cNvSpPr/>
              <p:nvPr/>
            </p:nvSpPr>
            <p:spPr>
              <a:xfrm>
                <a:off x="263005" y="3378615"/>
                <a:ext cx="3790149" cy="19214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1" extrusionOk="0">
                    <a:moveTo>
                      <a:pt x="271" y="0"/>
                    </a:moveTo>
                    <a:cubicBezTo>
                      <a:pt x="118" y="0"/>
                      <a:pt x="1" y="117"/>
                      <a:pt x="1" y="270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0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63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29" name="Google Shape;429;p16"/>
              <p:cNvSpPr/>
              <p:nvPr/>
            </p:nvSpPr>
            <p:spPr>
              <a:xfrm>
                <a:off x="263005" y="3660001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0" name="Google Shape;430;p16"/>
              <p:cNvSpPr/>
              <p:nvPr/>
            </p:nvSpPr>
            <p:spPr>
              <a:xfrm>
                <a:off x="263005" y="3097194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109364" y="0"/>
                    </a:moveTo>
                    <a:cubicBezTo>
                      <a:pt x="109359" y="0"/>
                      <a:pt x="109354" y="0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2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5"/>
                      <a:pt x="109619" y="262"/>
                    </a:cubicBezTo>
                    <a:cubicBezTo>
                      <a:pt x="109619" y="123"/>
                      <a:pt x="109510" y="0"/>
                      <a:pt x="109364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1" name="Google Shape;431;p16"/>
              <p:cNvSpPr/>
              <p:nvPr/>
            </p:nvSpPr>
            <p:spPr>
              <a:xfrm>
                <a:off x="263005" y="225268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109364" y="1"/>
                    </a:moveTo>
                    <a:cubicBezTo>
                      <a:pt x="109359" y="1"/>
                      <a:pt x="109354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2"/>
                    </a:cubicBezTo>
                    <a:cubicBezTo>
                      <a:pt x="1" y="416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3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6"/>
                      <a:pt x="109619" y="272"/>
                    </a:cubicBezTo>
                    <a:cubicBezTo>
                      <a:pt x="109619" y="124"/>
                      <a:pt x="109510" y="1"/>
                      <a:pt x="109364" y="1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2" name="Google Shape;432;p16"/>
              <p:cNvSpPr/>
              <p:nvPr/>
            </p:nvSpPr>
            <p:spPr>
              <a:xfrm>
                <a:off x="263005" y="2534104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100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3" name="Google Shape;433;p16"/>
              <p:cNvSpPr/>
              <p:nvPr/>
            </p:nvSpPr>
            <p:spPr>
              <a:xfrm>
                <a:off x="263005" y="1970978"/>
                <a:ext cx="3790149" cy="19285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3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4" name="Google Shape;434;p16"/>
              <p:cNvSpPr/>
              <p:nvPr/>
            </p:nvSpPr>
            <p:spPr>
              <a:xfrm>
                <a:off x="263005" y="1408208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69"/>
                    </a:lnTo>
                    <a:lnTo>
                      <a:pt x="95720" y="487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5" name="Google Shape;435;p16"/>
              <p:cNvSpPr/>
              <p:nvPr/>
            </p:nvSpPr>
            <p:spPr>
              <a:xfrm>
                <a:off x="263005" y="845117"/>
                <a:ext cx="3790149" cy="19214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1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6" name="Google Shape;436;p16"/>
              <p:cNvSpPr/>
              <p:nvPr/>
            </p:nvSpPr>
            <p:spPr>
              <a:xfrm>
                <a:off x="263005" y="112650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7" name="Google Shape;437;p16"/>
              <p:cNvSpPr/>
              <p:nvPr/>
            </p:nvSpPr>
            <p:spPr>
              <a:xfrm>
                <a:off x="263005" y="168959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2"/>
                      <a:pt x="271" y="542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4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8" name="Google Shape;438;p16"/>
              <p:cNvSpPr/>
              <p:nvPr/>
            </p:nvSpPr>
            <p:spPr>
              <a:xfrm>
                <a:off x="263005" y="2815489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9" name="Google Shape;439;p16"/>
              <p:cNvSpPr/>
              <p:nvPr/>
            </p:nvSpPr>
            <p:spPr>
              <a:xfrm>
                <a:off x="263005" y="4785897"/>
                <a:ext cx="3790149" cy="19533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50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0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108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440" name="Google Shape;440;p16"/>
            <p:cNvGrpSpPr/>
            <p:nvPr/>
          </p:nvGrpSpPr>
          <p:grpSpPr>
            <a:xfrm>
              <a:off x="5055305" y="845117"/>
              <a:ext cx="3790149" cy="3960313"/>
              <a:chOff x="263005" y="845117"/>
              <a:chExt cx="3790149" cy="3960313"/>
            </a:xfrm>
          </p:grpSpPr>
          <p:sp>
            <p:nvSpPr>
              <p:cNvPr id="441" name="Google Shape;441;p16"/>
              <p:cNvSpPr/>
              <p:nvPr/>
            </p:nvSpPr>
            <p:spPr>
              <a:xfrm>
                <a:off x="263005" y="3941386"/>
                <a:ext cx="3790149" cy="1956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51" extrusionOk="0">
                    <a:moveTo>
                      <a:pt x="271" y="0"/>
                    </a:moveTo>
                    <a:cubicBezTo>
                      <a:pt x="118" y="9"/>
                      <a:pt x="1" y="127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51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1"/>
                    </a:cubicBezTo>
                    <a:cubicBezTo>
                      <a:pt x="109619" y="127"/>
                      <a:pt x="109502" y="0"/>
                      <a:pt x="109349" y="0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9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2" name="Google Shape;442;p16"/>
              <p:cNvSpPr/>
              <p:nvPr/>
            </p:nvSpPr>
            <p:spPr>
              <a:xfrm>
                <a:off x="263005" y="4223091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3" name="Google Shape;443;p16"/>
              <p:cNvSpPr/>
              <p:nvPr/>
            </p:nvSpPr>
            <p:spPr>
              <a:xfrm>
                <a:off x="263005" y="4504476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5"/>
                      <a:pt x="118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4" name="Google Shape;444;p16"/>
              <p:cNvSpPr/>
              <p:nvPr/>
            </p:nvSpPr>
            <p:spPr>
              <a:xfrm>
                <a:off x="263005" y="3378615"/>
                <a:ext cx="3790149" cy="19214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1" extrusionOk="0">
                    <a:moveTo>
                      <a:pt x="271" y="0"/>
                    </a:moveTo>
                    <a:cubicBezTo>
                      <a:pt x="118" y="0"/>
                      <a:pt x="1" y="117"/>
                      <a:pt x="1" y="270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0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63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5" name="Google Shape;445;p16"/>
              <p:cNvSpPr/>
              <p:nvPr/>
            </p:nvSpPr>
            <p:spPr>
              <a:xfrm>
                <a:off x="263005" y="3660001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6" name="Google Shape;446;p16"/>
              <p:cNvSpPr/>
              <p:nvPr/>
            </p:nvSpPr>
            <p:spPr>
              <a:xfrm>
                <a:off x="263005" y="3097194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109364" y="0"/>
                    </a:moveTo>
                    <a:cubicBezTo>
                      <a:pt x="109359" y="0"/>
                      <a:pt x="109354" y="0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2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5"/>
                      <a:pt x="109619" y="262"/>
                    </a:cubicBezTo>
                    <a:cubicBezTo>
                      <a:pt x="109619" y="123"/>
                      <a:pt x="109510" y="0"/>
                      <a:pt x="109364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7" name="Google Shape;447;p16"/>
              <p:cNvSpPr/>
              <p:nvPr/>
            </p:nvSpPr>
            <p:spPr>
              <a:xfrm>
                <a:off x="263005" y="225268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109364" y="1"/>
                    </a:moveTo>
                    <a:cubicBezTo>
                      <a:pt x="109359" y="1"/>
                      <a:pt x="109354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2"/>
                    </a:cubicBezTo>
                    <a:cubicBezTo>
                      <a:pt x="1" y="416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3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6"/>
                      <a:pt x="109619" y="272"/>
                    </a:cubicBezTo>
                    <a:cubicBezTo>
                      <a:pt x="109619" y="124"/>
                      <a:pt x="109510" y="1"/>
                      <a:pt x="109364" y="1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8" name="Google Shape;448;p16"/>
              <p:cNvSpPr/>
              <p:nvPr/>
            </p:nvSpPr>
            <p:spPr>
              <a:xfrm>
                <a:off x="263005" y="2534104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100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9" name="Google Shape;449;p16"/>
              <p:cNvSpPr/>
              <p:nvPr/>
            </p:nvSpPr>
            <p:spPr>
              <a:xfrm>
                <a:off x="263005" y="1970978"/>
                <a:ext cx="3790149" cy="19285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3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0" name="Google Shape;450;p16"/>
              <p:cNvSpPr/>
              <p:nvPr/>
            </p:nvSpPr>
            <p:spPr>
              <a:xfrm>
                <a:off x="263005" y="1408208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69"/>
                    </a:lnTo>
                    <a:lnTo>
                      <a:pt x="95720" y="487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1" name="Google Shape;451;p16"/>
              <p:cNvSpPr/>
              <p:nvPr/>
            </p:nvSpPr>
            <p:spPr>
              <a:xfrm>
                <a:off x="263005" y="845117"/>
                <a:ext cx="3790149" cy="19214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1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2" name="Google Shape;452;p16"/>
              <p:cNvSpPr/>
              <p:nvPr/>
            </p:nvSpPr>
            <p:spPr>
              <a:xfrm>
                <a:off x="263005" y="112650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3" name="Google Shape;453;p16"/>
              <p:cNvSpPr/>
              <p:nvPr/>
            </p:nvSpPr>
            <p:spPr>
              <a:xfrm>
                <a:off x="263005" y="168959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2"/>
                      <a:pt x="271" y="542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4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4" name="Google Shape;454;p16"/>
              <p:cNvSpPr/>
              <p:nvPr/>
            </p:nvSpPr>
            <p:spPr>
              <a:xfrm>
                <a:off x="263005" y="2815489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5" name="Google Shape;455;p16"/>
              <p:cNvSpPr/>
              <p:nvPr/>
            </p:nvSpPr>
            <p:spPr>
              <a:xfrm>
                <a:off x="263005" y="4785897"/>
                <a:ext cx="3790149" cy="19533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50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0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108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cxnSp>
          <p:nvCxnSpPr>
            <p:cNvPr id="456" name="Google Shape;456;p16"/>
            <p:cNvCxnSpPr/>
            <p:nvPr/>
          </p:nvCxnSpPr>
          <p:spPr>
            <a:xfrm>
              <a:off x="4625700" y="540000"/>
              <a:ext cx="4679100" cy="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7" name="Google Shape;457;p16"/>
            <p:cNvCxnSpPr/>
            <p:nvPr/>
          </p:nvCxnSpPr>
          <p:spPr>
            <a:xfrm>
              <a:off x="4049375" y="545250"/>
              <a:ext cx="0" cy="462540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8" name="Google Shape;458;p16"/>
            <p:cNvCxnSpPr/>
            <p:nvPr/>
          </p:nvCxnSpPr>
          <p:spPr>
            <a:xfrm>
              <a:off x="4112975" y="545250"/>
              <a:ext cx="0" cy="462540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9" name="Google Shape;459;p16"/>
            <p:cNvCxnSpPr/>
            <p:nvPr/>
          </p:nvCxnSpPr>
          <p:spPr>
            <a:xfrm>
              <a:off x="4991700" y="545250"/>
              <a:ext cx="0" cy="462540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0" name="Google Shape;460;p16"/>
            <p:cNvCxnSpPr/>
            <p:nvPr/>
          </p:nvCxnSpPr>
          <p:spPr>
            <a:xfrm>
              <a:off x="5055300" y="545250"/>
              <a:ext cx="0" cy="462540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1" name="Google Shape;461;p16"/>
            <p:cNvCxnSpPr/>
            <p:nvPr/>
          </p:nvCxnSpPr>
          <p:spPr>
            <a:xfrm>
              <a:off x="-166800" y="540000"/>
              <a:ext cx="4681500" cy="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62" name="Google Shape;462;p16"/>
          <p:cNvSpPr txBox="1">
            <a:spLocks noGrp="1"/>
          </p:cNvSpPr>
          <p:nvPr>
            <p:ph type="subTitle" idx="1"/>
          </p:nvPr>
        </p:nvSpPr>
        <p:spPr>
          <a:xfrm>
            <a:off x="1209200" y="4756967"/>
            <a:ext cx="3341600" cy="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667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463" name="Google Shape;463;p16"/>
          <p:cNvSpPr txBox="1">
            <a:spLocks noGrp="1"/>
          </p:cNvSpPr>
          <p:nvPr>
            <p:ph type="subTitle" idx="2"/>
          </p:nvPr>
        </p:nvSpPr>
        <p:spPr>
          <a:xfrm>
            <a:off x="7605200" y="4756967"/>
            <a:ext cx="3341600" cy="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667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464" name="Google Shape;464;p16"/>
          <p:cNvSpPr txBox="1">
            <a:spLocks noGrp="1"/>
          </p:cNvSpPr>
          <p:nvPr>
            <p:ph type="subTitle" idx="3"/>
          </p:nvPr>
        </p:nvSpPr>
        <p:spPr>
          <a:xfrm>
            <a:off x="1209200" y="2704367"/>
            <a:ext cx="3341600" cy="54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667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465" name="Google Shape;465;p16"/>
          <p:cNvSpPr txBox="1">
            <a:spLocks noGrp="1"/>
          </p:cNvSpPr>
          <p:nvPr>
            <p:ph type="subTitle" idx="4"/>
          </p:nvPr>
        </p:nvSpPr>
        <p:spPr>
          <a:xfrm>
            <a:off x="7236633" y="2413933"/>
            <a:ext cx="3341600" cy="54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667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466" name="Google Shape;466;p16"/>
          <p:cNvSpPr txBox="1">
            <a:spLocks noGrp="1"/>
          </p:cNvSpPr>
          <p:nvPr>
            <p:ph type="subTitle" idx="5"/>
          </p:nvPr>
        </p:nvSpPr>
        <p:spPr>
          <a:xfrm>
            <a:off x="1209200" y="3360433"/>
            <a:ext cx="334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467" name="Google Shape;467;p16"/>
          <p:cNvSpPr txBox="1">
            <a:spLocks noGrp="1"/>
          </p:cNvSpPr>
          <p:nvPr>
            <p:ph type="subTitle" idx="6"/>
          </p:nvPr>
        </p:nvSpPr>
        <p:spPr>
          <a:xfrm>
            <a:off x="7605200" y="3360433"/>
            <a:ext cx="334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468" name="Google Shape;468;p16"/>
          <p:cNvSpPr txBox="1">
            <a:spLocks noGrp="1"/>
          </p:cNvSpPr>
          <p:nvPr>
            <p:ph type="subTitle" idx="7"/>
          </p:nvPr>
        </p:nvSpPr>
        <p:spPr>
          <a:xfrm>
            <a:off x="1209200" y="5374400"/>
            <a:ext cx="334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469" name="Google Shape;469;p16"/>
          <p:cNvSpPr txBox="1">
            <a:spLocks noGrp="1"/>
          </p:cNvSpPr>
          <p:nvPr>
            <p:ph type="subTitle" idx="8"/>
          </p:nvPr>
        </p:nvSpPr>
        <p:spPr>
          <a:xfrm>
            <a:off x="7605200" y="5374400"/>
            <a:ext cx="334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470" name="Google Shape;470;p16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4440000" cy="132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36982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2" name="Google Shape;472;p17"/>
          <p:cNvGrpSpPr/>
          <p:nvPr/>
        </p:nvGrpSpPr>
        <p:grpSpPr>
          <a:xfrm>
            <a:off x="-2267" y="439"/>
            <a:ext cx="12196533" cy="6857124"/>
            <a:chOff x="238125" y="854700"/>
            <a:chExt cx="7142500" cy="4015650"/>
          </a:xfrm>
        </p:grpSpPr>
        <p:sp>
          <p:nvSpPr>
            <p:cNvPr id="473" name="Google Shape;473;p17"/>
            <p:cNvSpPr/>
            <p:nvPr/>
          </p:nvSpPr>
          <p:spPr>
            <a:xfrm>
              <a:off x="238125" y="854700"/>
              <a:ext cx="7142500" cy="4015650"/>
            </a:xfrm>
            <a:custGeom>
              <a:avLst/>
              <a:gdLst/>
              <a:ahLst/>
              <a:cxnLst/>
              <a:rect l="l" t="t" r="r" b="b"/>
              <a:pathLst>
                <a:path w="285700" h="160626" extrusionOk="0">
                  <a:moveTo>
                    <a:pt x="5823" y="8897"/>
                  </a:moveTo>
                  <a:cubicBezTo>
                    <a:pt x="6990" y="8897"/>
                    <a:pt x="7943" y="9851"/>
                    <a:pt x="7943" y="11018"/>
                  </a:cubicBezTo>
                  <a:cubicBezTo>
                    <a:pt x="7943" y="12185"/>
                    <a:pt x="6990" y="13139"/>
                    <a:pt x="5823" y="13139"/>
                  </a:cubicBezTo>
                  <a:cubicBezTo>
                    <a:pt x="4656" y="13139"/>
                    <a:pt x="3714" y="12185"/>
                    <a:pt x="3714" y="11018"/>
                  </a:cubicBezTo>
                  <a:cubicBezTo>
                    <a:pt x="3714" y="9851"/>
                    <a:pt x="4656" y="8897"/>
                    <a:pt x="5823" y="8897"/>
                  </a:cubicBezTo>
                  <a:close/>
                  <a:moveTo>
                    <a:pt x="5823" y="20718"/>
                  </a:moveTo>
                  <a:cubicBezTo>
                    <a:pt x="6990" y="20718"/>
                    <a:pt x="7943" y="21660"/>
                    <a:pt x="7943" y="22839"/>
                  </a:cubicBezTo>
                  <a:cubicBezTo>
                    <a:pt x="7943" y="24006"/>
                    <a:pt x="6990" y="24960"/>
                    <a:pt x="5823" y="24960"/>
                  </a:cubicBezTo>
                  <a:cubicBezTo>
                    <a:pt x="4656" y="24960"/>
                    <a:pt x="3714" y="24006"/>
                    <a:pt x="3714" y="22839"/>
                  </a:cubicBezTo>
                  <a:cubicBezTo>
                    <a:pt x="3714" y="21660"/>
                    <a:pt x="4656" y="20718"/>
                    <a:pt x="5823" y="20718"/>
                  </a:cubicBezTo>
                  <a:close/>
                  <a:moveTo>
                    <a:pt x="5823" y="32527"/>
                  </a:moveTo>
                  <a:cubicBezTo>
                    <a:pt x="6990" y="32527"/>
                    <a:pt x="7943" y="33481"/>
                    <a:pt x="7943" y="34648"/>
                  </a:cubicBezTo>
                  <a:cubicBezTo>
                    <a:pt x="7943" y="35827"/>
                    <a:pt x="6990" y="36768"/>
                    <a:pt x="5823" y="36768"/>
                  </a:cubicBezTo>
                  <a:cubicBezTo>
                    <a:pt x="4656" y="36768"/>
                    <a:pt x="3714" y="35827"/>
                    <a:pt x="3714" y="34648"/>
                  </a:cubicBezTo>
                  <a:cubicBezTo>
                    <a:pt x="3714" y="33481"/>
                    <a:pt x="4656" y="32527"/>
                    <a:pt x="5823" y="32527"/>
                  </a:cubicBezTo>
                  <a:close/>
                  <a:moveTo>
                    <a:pt x="5823" y="44348"/>
                  </a:moveTo>
                  <a:cubicBezTo>
                    <a:pt x="6990" y="44348"/>
                    <a:pt x="7943" y="45302"/>
                    <a:pt x="7943" y="46469"/>
                  </a:cubicBezTo>
                  <a:cubicBezTo>
                    <a:pt x="7943" y="47636"/>
                    <a:pt x="6990" y="48589"/>
                    <a:pt x="5823" y="48589"/>
                  </a:cubicBezTo>
                  <a:cubicBezTo>
                    <a:pt x="4656" y="48589"/>
                    <a:pt x="3714" y="47636"/>
                    <a:pt x="3714" y="46469"/>
                  </a:cubicBezTo>
                  <a:cubicBezTo>
                    <a:pt x="3714" y="45302"/>
                    <a:pt x="4656" y="44348"/>
                    <a:pt x="5823" y="44348"/>
                  </a:cubicBezTo>
                  <a:close/>
                  <a:moveTo>
                    <a:pt x="5823" y="56169"/>
                  </a:moveTo>
                  <a:cubicBezTo>
                    <a:pt x="6990" y="56169"/>
                    <a:pt x="7943" y="57110"/>
                    <a:pt x="7943" y="58277"/>
                  </a:cubicBezTo>
                  <a:cubicBezTo>
                    <a:pt x="7943" y="59457"/>
                    <a:pt x="6990" y="60398"/>
                    <a:pt x="5823" y="60398"/>
                  </a:cubicBezTo>
                  <a:cubicBezTo>
                    <a:pt x="4656" y="60398"/>
                    <a:pt x="3714" y="59457"/>
                    <a:pt x="3714" y="58277"/>
                  </a:cubicBezTo>
                  <a:cubicBezTo>
                    <a:pt x="3714" y="57110"/>
                    <a:pt x="4656" y="56169"/>
                    <a:pt x="5823" y="56169"/>
                  </a:cubicBezTo>
                  <a:close/>
                  <a:moveTo>
                    <a:pt x="5823" y="67977"/>
                  </a:moveTo>
                  <a:cubicBezTo>
                    <a:pt x="6990" y="67977"/>
                    <a:pt x="7943" y="68931"/>
                    <a:pt x="7943" y="70098"/>
                  </a:cubicBezTo>
                  <a:cubicBezTo>
                    <a:pt x="7943" y="71265"/>
                    <a:pt x="6990" y="72219"/>
                    <a:pt x="5823" y="72219"/>
                  </a:cubicBezTo>
                  <a:cubicBezTo>
                    <a:pt x="4656" y="72219"/>
                    <a:pt x="3714" y="71265"/>
                    <a:pt x="3714" y="70098"/>
                  </a:cubicBezTo>
                  <a:cubicBezTo>
                    <a:pt x="3714" y="68931"/>
                    <a:pt x="4656" y="67977"/>
                    <a:pt x="5823" y="67977"/>
                  </a:cubicBezTo>
                  <a:close/>
                  <a:moveTo>
                    <a:pt x="5823" y="79798"/>
                  </a:moveTo>
                  <a:cubicBezTo>
                    <a:pt x="6990" y="79798"/>
                    <a:pt x="7943" y="80739"/>
                    <a:pt x="7943" y="81919"/>
                  </a:cubicBezTo>
                  <a:cubicBezTo>
                    <a:pt x="7943" y="83086"/>
                    <a:pt x="6990" y="84027"/>
                    <a:pt x="5823" y="84027"/>
                  </a:cubicBezTo>
                  <a:cubicBezTo>
                    <a:pt x="4656" y="84027"/>
                    <a:pt x="3714" y="83086"/>
                    <a:pt x="3714" y="81919"/>
                  </a:cubicBezTo>
                  <a:cubicBezTo>
                    <a:pt x="3714" y="80739"/>
                    <a:pt x="4656" y="79798"/>
                    <a:pt x="5823" y="79798"/>
                  </a:cubicBezTo>
                  <a:close/>
                  <a:moveTo>
                    <a:pt x="5823" y="91607"/>
                  </a:moveTo>
                  <a:cubicBezTo>
                    <a:pt x="6990" y="91607"/>
                    <a:pt x="7943" y="92560"/>
                    <a:pt x="7943" y="93727"/>
                  </a:cubicBezTo>
                  <a:cubicBezTo>
                    <a:pt x="7943" y="94895"/>
                    <a:pt x="6990" y="95848"/>
                    <a:pt x="5823" y="95848"/>
                  </a:cubicBezTo>
                  <a:cubicBezTo>
                    <a:pt x="4656" y="95848"/>
                    <a:pt x="3714" y="94895"/>
                    <a:pt x="3714" y="93727"/>
                  </a:cubicBezTo>
                  <a:cubicBezTo>
                    <a:pt x="3714" y="92560"/>
                    <a:pt x="4656" y="91607"/>
                    <a:pt x="5823" y="91607"/>
                  </a:cubicBezTo>
                  <a:close/>
                  <a:moveTo>
                    <a:pt x="5823" y="103428"/>
                  </a:moveTo>
                  <a:cubicBezTo>
                    <a:pt x="6990" y="103428"/>
                    <a:pt x="7943" y="104381"/>
                    <a:pt x="7943" y="105548"/>
                  </a:cubicBezTo>
                  <a:cubicBezTo>
                    <a:pt x="7943" y="106716"/>
                    <a:pt x="6990" y="107669"/>
                    <a:pt x="5823" y="107669"/>
                  </a:cubicBezTo>
                  <a:cubicBezTo>
                    <a:pt x="4656" y="107669"/>
                    <a:pt x="3714" y="106716"/>
                    <a:pt x="3714" y="105548"/>
                  </a:cubicBezTo>
                  <a:cubicBezTo>
                    <a:pt x="3714" y="104381"/>
                    <a:pt x="4656" y="103428"/>
                    <a:pt x="5823" y="103428"/>
                  </a:cubicBezTo>
                  <a:close/>
                  <a:moveTo>
                    <a:pt x="5823" y="115249"/>
                  </a:moveTo>
                  <a:cubicBezTo>
                    <a:pt x="6990" y="115249"/>
                    <a:pt x="7943" y="116190"/>
                    <a:pt x="7943" y="117357"/>
                  </a:cubicBezTo>
                  <a:cubicBezTo>
                    <a:pt x="7943" y="118536"/>
                    <a:pt x="6990" y="119478"/>
                    <a:pt x="5823" y="119478"/>
                  </a:cubicBezTo>
                  <a:cubicBezTo>
                    <a:pt x="4656" y="119478"/>
                    <a:pt x="3714" y="118536"/>
                    <a:pt x="3714" y="117357"/>
                  </a:cubicBezTo>
                  <a:cubicBezTo>
                    <a:pt x="3714" y="116190"/>
                    <a:pt x="4656" y="115249"/>
                    <a:pt x="5823" y="115249"/>
                  </a:cubicBezTo>
                  <a:close/>
                  <a:moveTo>
                    <a:pt x="5823" y="127057"/>
                  </a:moveTo>
                  <a:cubicBezTo>
                    <a:pt x="6990" y="127057"/>
                    <a:pt x="7943" y="128011"/>
                    <a:pt x="7943" y="129178"/>
                  </a:cubicBezTo>
                  <a:cubicBezTo>
                    <a:pt x="7943" y="130345"/>
                    <a:pt x="6990" y="131299"/>
                    <a:pt x="5823" y="131299"/>
                  </a:cubicBezTo>
                  <a:cubicBezTo>
                    <a:pt x="4656" y="131299"/>
                    <a:pt x="3714" y="130345"/>
                    <a:pt x="3714" y="129178"/>
                  </a:cubicBezTo>
                  <a:cubicBezTo>
                    <a:pt x="3714" y="128011"/>
                    <a:pt x="4656" y="127057"/>
                    <a:pt x="5823" y="127057"/>
                  </a:cubicBezTo>
                  <a:close/>
                  <a:moveTo>
                    <a:pt x="5823" y="138878"/>
                  </a:moveTo>
                  <a:cubicBezTo>
                    <a:pt x="6990" y="138878"/>
                    <a:pt x="7943" y="139819"/>
                    <a:pt x="7943" y="140999"/>
                  </a:cubicBezTo>
                  <a:cubicBezTo>
                    <a:pt x="7943" y="142166"/>
                    <a:pt x="6990" y="143107"/>
                    <a:pt x="5823" y="143107"/>
                  </a:cubicBezTo>
                  <a:cubicBezTo>
                    <a:pt x="4656" y="143107"/>
                    <a:pt x="3714" y="142166"/>
                    <a:pt x="3714" y="140999"/>
                  </a:cubicBezTo>
                  <a:cubicBezTo>
                    <a:pt x="3714" y="139819"/>
                    <a:pt x="4656" y="138878"/>
                    <a:pt x="5823" y="138878"/>
                  </a:cubicBezTo>
                  <a:close/>
                  <a:moveTo>
                    <a:pt x="5823" y="150687"/>
                  </a:moveTo>
                  <a:cubicBezTo>
                    <a:pt x="6990" y="150687"/>
                    <a:pt x="7943" y="151640"/>
                    <a:pt x="7943" y="152807"/>
                  </a:cubicBezTo>
                  <a:cubicBezTo>
                    <a:pt x="7943" y="153974"/>
                    <a:pt x="6990" y="154928"/>
                    <a:pt x="5823" y="154928"/>
                  </a:cubicBezTo>
                  <a:cubicBezTo>
                    <a:pt x="4656" y="154928"/>
                    <a:pt x="3714" y="153974"/>
                    <a:pt x="3714" y="152807"/>
                  </a:cubicBezTo>
                  <a:cubicBezTo>
                    <a:pt x="3714" y="151640"/>
                    <a:pt x="4656" y="150687"/>
                    <a:pt x="5823" y="150687"/>
                  </a:cubicBezTo>
                  <a:close/>
                  <a:moveTo>
                    <a:pt x="0" y="0"/>
                  </a:moveTo>
                  <a:lnTo>
                    <a:pt x="0" y="160625"/>
                  </a:lnTo>
                  <a:lnTo>
                    <a:pt x="285700" y="160625"/>
                  </a:lnTo>
                  <a:lnTo>
                    <a:pt x="285700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" name="Google Shape;474;p17"/>
            <p:cNvSpPr/>
            <p:nvPr/>
          </p:nvSpPr>
          <p:spPr>
            <a:xfrm>
              <a:off x="561875" y="24866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" name="Google Shape;475;p17"/>
            <p:cNvSpPr/>
            <p:nvPr/>
          </p:nvSpPr>
          <p:spPr>
            <a:xfrm>
              <a:off x="561875" y="26946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" name="Google Shape;476;p17"/>
            <p:cNvSpPr/>
            <p:nvPr/>
          </p:nvSpPr>
          <p:spPr>
            <a:xfrm>
              <a:off x="561875" y="28923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" name="Google Shape;477;p17"/>
            <p:cNvSpPr/>
            <p:nvPr/>
          </p:nvSpPr>
          <p:spPr>
            <a:xfrm>
              <a:off x="561875" y="31000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" name="Google Shape;478;p17"/>
            <p:cNvSpPr/>
            <p:nvPr/>
          </p:nvSpPr>
          <p:spPr>
            <a:xfrm>
              <a:off x="561875" y="16757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" name="Google Shape;479;p17"/>
            <p:cNvSpPr/>
            <p:nvPr/>
          </p:nvSpPr>
          <p:spPr>
            <a:xfrm>
              <a:off x="561875" y="18837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" name="Google Shape;480;p17"/>
            <p:cNvSpPr/>
            <p:nvPr/>
          </p:nvSpPr>
          <p:spPr>
            <a:xfrm>
              <a:off x="561875" y="20813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" name="Google Shape;481;p17"/>
            <p:cNvSpPr/>
            <p:nvPr/>
          </p:nvSpPr>
          <p:spPr>
            <a:xfrm>
              <a:off x="561875" y="22890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" name="Google Shape;482;p17"/>
            <p:cNvSpPr/>
            <p:nvPr/>
          </p:nvSpPr>
          <p:spPr>
            <a:xfrm>
              <a:off x="561875" y="10727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" name="Google Shape;483;p17"/>
            <p:cNvSpPr/>
            <p:nvPr/>
          </p:nvSpPr>
          <p:spPr>
            <a:xfrm>
              <a:off x="561875" y="12703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" name="Google Shape;484;p17"/>
            <p:cNvSpPr/>
            <p:nvPr/>
          </p:nvSpPr>
          <p:spPr>
            <a:xfrm>
              <a:off x="561875" y="14780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" name="Google Shape;485;p17"/>
            <p:cNvSpPr/>
            <p:nvPr/>
          </p:nvSpPr>
          <p:spPr>
            <a:xfrm>
              <a:off x="561875" y="41086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" name="Google Shape;486;p17"/>
            <p:cNvSpPr/>
            <p:nvPr/>
          </p:nvSpPr>
          <p:spPr>
            <a:xfrm>
              <a:off x="561875" y="43166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" name="Google Shape;487;p17"/>
            <p:cNvSpPr/>
            <p:nvPr/>
          </p:nvSpPr>
          <p:spPr>
            <a:xfrm>
              <a:off x="561875" y="45142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" name="Google Shape;488;p17"/>
            <p:cNvSpPr/>
            <p:nvPr/>
          </p:nvSpPr>
          <p:spPr>
            <a:xfrm>
              <a:off x="561875" y="47219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" name="Google Shape;489;p17"/>
            <p:cNvSpPr/>
            <p:nvPr/>
          </p:nvSpPr>
          <p:spPr>
            <a:xfrm>
              <a:off x="561875" y="3297650"/>
              <a:ext cx="6818750" cy="0"/>
            </a:xfrm>
            <a:custGeom>
              <a:avLst/>
              <a:gdLst/>
              <a:ahLst/>
              <a:cxnLst/>
              <a:rect l="l" t="t" r="r" b="b"/>
              <a:pathLst>
                <a:path w="272750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" name="Google Shape;490;p17"/>
            <p:cNvSpPr/>
            <p:nvPr/>
          </p:nvSpPr>
          <p:spPr>
            <a:xfrm>
              <a:off x="561875" y="35056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" name="Google Shape;491;p17"/>
            <p:cNvSpPr/>
            <p:nvPr/>
          </p:nvSpPr>
          <p:spPr>
            <a:xfrm>
              <a:off x="561875" y="37032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" name="Google Shape;492;p17"/>
            <p:cNvSpPr/>
            <p:nvPr/>
          </p:nvSpPr>
          <p:spPr>
            <a:xfrm>
              <a:off x="561875" y="39109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" name="Google Shape;493;p17"/>
            <p:cNvSpPr/>
            <p:nvPr/>
          </p:nvSpPr>
          <p:spPr>
            <a:xfrm>
              <a:off x="514825" y="859725"/>
              <a:ext cx="25" cy="4005275"/>
            </a:xfrm>
            <a:custGeom>
              <a:avLst/>
              <a:gdLst/>
              <a:ahLst/>
              <a:cxnLst/>
              <a:rect l="l" t="t" r="r" b="b"/>
              <a:pathLst>
                <a:path w="1" h="160211" fill="none" extrusionOk="0">
                  <a:moveTo>
                    <a:pt x="0" y="0"/>
                  </a:moveTo>
                  <a:lnTo>
                    <a:pt x="0" y="160211"/>
                  </a:lnTo>
                </a:path>
              </a:pathLst>
            </a:custGeom>
            <a:noFill/>
            <a:ln w="7850" cap="flat" cmpd="sng">
              <a:solidFill>
                <a:schemeClr val="dk1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" name="Google Shape;494;p17"/>
            <p:cNvSpPr/>
            <p:nvPr/>
          </p:nvSpPr>
          <p:spPr>
            <a:xfrm>
              <a:off x="563750" y="859725"/>
              <a:ext cx="25" cy="4005275"/>
            </a:xfrm>
            <a:custGeom>
              <a:avLst/>
              <a:gdLst/>
              <a:ahLst/>
              <a:cxnLst/>
              <a:rect l="l" t="t" r="r" b="b"/>
              <a:pathLst>
                <a:path w="1" h="160211" fill="none" extrusionOk="0">
                  <a:moveTo>
                    <a:pt x="1" y="0"/>
                  </a:moveTo>
                  <a:lnTo>
                    <a:pt x="1" y="160211"/>
                  </a:lnTo>
                </a:path>
              </a:pathLst>
            </a:custGeom>
            <a:noFill/>
            <a:ln w="7850" cap="flat" cmpd="sng">
              <a:solidFill>
                <a:schemeClr val="dk1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95" name="Google Shape;495;p17"/>
          <p:cNvSpPr txBox="1">
            <a:spLocks noGrp="1"/>
          </p:cNvSpPr>
          <p:nvPr>
            <p:ph type="subTitle" idx="1"/>
          </p:nvPr>
        </p:nvSpPr>
        <p:spPr>
          <a:xfrm>
            <a:off x="4156200" y="4864317"/>
            <a:ext cx="3879600" cy="12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6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496" name="Google Shape;496;p17"/>
          <p:cNvSpPr txBox="1">
            <a:spLocks noGrp="1"/>
          </p:cNvSpPr>
          <p:nvPr>
            <p:ph type="title"/>
          </p:nvPr>
        </p:nvSpPr>
        <p:spPr>
          <a:xfrm>
            <a:off x="2558200" y="2151784"/>
            <a:ext cx="7075600" cy="197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497" name="Google Shape;497;p17"/>
          <p:cNvSpPr txBox="1">
            <a:spLocks noGrp="1"/>
          </p:cNvSpPr>
          <p:nvPr>
            <p:ph type="title" idx="2" hasCustomPrompt="1"/>
          </p:nvPr>
        </p:nvSpPr>
        <p:spPr>
          <a:xfrm>
            <a:off x="5125000" y="788084"/>
            <a:ext cx="1942000" cy="900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grpSp>
        <p:nvGrpSpPr>
          <p:cNvPr id="498" name="Google Shape;498;p17"/>
          <p:cNvGrpSpPr/>
          <p:nvPr/>
        </p:nvGrpSpPr>
        <p:grpSpPr>
          <a:xfrm rot="-697126" flipH="1">
            <a:off x="759050" y="-468403"/>
            <a:ext cx="1740524" cy="1795281"/>
            <a:chOff x="1492000" y="427450"/>
            <a:chExt cx="1188000" cy="1225375"/>
          </a:xfrm>
        </p:grpSpPr>
        <p:sp>
          <p:nvSpPr>
            <p:cNvPr id="499" name="Google Shape;499;p17"/>
            <p:cNvSpPr/>
            <p:nvPr/>
          </p:nvSpPr>
          <p:spPr>
            <a:xfrm>
              <a:off x="1492000" y="427450"/>
              <a:ext cx="1188000" cy="1225375"/>
            </a:xfrm>
            <a:custGeom>
              <a:avLst/>
              <a:gdLst/>
              <a:ahLst/>
              <a:cxnLst/>
              <a:rect l="l" t="t" r="r" b="b"/>
              <a:pathLst>
                <a:path w="47520" h="49015" extrusionOk="0">
                  <a:moveTo>
                    <a:pt x="44863" y="698"/>
                  </a:moveTo>
                  <a:lnTo>
                    <a:pt x="44863" y="698"/>
                  </a:lnTo>
                  <a:cubicBezTo>
                    <a:pt x="45260" y="745"/>
                    <a:pt x="45657" y="763"/>
                    <a:pt x="46048" y="763"/>
                  </a:cubicBezTo>
                  <a:cubicBezTo>
                    <a:pt x="46274" y="763"/>
                    <a:pt x="46497" y="757"/>
                    <a:pt x="46717" y="748"/>
                  </a:cubicBezTo>
                  <a:lnTo>
                    <a:pt x="46717" y="748"/>
                  </a:lnTo>
                  <a:cubicBezTo>
                    <a:pt x="46667" y="8567"/>
                    <a:pt x="46617" y="16387"/>
                    <a:pt x="46642" y="24207"/>
                  </a:cubicBezTo>
                  <a:cubicBezTo>
                    <a:pt x="46667" y="32076"/>
                    <a:pt x="46366" y="40046"/>
                    <a:pt x="46868" y="47891"/>
                  </a:cubicBezTo>
                  <a:cubicBezTo>
                    <a:pt x="46818" y="47891"/>
                    <a:pt x="46792" y="47866"/>
                    <a:pt x="46767" y="47866"/>
                  </a:cubicBezTo>
                  <a:cubicBezTo>
                    <a:pt x="39987" y="48053"/>
                    <a:pt x="33211" y="48100"/>
                    <a:pt x="26436" y="48100"/>
                  </a:cubicBezTo>
                  <a:cubicBezTo>
                    <a:pt x="19684" y="48100"/>
                    <a:pt x="12934" y="48054"/>
                    <a:pt x="6180" y="48054"/>
                  </a:cubicBezTo>
                  <a:cubicBezTo>
                    <a:pt x="4304" y="48054"/>
                    <a:pt x="2428" y="48057"/>
                    <a:pt x="552" y="48066"/>
                  </a:cubicBezTo>
                  <a:cubicBezTo>
                    <a:pt x="802" y="38116"/>
                    <a:pt x="1203" y="28066"/>
                    <a:pt x="1203" y="18066"/>
                  </a:cubicBezTo>
                  <a:cubicBezTo>
                    <a:pt x="1203" y="12452"/>
                    <a:pt x="1078" y="6863"/>
                    <a:pt x="727" y="1299"/>
                  </a:cubicBezTo>
                  <a:lnTo>
                    <a:pt x="752" y="1299"/>
                  </a:lnTo>
                  <a:cubicBezTo>
                    <a:pt x="1098" y="1362"/>
                    <a:pt x="1492" y="1415"/>
                    <a:pt x="1880" y="1415"/>
                  </a:cubicBezTo>
                  <a:cubicBezTo>
                    <a:pt x="2112" y="1415"/>
                    <a:pt x="2341" y="1396"/>
                    <a:pt x="2557" y="1349"/>
                  </a:cubicBezTo>
                  <a:lnTo>
                    <a:pt x="2557" y="1349"/>
                  </a:lnTo>
                  <a:cubicBezTo>
                    <a:pt x="2406" y="1650"/>
                    <a:pt x="2406" y="2051"/>
                    <a:pt x="2582" y="2377"/>
                  </a:cubicBezTo>
                  <a:cubicBezTo>
                    <a:pt x="2901" y="2970"/>
                    <a:pt x="3636" y="3314"/>
                    <a:pt x="4314" y="3314"/>
                  </a:cubicBezTo>
                  <a:cubicBezTo>
                    <a:pt x="4381" y="3314"/>
                    <a:pt x="4447" y="3311"/>
                    <a:pt x="4512" y="3304"/>
                  </a:cubicBezTo>
                  <a:cubicBezTo>
                    <a:pt x="5740" y="3229"/>
                    <a:pt x="6316" y="1700"/>
                    <a:pt x="5539" y="873"/>
                  </a:cubicBezTo>
                  <a:lnTo>
                    <a:pt x="5539" y="873"/>
                  </a:lnTo>
                  <a:cubicBezTo>
                    <a:pt x="5943" y="910"/>
                    <a:pt x="6360" y="933"/>
                    <a:pt x="6771" y="933"/>
                  </a:cubicBezTo>
                  <a:cubicBezTo>
                    <a:pt x="6921" y="933"/>
                    <a:pt x="7071" y="930"/>
                    <a:pt x="7218" y="923"/>
                  </a:cubicBezTo>
                  <a:lnTo>
                    <a:pt x="7218" y="923"/>
                  </a:lnTo>
                  <a:cubicBezTo>
                    <a:pt x="6918" y="1199"/>
                    <a:pt x="6742" y="1700"/>
                    <a:pt x="6792" y="2101"/>
                  </a:cubicBezTo>
                  <a:cubicBezTo>
                    <a:pt x="6842" y="2778"/>
                    <a:pt x="7344" y="3254"/>
                    <a:pt x="7995" y="3354"/>
                  </a:cubicBezTo>
                  <a:cubicBezTo>
                    <a:pt x="8078" y="3367"/>
                    <a:pt x="8161" y="3373"/>
                    <a:pt x="8244" y="3373"/>
                  </a:cubicBezTo>
                  <a:cubicBezTo>
                    <a:pt x="8813" y="3373"/>
                    <a:pt x="9362" y="3077"/>
                    <a:pt x="9624" y="2552"/>
                  </a:cubicBezTo>
                  <a:cubicBezTo>
                    <a:pt x="9850" y="2076"/>
                    <a:pt x="9850" y="1475"/>
                    <a:pt x="9599" y="998"/>
                  </a:cubicBezTo>
                  <a:cubicBezTo>
                    <a:pt x="10025" y="998"/>
                    <a:pt x="10451" y="973"/>
                    <a:pt x="10903" y="898"/>
                  </a:cubicBezTo>
                  <a:lnTo>
                    <a:pt x="10903" y="898"/>
                  </a:lnTo>
                  <a:cubicBezTo>
                    <a:pt x="10652" y="1149"/>
                    <a:pt x="10527" y="1500"/>
                    <a:pt x="10552" y="1876"/>
                  </a:cubicBezTo>
                  <a:cubicBezTo>
                    <a:pt x="10627" y="2527"/>
                    <a:pt x="11178" y="3029"/>
                    <a:pt x="11830" y="3104"/>
                  </a:cubicBezTo>
                  <a:cubicBezTo>
                    <a:pt x="11905" y="3116"/>
                    <a:pt x="11981" y="3122"/>
                    <a:pt x="12056" y="3122"/>
                  </a:cubicBezTo>
                  <a:cubicBezTo>
                    <a:pt x="12607" y="3122"/>
                    <a:pt x="13138" y="2806"/>
                    <a:pt x="13359" y="2277"/>
                  </a:cubicBezTo>
                  <a:cubicBezTo>
                    <a:pt x="13559" y="1826"/>
                    <a:pt x="13509" y="1299"/>
                    <a:pt x="13258" y="898"/>
                  </a:cubicBezTo>
                  <a:cubicBezTo>
                    <a:pt x="13576" y="898"/>
                    <a:pt x="13904" y="909"/>
                    <a:pt x="14237" y="909"/>
                  </a:cubicBezTo>
                  <a:cubicBezTo>
                    <a:pt x="14403" y="909"/>
                    <a:pt x="14570" y="907"/>
                    <a:pt x="14737" y="898"/>
                  </a:cubicBezTo>
                  <a:lnTo>
                    <a:pt x="14737" y="898"/>
                  </a:lnTo>
                  <a:cubicBezTo>
                    <a:pt x="14273" y="1850"/>
                    <a:pt x="14626" y="3103"/>
                    <a:pt x="15816" y="3103"/>
                  </a:cubicBezTo>
                  <a:cubicBezTo>
                    <a:pt x="15911" y="3103"/>
                    <a:pt x="16010" y="3095"/>
                    <a:pt x="16116" y="3079"/>
                  </a:cubicBezTo>
                  <a:cubicBezTo>
                    <a:pt x="17268" y="2928"/>
                    <a:pt x="17644" y="1625"/>
                    <a:pt x="17093" y="798"/>
                  </a:cubicBezTo>
                  <a:lnTo>
                    <a:pt x="17093" y="798"/>
                  </a:lnTo>
                  <a:cubicBezTo>
                    <a:pt x="17569" y="823"/>
                    <a:pt x="18070" y="823"/>
                    <a:pt x="18572" y="823"/>
                  </a:cubicBezTo>
                  <a:cubicBezTo>
                    <a:pt x="18183" y="1796"/>
                    <a:pt x="18761" y="2957"/>
                    <a:pt x="19917" y="2957"/>
                  </a:cubicBezTo>
                  <a:cubicBezTo>
                    <a:pt x="19952" y="2957"/>
                    <a:pt x="19989" y="2956"/>
                    <a:pt x="20025" y="2953"/>
                  </a:cubicBezTo>
                  <a:cubicBezTo>
                    <a:pt x="21103" y="2878"/>
                    <a:pt x="21604" y="1775"/>
                    <a:pt x="21203" y="898"/>
                  </a:cubicBezTo>
                  <a:lnTo>
                    <a:pt x="21203" y="898"/>
                  </a:lnTo>
                  <a:cubicBezTo>
                    <a:pt x="21579" y="923"/>
                    <a:pt x="21930" y="923"/>
                    <a:pt x="22306" y="923"/>
                  </a:cubicBezTo>
                  <a:cubicBezTo>
                    <a:pt x="21963" y="1782"/>
                    <a:pt x="22460" y="2905"/>
                    <a:pt x="23492" y="2905"/>
                  </a:cubicBezTo>
                  <a:cubicBezTo>
                    <a:pt x="23514" y="2905"/>
                    <a:pt x="23536" y="2904"/>
                    <a:pt x="23559" y="2903"/>
                  </a:cubicBezTo>
                  <a:cubicBezTo>
                    <a:pt x="24436" y="2878"/>
                    <a:pt x="25339" y="1775"/>
                    <a:pt x="25013" y="1024"/>
                  </a:cubicBezTo>
                  <a:cubicBezTo>
                    <a:pt x="25489" y="998"/>
                    <a:pt x="25940" y="998"/>
                    <a:pt x="26391" y="923"/>
                  </a:cubicBezTo>
                  <a:lnTo>
                    <a:pt x="26391" y="923"/>
                  </a:lnTo>
                  <a:cubicBezTo>
                    <a:pt x="26141" y="1450"/>
                    <a:pt x="25990" y="2001"/>
                    <a:pt x="26391" y="2502"/>
                  </a:cubicBezTo>
                  <a:cubicBezTo>
                    <a:pt x="26730" y="2921"/>
                    <a:pt x="27291" y="3117"/>
                    <a:pt x="27809" y="3117"/>
                  </a:cubicBezTo>
                  <a:cubicBezTo>
                    <a:pt x="27942" y="3117"/>
                    <a:pt x="28073" y="3104"/>
                    <a:pt x="28196" y="3079"/>
                  </a:cubicBezTo>
                  <a:cubicBezTo>
                    <a:pt x="29173" y="2828"/>
                    <a:pt x="29675" y="1625"/>
                    <a:pt x="29073" y="923"/>
                  </a:cubicBezTo>
                  <a:lnTo>
                    <a:pt x="30226" y="923"/>
                  </a:lnTo>
                  <a:cubicBezTo>
                    <a:pt x="29910" y="1969"/>
                    <a:pt x="30584" y="3132"/>
                    <a:pt x="31769" y="3132"/>
                  </a:cubicBezTo>
                  <a:cubicBezTo>
                    <a:pt x="31806" y="3132"/>
                    <a:pt x="31843" y="3131"/>
                    <a:pt x="31880" y="3129"/>
                  </a:cubicBezTo>
                  <a:cubicBezTo>
                    <a:pt x="33108" y="3029"/>
                    <a:pt x="33685" y="1750"/>
                    <a:pt x="33208" y="773"/>
                  </a:cubicBezTo>
                  <a:lnTo>
                    <a:pt x="33208" y="773"/>
                  </a:lnTo>
                  <a:cubicBezTo>
                    <a:pt x="33559" y="798"/>
                    <a:pt x="33885" y="823"/>
                    <a:pt x="34236" y="848"/>
                  </a:cubicBezTo>
                  <a:cubicBezTo>
                    <a:pt x="33885" y="1800"/>
                    <a:pt x="34436" y="2928"/>
                    <a:pt x="35589" y="2928"/>
                  </a:cubicBezTo>
                  <a:cubicBezTo>
                    <a:pt x="35602" y="2929"/>
                    <a:pt x="35614" y="2929"/>
                    <a:pt x="35626" y="2929"/>
                  </a:cubicBezTo>
                  <a:cubicBezTo>
                    <a:pt x="36682" y="2929"/>
                    <a:pt x="37315" y="1865"/>
                    <a:pt x="37018" y="973"/>
                  </a:cubicBezTo>
                  <a:cubicBezTo>
                    <a:pt x="37319" y="948"/>
                    <a:pt x="37645" y="923"/>
                    <a:pt x="37945" y="898"/>
                  </a:cubicBezTo>
                  <a:lnTo>
                    <a:pt x="37945" y="898"/>
                  </a:lnTo>
                  <a:cubicBezTo>
                    <a:pt x="37695" y="1775"/>
                    <a:pt x="38221" y="2753"/>
                    <a:pt x="39274" y="2803"/>
                  </a:cubicBezTo>
                  <a:cubicBezTo>
                    <a:pt x="39298" y="2804"/>
                    <a:pt x="39323" y="2805"/>
                    <a:pt x="39347" y="2805"/>
                  </a:cubicBezTo>
                  <a:cubicBezTo>
                    <a:pt x="40334" y="2805"/>
                    <a:pt x="40996" y="1829"/>
                    <a:pt x="40727" y="948"/>
                  </a:cubicBezTo>
                  <a:lnTo>
                    <a:pt x="40727" y="948"/>
                  </a:lnTo>
                  <a:cubicBezTo>
                    <a:pt x="41028" y="1024"/>
                    <a:pt x="41329" y="1049"/>
                    <a:pt x="41630" y="1074"/>
                  </a:cubicBezTo>
                  <a:cubicBezTo>
                    <a:pt x="41228" y="1800"/>
                    <a:pt x="41880" y="2928"/>
                    <a:pt x="42858" y="3079"/>
                  </a:cubicBezTo>
                  <a:cubicBezTo>
                    <a:pt x="42948" y="3092"/>
                    <a:pt x="43038" y="3099"/>
                    <a:pt x="43126" y="3099"/>
                  </a:cubicBezTo>
                  <a:cubicBezTo>
                    <a:pt x="44355" y="3099"/>
                    <a:pt x="45307" y="1844"/>
                    <a:pt x="44863" y="698"/>
                  </a:cubicBezTo>
                  <a:close/>
                  <a:moveTo>
                    <a:pt x="47088" y="0"/>
                  </a:moveTo>
                  <a:cubicBezTo>
                    <a:pt x="46975" y="0"/>
                    <a:pt x="46861" y="48"/>
                    <a:pt x="46792" y="146"/>
                  </a:cubicBezTo>
                  <a:cubicBezTo>
                    <a:pt x="46603" y="146"/>
                    <a:pt x="46411" y="145"/>
                    <a:pt x="46218" y="145"/>
                  </a:cubicBezTo>
                  <a:cubicBezTo>
                    <a:pt x="45543" y="145"/>
                    <a:pt x="44854" y="160"/>
                    <a:pt x="44211" y="297"/>
                  </a:cubicBezTo>
                  <a:cubicBezTo>
                    <a:pt x="44061" y="347"/>
                    <a:pt x="44061" y="572"/>
                    <a:pt x="44211" y="597"/>
                  </a:cubicBezTo>
                  <a:lnTo>
                    <a:pt x="44286" y="597"/>
                  </a:lnTo>
                  <a:cubicBezTo>
                    <a:pt x="44462" y="1199"/>
                    <a:pt x="44512" y="1851"/>
                    <a:pt x="43935" y="2277"/>
                  </a:cubicBezTo>
                  <a:cubicBezTo>
                    <a:pt x="43706" y="2437"/>
                    <a:pt x="43435" y="2556"/>
                    <a:pt x="43161" y="2556"/>
                  </a:cubicBezTo>
                  <a:cubicBezTo>
                    <a:pt x="43135" y="2556"/>
                    <a:pt x="43109" y="2555"/>
                    <a:pt x="43083" y="2552"/>
                  </a:cubicBezTo>
                  <a:cubicBezTo>
                    <a:pt x="42908" y="2502"/>
                    <a:pt x="42757" y="2452"/>
                    <a:pt x="42582" y="2427"/>
                  </a:cubicBezTo>
                  <a:cubicBezTo>
                    <a:pt x="41980" y="2126"/>
                    <a:pt x="41955" y="1675"/>
                    <a:pt x="42482" y="1099"/>
                  </a:cubicBezTo>
                  <a:cubicBezTo>
                    <a:pt x="42807" y="998"/>
                    <a:pt x="42732" y="547"/>
                    <a:pt x="42406" y="522"/>
                  </a:cubicBezTo>
                  <a:cubicBezTo>
                    <a:pt x="42002" y="490"/>
                    <a:pt x="41577" y="437"/>
                    <a:pt x="41158" y="437"/>
                  </a:cubicBezTo>
                  <a:cubicBezTo>
                    <a:pt x="40927" y="437"/>
                    <a:pt x="40699" y="453"/>
                    <a:pt x="40477" y="497"/>
                  </a:cubicBezTo>
                  <a:cubicBezTo>
                    <a:pt x="40451" y="489"/>
                    <a:pt x="40422" y="484"/>
                    <a:pt x="40393" y="484"/>
                  </a:cubicBezTo>
                  <a:cubicBezTo>
                    <a:pt x="40251" y="484"/>
                    <a:pt x="40093" y="582"/>
                    <a:pt x="40176" y="748"/>
                  </a:cubicBezTo>
                  <a:cubicBezTo>
                    <a:pt x="40426" y="1399"/>
                    <a:pt x="40226" y="2277"/>
                    <a:pt x="39374" y="2302"/>
                  </a:cubicBezTo>
                  <a:cubicBezTo>
                    <a:pt x="39362" y="2302"/>
                    <a:pt x="39351" y="2302"/>
                    <a:pt x="39340" y="2302"/>
                  </a:cubicBezTo>
                  <a:cubicBezTo>
                    <a:pt x="38464" y="2302"/>
                    <a:pt x="38177" y="1341"/>
                    <a:pt x="38622" y="698"/>
                  </a:cubicBezTo>
                  <a:cubicBezTo>
                    <a:pt x="38722" y="547"/>
                    <a:pt x="38597" y="297"/>
                    <a:pt x="38396" y="297"/>
                  </a:cubicBezTo>
                  <a:cubicBezTo>
                    <a:pt x="37845" y="372"/>
                    <a:pt x="37319" y="447"/>
                    <a:pt x="36792" y="572"/>
                  </a:cubicBezTo>
                  <a:cubicBezTo>
                    <a:pt x="36767" y="547"/>
                    <a:pt x="36742" y="522"/>
                    <a:pt x="36717" y="472"/>
                  </a:cubicBezTo>
                  <a:cubicBezTo>
                    <a:pt x="36687" y="435"/>
                    <a:pt x="36647" y="420"/>
                    <a:pt x="36606" y="420"/>
                  </a:cubicBezTo>
                  <a:cubicBezTo>
                    <a:pt x="36478" y="420"/>
                    <a:pt x="36335" y="571"/>
                    <a:pt x="36391" y="723"/>
                  </a:cubicBezTo>
                  <a:cubicBezTo>
                    <a:pt x="36341" y="798"/>
                    <a:pt x="36391" y="948"/>
                    <a:pt x="36492" y="973"/>
                  </a:cubicBezTo>
                  <a:cubicBezTo>
                    <a:pt x="36735" y="1630"/>
                    <a:pt x="36459" y="2429"/>
                    <a:pt x="35662" y="2429"/>
                  </a:cubicBezTo>
                  <a:cubicBezTo>
                    <a:pt x="35638" y="2429"/>
                    <a:pt x="35614" y="2429"/>
                    <a:pt x="35589" y="2427"/>
                  </a:cubicBezTo>
                  <a:cubicBezTo>
                    <a:pt x="34687" y="2402"/>
                    <a:pt x="34436" y="1374"/>
                    <a:pt x="34913" y="723"/>
                  </a:cubicBezTo>
                  <a:cubicBezTo>
                    <a:pt x="35063" y="572"/>
                    <a:pt x="34888" y="322"/>
                    <a:pt x="34687" y="322"/>
                  </a:cubicBezTo>
                  <a:cubicBezTo>
                    <a:pt x="34086" y="322"/>
                    <a:pt x="33509" y="322"/>
                    <a:pt x="32908" y="347"/>
                  </a:cubicBezTo>
                  <a:cubicBezTo>
                    <a:pt x="32873" y="312"/>
                    <a:pt x="32831" y="298"/>
                    <a:pt x="32787" y="298"/>
                  </a:cubicBezTo>
                  <a:cubicBezTo>
                    <a:pt x="32641" y="298"/>
                    <a:pt x="32485" y="462"/>
                    <a:pt x="32582" y="597"/>
                  </a:cubicBezTo>
                  <a:cubicBezTo>
                    <a:pt x="33098" y="1359"/>
                    <a:pt x="32867" y="2554"/>
                    <a:pt x="31843" y="2554"/>
                  </a:cubicBezTo>
                  <a:cubicBezTo>
                    <a:pt x="31822" y="2554"/>
                    <a:pt x="31801" y="2553"/>
                    <a:pt x="31780" y="2552"/>
                  </a:cubicBezTo>
                  <a:cubicBezTo>
                    <a:pt x="30827" y="2527"/>
                    <a:pt x="30477" y="1550"/>
                    <a:pt x="30878" y="798"/>
                  </a:cubicBezTo>
                  <a:cubicBezTo>
                    <a:pt x="31003" y="623"/>
                    <a:pt x="30853" y="397"/>
                    <a:pt x="30652" y="397"/>
                  </a:cubicBezTo>
                  <a:cubicBezTo>
                    <a:pt x="29975" y="397"/>
                    <a:pt x="29374" y="497"/>
                    <a:pt x="28722" y="648"/>
                  </a:cubicBezTo>
                  <a:cubicBezTo>
                    <a:pt x="28697" y="623"/>
                    <a:pt x="28647" y="597"/>
                    <a:pt x="28622" y="572"/>
                  </a:cubicBezTo>
                  <a:cubicBezTo>
                    <a:pt x="28590" y="561"/>
                    <a:pt x="28559" y="556"/>
                    <a:pt x="28528" y="556"/>
                  </a:cubicBezTo>
                  <a:cubicBezTo>
                    <a:pt x="28295" y="556"/>
                    <a:pt x="28127" y="863"/>
                    <a:pt x="28371" y="973"/>
                  </a:cubicBezTo>
                  <a:cubicBezTo>
                    <a:pt x="29098" y="1349"/>
                    <a:pt x="28923" y="2277"/>
                    <a:pt x="28196" y="2552"/>
                  </a:cubicBezTo>
                  <a:cubicBezTo>
                    <a:pt x="28045" y="2590"/>
                    <a:pt x="27901" y="2609"/>
                    <a:pt x="27760" y="2609"/>
                  </a:cubicBezTo>
                  <a:cubicBezTo>
                    <a:pt x="27619" y="2609"/>
                    <a:pt x="27482" y="2590"/>
                    <a:pt x="27344" y="2552"/>
                  </a:cubicBezTo>
                  <a:cubicBezTo>
                    <a:pt x="26517" y="2001"/>
                    <a:pt x="26391" y="1399"/>
                    <a:pt x="26993" y="798"/>
                  </a:cubicBezTo>
                  <a:cubicBezTo>
                    <a:pt x="27118" y="623"/>
                    <a:pt x="27043" y="372"/>
                    <a:pt x="26817" y="372"/>
                  </a:cubicBezTo>
                  <a:cubicBezTo>
                    <a:pt x="26091" y="397"/>
                    <a:pt x="25339" y="497"/>
                    <a:pt x="24612" y="572"/>
                  </a:cubicBezTo>
                  <a:cubicBezTo>
                    <a:pt x="24587" y="572"/>
                    <a:pt x="24562" y="547"/>
                    <a:pt x="24537" y="547"/>
                  </a:cubicBezTo>
                  <a:cubicBezTo>
                    <a:pt x="24503" y="522"/>
                    <a:pt x="24467" y="511"/>
                    <a:pt x="24432" y="511"/>
                  </a:cubicBezTo>
                  <a:cubicBezTo>
                    <a:pt x="24361" y="511"/>
                    <a:pt x="24294" y="556"/>
                    <a:pt x="24261" y="623"/>
                  </a:cubicBezTo>
                  <a:cubicBezTo>
                    <a:pt x="24086" y="698"/>
                    <a:pt x="24111" y="998"/>
                    <a:pt x="24336" y="998"/>
                  </a:cubicBezTo>
                  <a:lnTo>
                    <a:pt x="24436" y="998"/>
                  </a:lnTo>
                  <a:cubicBezTo>
                    <a:pt x="24637" y="1299"/>
                    <a:pt x="24512" y="1800"/>
                    <a:pt x="24336" y="2026"/>
                  </a:cubicBezTo>
                  <a:cubicBezTo>
                    <a:pt x="24134" y="2249"/>
                    <a:pt x="23882" y="2373"/>
                    <a:pt x="23608" y="2373"/>
                  </a:cubicBezTo>
                  <a:cubicBezTo>
                    <a:pt x="23543" y="2373"/>
                    <a:pt x="23476" y="2366"/>
                    <a:pt x="23409" y="2352"/>
                  </a:cubicBezTo>
                  <a:cubicBezTo>
                    <a:pt x="22732" y="2252"/>
                    <a:pt x="22381" y="1425"/>
                    <a:pt x="22857" y="823"/>
                  </a:cubicBezTo>
                  <a:cubicBezTo>
                    <a:pt x="22983" y="673"/>
                    <a:pt x="22908" y="472"/>
                    <a:pt x="22707" y="447"/>
                  </a:cubicBezTo>
                  <a:cubicBezTo>
                    <a:pt x="22439" y="428"/>
                    <a:pt x="22171" y="420"/>
                    <a:pt x="21903" y="420"/>
                  </a:cubicBezTo>
                  <a:cubicBezTo>
                    <a:pt x="21469" y="420"/>
                    <a:pt x="21036" y="441"/>
                    <a:pt x="20602" y="472"/>
                  </a:cubicBezTo>
                  <a:cubicBezTo>
                    <a:pt x="20351" y="497"/>
                    <a:pt x="20351" y="848"/>
                    <a:pt x="20602" y="873"/>
                  </a:cubicBezTo>
                  <a:lnTo>
                    <a:pt x="20652" y="873"/>
                  </a:lnTo>
                  <a:cubicBezTo>
                    <a:pt x="21028" y="1525"/>
                    <a:pt x="20777" y="2452"/>
                    <a:pt x="19925" y="2452"/>
                  </a:cubicBezTo>
                  <a:cubicBezTo>
                    <a:pt x="18998" y="2452"/>
                    <a:pt x="18747" y="1349"/>
                    <a:pt x="19198" y="698"/>
                  </a:cubicBezTo>
                  <a:cubicBezTo>
                    <a:pt x="19299" y="547"/>
                    <a:pt x="19173" y="322"/>
                    <a:pt x="18973" y="322"/>
                  </a:cubicBezTo>
                  <a:cubicBezTo>
                    <a:pt x="18529" y="322"/>
                    <a:pt x="18085" y="305"/>
                    <a:pt x="17641" y="305"/>
                  </a:cubicBezTo>
                  <a:cubicBezTo>
                    <a:pt x="17308" y="305"/>
                    <a:pt x="16975" y="315"/>
                    <a:pt x="16642" y="347"/>
                  </a:cubicBezTo>
                  <a:lnTo>
                    <a:pt x="16592" y="347"/>
                  </a:lnTo>
                  <a:cubicBezTo>
                    <a:pt x="16592" y="347"/>
                    <a:pt x="16567" y="322"/>
                    <a:pt x="16542" y="322"/>
                  </a:cubicBezTo>
                  <a:cubicBezTo>
                    <a:pt x="16503" y="299"/>
                    <a:pt x="16465" y="289"/>
                    <a:pt x="16428" y="289"/>
                  </a:cubicBezTo>
                  <a:cubicBezTo>
                    <a:pt x="16226" y="289"/>
                    <a:pt x="16083" y="595"/>
                    <a:pt x="16316" y="723"/>
                  </a:cubicBezTo>
                  <a:cubicBezTo>
                    <a:pt x="17068" y="1224"/>
                    <a:pt x="17118" y="2427"/>
                    <a:pt x="16065" y="2628"/>
                  </a:cubicBezTo>
                  <a:cubicBezTo>
                    <a:pt x="16001" y="2641"/>
                    <a:pt x="15937" y="2648"/>
                    <a:pt x="15874" y="2648"/>
                  </a:cubicBezTo>
                  <a:cubicBezTo>
                    <a:pt x="15009" y="2648"/>
                    <a:pt x="14351" y="1430"/>
                    <a:pt x="15238" y="823"/>
                  </a:cubicBezTo>
                  <a:cubicBezTo>
                    <a:pt x="15414" y="723"/>
                    <a:pt x="15339" y="472"/>
                    <a:pt x="15113" y="447"/>
                  </a:cubicBezTo>
                  <a:cubicBezTo>
                    <a:pt x="14835" y="428"/>
                    <a:pt x="14558" y="420"/>
                    <a:pt x="14279" y="420"/>
                  </a:cubicBezTo>
                  <a:cubicBezTo>
                    <a:pt x="13827" y="420"/>
                    <a:pt x="13372" y="441"/>
                    <a:pt x="12908" y="472"/>
                  </a:cubicBezTo>
                  <a:cubicBezTo>
                    <a:pt x="12882" y="497"/>
                    <a:pt x="12857" y="497"/>
                    <a:pt x="12807" y="522"/>
                  </a:cubicBezTo>
                  <a:cubicBezTo>
                    <a:pt x="12682" y="522"/>
                    <a:pt x="12582" y="748"/>
                    <a:pt x="12682" y="898"/>
                  </a:cubicBezTo>
                  <a:cubicBezTo>
                    <a:pt x="13208" y="1525"/>
                    <a:pt x="13008" y="2628"/>
                    <a:pt x="12030" y="2628"/>
                  </a:cubicBezTo>
                  <a:cubicBezTo>
                    <a:pt x="11103" y="2628"/>
                    <a:pt x="10627" y="1274"/>
                    <a:pt x="11604" y="923"/>
                  </a:cubicBezTo>
                  <a:cubicBezTo>
                    <a:pt x="11730" y="873"/>
                    <a:pt x="11730" y="698"/>
                    <a:pt x="11629" y="673"/>
                  </a:cubicBezTo>
                  <a:cubicBezTo>
                    <a:pt x="11604" y="572"/>
                    <a:pt x="11554" y="472"/>
                    <a:pt x="11429" y="472"/>
                  </a:cubicBezTo>
                  <a:cubicBezTo>
                    <a:pt x="11209" y="457"/>
                    <a:pt x="10984" y="449"/>
                    <a:pt x="10758" y="449"/>
                  </a:cubicBezTo>
                  <a:cubicBezTo>
                    <a:pt x="10236" y="449"/>
                    <a:pt x="9705" y="493"/>
                    <a:pt x="9198" y="597"/>
                  </a:cubicBezTo>
                  <a:cubicBezTo>
                    <a:pt x="9187" y="596"/>
                    <a:pt x="9176" y="595"/>
                    <a:pt x="9164" y="595"/>
                  </a:cubicBezTo>
                  <a:cubicBezTo>
                    <a:pt x="9020" y="595"/>
                    <a:pt x="8857" y="736"/>
                    <a:pt x="8973" y="898"/>
                  </a:cubicBezTo>
                  <a:cubicBezTo>
                    <a:pt x="9248" y="1299"/>
                    <a:pt x="9424" y="1750"/>
                    <a:pt x="9223" y="2227"/>
                  </a:cubicBezTo>
                  <a:cubicBezTo>
                    <a:pt x="9070" y="2620"/>
                    <a:pt x="8688" y="2842"/>
                    <a:pt x="8276" y="2842"/>
                  </a:cubicBezTo>
                  <a:cubicBezTo>
                    <a:pt x="8216" y="2842"/>
                    <a:pt x="8156" y="2838"/>
                    <a:pt x="8095" y="2828"/>
                  </a:cubicBezTo>
                  <a:cubicBezTo>
                    <a:pt x="7669" y="2778"/>
                    <a:pt x="7344" y="2452"/>
                    <a:pt x="7344" y="2001"/>
                  </a:cubicBezTo>
                  <a:cubicBezTo>
                    <a:pt x="7319" y="1600"/>
                    <a:pt x="7544" y="1299"/>
                    <a:pt x="7845" y="1024"/>
                  </a:cubicBezTo>
                  <a:cubicBezTo>
                    <a:pt x="7920" y="948"/>
                    <a:pt x="7920" y="873"/>
                    <a:pt x="7870" y="798"/>
                  </a:cubicBezTo>
                  <a:cubicBezTo>
                    <a:pt x="7945" y="698"/>
                    <a:pt x="7895" y="497"/>
                    <a:pt x="7770" y="472"/>
                  </a:cubicBezTo>
                  <a:cubicBezTo>
                    <a:pt x="7476" y="428"/>
                    <a:pt x="7177" y="412"/>
                    <a:pt x="6874" y="412"/>
                  </a:cubicBezTo>
                  <a:cubicBezTo>
                    <a:pt x="6324" y="412"/>
                    <a:pt x="5763" y="465"/>
                    <a:pt x="5213" y="497"/>
                  </a:cubicBezTo>
                  <a:cubicBezTo>
                    <a:pt x="5163" y="497"/>
                    <a:pt x="5113" y="522"/>
                    <a:pt x="5088" y="572"/>
                  </a:cubicBezTo>
                  <a:cubicBezTo>
                    <a:pt x="5069" y="567"/>
                    <a:pt x="5050" y="565"/>
                    <a:pt x="5032" y="565"/>
                  </a:cubicBezTo>
                  <a:cubicBezTo>
                    <a:pt x="4879" y="565"/>
                    <a:pt x="4756" y="736"/>
                    <a:pt x="4913" y="848"/>
                  </a:cubicBezTo>
                  <a:cubicBezTo>
                    <a:pt x="5213" y="1099"/>
                    <a:pt x="5464" y="1425"/>
                    <a:pt x="5439" y="1826"/>
                  </a:cubicBezTo>
                  <a:cubicBezTo>
                    <a:pt x="5389" y="2327"/>
                    <a:pt x="4988" y="2728"/>
                    <a:pt x="4512" y="2778"/>
                  </a:cubicBezTo>
                  <a:cubicBezTo>
                    <a:pt x="4478" y="2781"/>
                    <a:pt x="4444" y="2783"/>
                    <a:pt x="4409" y="2783"/>
                  </a:cubicBezTo>
                  <a:cubicBezTo>
                    <a:pt x="3603" y="2783"/>
                    <a:pt x="2415" y="1966"/>
                    <a:pt x="3208" y="1149"/>
                  </a:cubicBezTo>
                  <a:cubicBezTo>
                    <a:pt x="3312" y="1045"/>
                    <a:pt x="3210" y="873"/>
                    <a:pt x="3087" y="873"/>
                  </a:cubicBezTo>
                  <a:cubicBezTo>
                    <a:pt x="3061" y="873"/>
                    <a:pt x="3034" y="881"/>
                    <a:pt x="3008" y="898"/>
                  </a:cubicBezTo>
                  <a:lnTo>
                    <a:pt x="2983" y="898"/>
                  </a:lnTo>
                  <a:cubicBezTo>
                    <a:pt x="2933" y="873"/>
                    <a:pt x="2907" y="848"/>
                    <a:pt x="2857" y="848"/>
                  </a:cubicBezTo>
                  <a:cubicBezTo>
                    <a:pt x="2773" y="836"/>
                    <a:pt x="2689" y="831"/>
                    <a:pt x="2605" y="831"/>
                  </a:cubicBezTo>
                  <a:cubicBezTo>
                    <a:pt x="2339" y="831"/>
                    <a:pt x="2077" y="879"/>
                    <a:pt x="1830" y="898"/>
                  </a:cubicBezTo>
                  <a:cubicBezTo>
                    <a:pt x="1479" y="923"/>
                    <a:pt x="1153" y="923"/>
                    <a:pt x="802" y="923"/>
                  </a:cubicBezTo>
                  <a:cubicBezTo>
                    <a:pt x="752" y="923"/>
                    <a:pt x="727" y="923"/>
                    <a:pt x="702" y="948"/>
                  </a:cubicBezTo>
                  <a:cubicBezTo>
                    <a:pt x="669" y="893"/>
                    <a:pt x="606" y="862"/>
                    <a:pt x="547" y="862"/>
                  </a:cubicBezTo>
                  <a:cubicBezTo>
                    <a:pt x="472" y="862"/>
                    <a:pt x="401" y="912"/>
                    <a:pt x="401" y="1024"/>
                  </a:cubicBezTo>
                  <a:cubicBezTo>
                    <a:pt x="151" y="8693"/>
                    <a:pt x="552" y="16412"/>
                    <a:pt x="501" y="24106"/>
                  </a:cubicBezTo>
                  <a:cubicBezTo>
                    <a:pt x="451" y="32126"/>
                    <a:pt x="226" y="40147"/>
                    <a:pt x="0" y="48167"/>
                  </a:cubicBezTo>
                  <a:cubicBezTo>
                    <a:pt x="0" y="48346"/>
                    <a:pt x="141" y="48435"/>
                    <a:pt x="276" y="48435"/>
                  </a:cubicBezTo>
                  <a:cubicBezTo>
                    <a:pt x="330" y="48435"/>
                    <a:pt x="383" y="48421"/>
                    <a:pt x="426" y="48392"/>
                  </a:cubicBezTo>
                  <a:cubicBezTo>
                    <a:pt x="451" y="48417"/>
                    <a:pt x="501" y="48442"/>
                    <a:pt x="552" y="48442"/>
                  </a:cubicBezTo>
                  <a:cubicBezTo>
                    <a:pt x="6395" y="48873"/>
                    <a:pt x="12274" y="49015"/>
                    <a:pt x="18164" y="49015"/>
                  </a:cubicBezTo>
                  <a:cubicBezTo>
                    <a:pt x="27709" y="49015"/>
                    <a:pt x="37282" y="48642"/>
                    <a:pt x="46767" y="48518"/>
                  </a:cubicBezTo>
                  <a:cubicBezTo>
                    <a:pt x="46968" y="48518"/>
                    <a:pt x="47068" y="48367"/>
                    <a:pt x="47068" y="48217"/>
                  </a:cubicBezTo>
                  <a:cubicBezTo>
                    <a:pt x="47118" y="48217"/>
                    <a:pt x="47193" y="48167"/>
                    <a:pt x="47193" y="48066"/>
                  </a:cubicBezTo>
                  <a:cubicBezTo>
                    <a:pt x="47519" y="40147"/>
                    <a:pt x="47118" y="32152"/>
                    <a:pt x="47168" y="24207"/>
                  </a:cubicBezTo>
                  <a:cubicBezTo>
                    <a:pt x="47193" y="16237"/>
                    <a:pt x="47269" y="8292"/>
                    <a:pt x="47419" y="347"/>
                  </a:cubicBezTo>
                  <a:cubicBezTo>
                    <a:pt x="47434" y="118"/>
                    <a:pt x="47263" y="0"/>
                    <a:pt x="47088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" name="Google Shape;500;p17"/>
            <p:cNvSpPr/>
            <p:nvPr/>
          </p:nvSpPr>
          <p:spPr>
            <a:xfrm>
              <a:off x="1505775" y="444875"/>
              <a:ext cx="1157925" cy="1185100"/>
            </a:xfrm>
            <a:custGeom>
              <a:avLst/>
              <a:gdLst/>
              <a:ahLst/>
              <a:cxnLst/>
              <a:rect l="l" t="t" r="r" b="b"/>
              <a:pathLst>
                <a:path w="46317" h="47404" extrusionOk="0">
                  <a:moveTo>
                    <a:pt x="19694" y="12839"/>
                  </a:moveTo>
                  <a:cubicBezTo>
                    <a:pt x="25666" y="12839"/>
                    <a:pt x="31640" y="12924"/>
                    <a:pt x="37606" y="12924"/>
                  </a:cubicBezTo>
                  <a:cubicBezTo>
                    <a:pt x="38998" y="12924"/>
                    <a:pt x="40389" y="12919"/>
                    <a:pt x="41780" y="12908"/>
                  </a:cubicBezTo>
                  <a:cubicBezTo>
                    <a:pt x="42031" y="12908"/>
                    <a:pt x="42031" y="13309"/>
                    <a:pt x="41780" y="13309"/>
                  </a:cubicBezTo>
                  <a:cubicBezTo>
                    <a:pt x="40353" y="13295"/>
                    <a:pt x="38925" y="13288"/>
                    <a:pt x="37497" y="13288"/>
                  </a:cubicBezTo>
                  <a:cubicBezTo>
                    <a:pt x="30111" y="13288"/>
                    <a:pt x="22711" y="13452"/>
                    <a:pt x="15319" y="13452"/>
                  </a:cubicBezTo>
                  <a:cubicBezTo>
                    <a:pt x="11840" y="13452"/>
                    <a:pt x="8362" y="13415"/>
                    <a:pt x="4888" y="13309"/>
                  </a:cubicBezTo>
                  <a:cubicBezTo>
                    <a:pt x="4763" y="13309"/>
                    <a:pt x="4763" y="13109"/>
                    <a:pt x="4888" y="13109"/>
                  </a:cubicBezTo>
                  <a:cubicBezTo>
                    <a:pt x="9817" y="12897"/>
                    <a:pt x="14755" y="12839"/>
                    <a:pt x="19694" y="12839"/>
                  </a:cubicBezTo>
                  <a:close/>
                  <a:moveTo>
                    <a:pt x="41778" y="16165"/>
                  </a:moveTo>
                  <a:cubicBezTo>
                    <a:pt x="42081" y="16165"/>
                    <a:pt x="42073" y="16643"/>
                    <a:pt x="41755" y="16667"/>
                  </a:cubicBezTo>
                  <a:cubicBezTo>
                    <a:pt x="33336" y="16859"/>
                    <a:pt x="24820" y="17221"/>
                    <a:pt x="16342" y="17221"/>
                  </a:cubicBezTo>
                  <a:cubicBezTo>
                    <a:pt x="12630" y="17221"/>
                    <a:pt x="8925" y="17151"/>
                    <a:pt x="5239" y="16968"/>
                  </a:cubicBezTo>
                  <a:cubicBezTo>
                    <a:pt x="5113" y="16968"/>
                    <a:pt x="5113" y="16793"/>
                    <a:pt x="5239" y="16793"/>
                  </a:cubicBezTo>
                  <a:cubicBezTo>
                    <a:pt x="17369" y="16166"/>
                    <a:pt x="29625" y="16467"/>
                    <a:pt x="41755" y="16166"/>
                  </a:cubicBezTo>
                  <a:cubicBezTo>
                    <a:pt x="41763" y="16166"/>
                    <a:pt x="41771" y="16165"/>
                    <a:pt x="41778" y="16165"/>
                  </a:cubicBezTo>
                  <a:close/>
                  <a:moveTo>
                    <a:pt x="30937" y="19611"/>
                  </a:moveTo>
                  <a:cubicBezTo>
                    <a:pt x="34361" y="19611"/>
                    <a:pt x="37787" y="19640"/>
                    <a:pt x="41204" y="19725"/>
                  </a:cubicBezTo>
                  <a:cubicBezTo>
                    <a:pt x="41505" y="19750"/>
                    <a:pt x="41505" y="20201"/>
                    <a:pt x="41204" y="20201"/>
                  </a:cubicBezTo>
                  <a:cubicBezTo>
                    <a:pt x="36567" y="20163"/>
                    <a:pt x="31916" y="20110"/>
                    <a:pt x="27273" y="20110"/>
                  </a:cubicBezTo>
                  <a:cubicBezTo>
                    <a:pt x="25867" y="20110"/>
                    <a:pt x="24462" y="20114"/>
                    <a:pt x="23058" y="20126"/>
                  </a:cubicBezTo>
                  <a:cubicBezTo>
                    <a:pt x="18090" y="20167"/>
                    <a:pt x="13089" y="20446"/>
                    <a:pt x="8109" y="20446"/>
                  </a:cubicBezTo>
                  <a:cubicBezTo>
                    <a:pt x="7034" y="20446"/>
                    <a:pt x="5960" y="20433"/>
                    <a:pt x="4888" y="20402"/>
                  </a:cubicBezTo>
                  <a:cubicBezTo>
                    <a:pt x="4737" y="20402"/>
                    <a:pt x="4763" y="20176"/>
                    <a:pt x="4888" y="20176"/>
                  </a:cubicBezTo>
                  <a:cubicBezTo>
                    <a:pt x="10903" y="19575"/>
                    <a:pt x="17018" y="19700"/>
                    <a:pt x="23058" y="19650"/>
                  </a:cubicBezTo>
                  <a:cubicBezTo>
                    <a:pt x="25681" y="19628"/>
                    <a:pt x="28309" y="19611"/>
                    <a:pt x="30937" y="19611"/>
                  </a:cubicBezTo>
                  <a:close/>
                  <a:moveTo>
                    <a:pt x="29043" y="23158"/>
                  </a:moveTo>
                  <a:cubicBezTo>
                    <a:pt x="32026" y="23158"/>
                    <a:pt x="35010" y="23162"/>
                    <a:pt x="37992" y="23162"/>
                  </a:cubicBezTo>
                  <a:cubicBezTo>
                    <a:pt x="39330" y="23162"/>
                    <a:pt x="40668" y="23161"/>
                    <a:pt x="42006" y="23159"/>
                  </a:cubicBezTo>
                  <a:cubicBezTo>
                    <a:pt x="42013" y="23158"/>
                    <a:pt x="42021" y="23158"/>
                    <a:pt x="42028" y="23158"/>
                  </a:cubicBezTo>
                  <a:cubicBezTo>
                    <a:pt x="42357" y="23158"/>
                    <a:pt x="42349" y="23710"/>
                    <a:pt x="42006" y="23710"/>
                  </a:cubicBezTo>
                  <a:cubicBezTo>
                    <a:pt x="33957" y="23743"/>
                    <a:pt x="25897" y="23862"/>
                    <a:pt x="17848" y="23862"/>
                  </a:cubicBezTo>
                  <a:cubicBezTo>
                    <a:pt x="13641" y="23862"/>
                    <a:pt x="9437" y="23830"/>
                    <a:pt x="5239" y="23735"/>
                  </a:cubicBezTo>
                  <a:cubicBezTo>
                    <a:pt x="5038" y="23735"/>
                    <a:pt x="5063" y="23459"/>
                    <a:pt x="5239" y="23434"/>
                  </a:cubicBezTo>
                  <a:cubicBezTo>
                    <a:pt x="13159" y="23191"/>
                    <a:pt x="21101" y="23158"/>
                    <a:pt x="29043" y="23158"/>
                  </a:cubicBezTo>
                  <a:close/>
                  <a:moveTo>
                    <a:pt x="41678" y="26667"/>
                  </a:moveTo>
                  <a:cubicBezTo>
                    <a:pt x="41981" y="26667"/>
                    <a:pt x="41973" y="27144"/>
                    <a:pt x="41655" y="27144"/>
                  </a:cubicBezTo>
                  <a:cubicBezTo>
                    <a:pt x="33375" y="27482"/>
                    <a:pt x="25039" y="27820"/>
                    <a:pt x="16714" y="27820"/>
                  </a:cubicBezTo>
                  <a:cubicBezTo>
                    <a:pt x="12691" y="27820"/>
                    <a:pt x="8672" y="27741"/>
                    <a:pt x="4662" y="27545"/>
                  </a:cubicBezTo>
                  <a:cubicBezTo>
                    <a:pt x="4462" y="27545"/>
                    <a:pt x="4462" y="27219"/>
                    <a:pt x="4662" y="27219"/>
                  </a:cubicBezTo>
                  <a:cubicBezTo>
                    <a:pt x="16993" y="27018"/>
                    <a:pt x="29324" y="27194"/>
                    <a:pt x="41655" y="26668"/>
                  </a:cubicBezTo>
                  <a:cubicBezTo>
                    <a:pt x="41663" y="26667"/>
                    <a:pt x="41671" y="26667"/>
                    <a:pt x="41678" y="26667"/>
                  </a:cubicBezTo>
                  <a:close/>
                  <a:moveTo>
                    <a:pt x="31837" y="30448"/>
                  </a:moveTo>
                  <a:cubicBezTo>
                    <a:pt x="35001" y="30448"/>
                    <a:pt x="38165" y="30457"/>
                    <a:pt x="41329" y="30477"/>
                  </a:cubicBezTo>
                  <a:cubicBezTo>
                    <a:pt x="41605" y="30477"/>
                    <a:pt x="41605" y="30928"/>
                    <a:pt x="41329" y="30928"/>
                  </a:cubicBezTo>
                  <a:cubicBezTo>
                    <a:pt x="33886" y="31036"/>
                    <a:pt x="26444" y="31087"/>
                    <a:pt x="19001" y="31087"/>
                  </a:cubicBezTo>
                  <a:cubicBezTo>
                    <a:pt x="14338" y="31087"/>
                    <a:pt x="9676" y="31067"/>
                    <a:pt x="5013" y="31028"/>
                  </a:cubicBezTo>
                  <a:cubicBezTo>
                    <a:pt x="4763" y="31028"/>
                    <a:pt x="4763" y="30678"/>
                    <a:pt x="5013" y="30653"/>
                  </a:cubicBezTo>
                  <a:cubicBezTo>
                    <a:pt x="13954" y="30523"/>
                    <a:pt x="22895" y="30448"/>
                    <a:pt x="31837" y="30448"/>
                  </a:cubicBezTo>
                  <a:close/>
                  <a:moveTo>
                    <a:pt x="41079" y="33485"/>
                  </a:moveTo>
                  <a:cubicBezTo>
                    <a:pt x="41429" y="33485"/>
                    <a:pt x="41429" y="34011"/>
                    <a:pt x="41079" y="34011"/>
                  </a:cubicBezTo>
                  <a:cubicBezTo>
                    <a:pt x="29149" y="34136"/>
                    <a:pt x="17194" y="34387"/>
                    <a:pt x="5239" y="34487"/>
                  </a:cubicBezTo>
                  <a:cubicBezTo>
                    <a:pt x="4938" y="34487"/>
                    <a:pt x="4938" y="34036"/>
                    <a:pt x="5239" y="34036"/>
                  </a:cubicBezTo>
                  <a:cubicBezTo>
                    <a:pt x="17169" y="33660"/>
                    <a:pt x="29149" y="33560"/>
                    <a:pt x="41079" y="33485"/>
                  </a:cubicBezTo>
                  <a:close/>
                  <a:moveTo>
                    <a:pt x="41079" y="36617"/>
                  </a:moveTo>
                  <a:cubicBezTo>
                    <a:pt x="41404" y="36617"/>
                    <a:pt x="41404" y="37094"/>
                    <a:pt x="41079" y="37094"/>
                  </a:cubicBezTo>
                  <a:cubicBezTo>
                    <a:pt x="30993" y="37304"/>
                    <a:pt x="20855" y="37549"/>
                    <a:pt x="10738" y="37549"/>
                  </a:cubicBezTo>
                  <a:cubicBezTo>
                    <a:pt x="8787" y="37549"/>
                    <a:pt x="6837" y="37540"/>
                    <a:pt x="4888" y="37520"/>
                  </a:cubicBezTo>
                  <a:cubicBezTo>
                    <a:pt x="4612" y="37520"/>
                    <a:pt x="4612" y="37094"/>
                    <a:pt x="4888" y="37094"/>
                  </a:cubicBezTo>
                  <a:cubicBezTo>
                    <a:pt x="16943" y="36693"/>
                    <a:pt x="29023" y="36668"/>
                    <a:pt x="41079" y="36617"/>
                  </a:cubicBezTo>
                  <a:close/>
                  <a:moveTo>
                    <a:pt x="35737" y="40152"/>
                  </a:moveTo>
                  <a:cubicBezTo>
                    <a:pt x="37600" y="40152"/>
                    <a:pt x="39464" y="40188"/>
                    <a:pt x="41329" y="40277"/>
                  </a:cubicBezTo>
                  <a:cubicBezTo>
                    <a:pt x="41722" y="40301"/>
                    <a:pt x="41730" y="40904"/>
                    <a:pt x="41352" y="40904"/>
                  </a:cubicBezTo>
                  <a:cubicBezTo>
                    <a:pt x="41345" y="40904"/>
                    <a:pt x="41337" y="40904"/>
                    <a:pt x="41329" y="40903"/>
                  </a:cubicBezTo>
                  <a:cubicBezTo>
                    <a:pt x="39822" y="40831"/>
                    <a:pt x="38312" y="40801"/>
                    <a:pt x="36801" y="40801"/>
                  </a:cubicBezTo>
                  <a:cubicBezTo>
                    <a:pt x="29527" y="40801"/>
                    <a:pt x="22222" y="41492"/>
                    <a:pt x="14950" y="41492"/>
                  </a:cubicBezTo>
                  <a:cubicBezTo>
                    <a:pt x="11629" y="41492"/>
                    <a:pt x="8314" y="41348"/>
                    <a:pt x="5013" y="40928"/>
                  </a:cubicBezTo>
                  <a:cubicBezTo>
                    <a:pt x="4813" y="40903"/>
                    <a:pt x="4788" y="40602"/>
                    <a:pt x="5013" y="40602"/>
                  </a:cubicBezTo>
                  <a:cubicBezTo>
                    <a:pt x="7338" y="40747"/>
                    <a:pt x="9660" y="40802"/>
                    <a:pt x="11980" y="40802"/>
                  </a:cubicBezTo>
                  <a:cubicBezTo>
                    <a:pt x="19905" y="40802"/>
                    <a:pt x="27810" y="40152"/>
                    <a:pt x="35737" y="40152"/>
                  </a:cubicBezTo>
                  <a:close/>
                  <a:moveTo>
                    <a:pt x="44312" y="1"/>
                  </a:moveTo>
                  <a:lnTo>
                    <a:pt x="44312" y="1"/>
                  </a:lnTo>
                  <a:cubicBezTo>
                    <a:pt x="44756" y="1147"/>
                    <a:pt x="43804" y="2402"/>
                    <a:pt x="42575" y="2402"/>
                  </a:cubicBezTo>
                  <a:cubicBezTo>
                    <a:pt x="42487" y="2402"/>
                    <a:pt x="42397" y="2395"/>
                    <a:pt x="42307" y="2382"/>
                  </a:cubicBezTo>
                  <a:cubicBezTo>
                    <a:pt x="41329" y="2231"/>
                    <a:pt x="40652" y="1103"/>
                    <a:pt x="41079" y="377"/>
                  </a:cubicBezTo>
                  <a:cubicBezTo>
                    <a:pt x="40778" y="352"/>
                    <a:pt x="40477" y="327"/>
                    <a:pt x="40176" y="251"/>
                  </a:cubicBezTo>
                  <a:lnTo>
                    <a:pt x="40176" y="251"/>
                  </a:lnTo>
                  <a:cubicBezTo>
                    <a:pt x="40445" y="1132"/>
                    <a:pt x="39783" y="2108"/>
                    <a:pt x="38796" y="2108"/>
                  </a:cubicBezTo>
                  <a:cubicBezTo>
                    <a:pt x="38772" y="2108"/>
                    <a:pt x="38747" y="2107"/>
                    <a:pt x="38723" y="2106"/>
                  </a:cubicBezTo>
                  <a:cubicBezTo>
                    <a:pt x="37670" y="2056"/>
                    <a:pt x="37144" y="1078"/>
                    <a:pt x="37394" y="201"/>
                  </a:cubicBezTo>
                  <a:lnTo>
                    <a:pt x="37394" y="201"/>
                  </a:lnTo>
                  <a:cubicBezTo>
                    <a:pt x="37094" y="226"/>
                    <a:pt x="36768" y="251"/>
                    <a:pt x="36467" y="276"/>
                  </a:cubicBezTo>
                  <a:cubicBezTo>
                    <a:pt x="36764" y="1168"/>
                    <a:pt x="36131" y="2232"/>
                    <a:pt x="35075" y="2232"/>
                  </a:cubicBezTo>
                  <a:cubicBezTo>
                    <a:pt x="35063" y="2232"/>
                    <a:pt x="35051" y="2232"/>
                    <a:pt x="35038" y="2231"/>
                  </a:cubicBezTo>
                  <a:cubicBezTo>
                    <a:pt x="33885" y="2231"/>
                    <a:pt x="33334" y="1103"/>
                    <a:pt x="33685" y="151"/>
                  </a:cubicBezTo>
                  <a:cubicBezTo>
                    <a:pt x="33334" y="126"/>
                    <a:pt x="33008" y="101"/>
                    <a:pt x="32657" y="76"/>
                  </a:cubicBezTo>
                  <a:lnTo>
                    <a:pt x="32657" y="76"/>
                  </a:lnTo>
                  <a:cubicBezTo>
                    <a:pt x="33134" y="1053"/>
                    <a:pt x="32557" y="2332"/>
                    <a:pt x="31329" y="2432"/>
                  </a:cubicBezTo>
                  <a:cubicBezTo>
                    <a:pt x="31292" y="2434"/>
                    <a:pt x="31255" y="2435"/>
                    <a:pt x="31218" y="2435"/>
                  </a:cubicBezTo>
                  <a:cubicBezTo>
                    <a:pt x="30032" y="2435"/>
                    <a:pt x="29335" y="1272"/>
                    <a:pt x="29675" y="226"/>
                  </a:cubicBezTo>
                  <a:lnTo>
                    <a:pt x="28522" y="226"/>
                  </a:lnTo>
                  <a:cubicBezTo>
                    <a:pt x="29124" y="928"/>
                    <a:pt x="28622" y="2131"/>
                    <a:pt x="27645" y="2382"/>
                  </a:cubicBezTo>
                  <a:cubicBezTo>
                    <a:pt x="27522" y="2407"/>
                    <a:pt x="27391" y="2420"/>
                    <a:pt x="27258" y="2420"/>
                  </a:cubicBezTo>
                  <a:cubicBezTo>
                    <a:pt x="26740" y="2420"/>
                    <a:pt x="26179" y="2224"/>
                    <a:pt x="25840" y="1805"/>
                  </a:cubicBezTo>
                  <a:cubicBezTo>
                    <a:pt x="25439" y="1304"/>
                    <a:pt x="25590" y="753"/>
                    <a:pt x="25840" y="226"/>
                  </a:cubicBezTo>
                  <a:lnTo>
                    <a:pt x="25840" y="226"/>
                  </a:lnTo>
                  <a:cubicBezTo>
                    <a:pt x="25389" y="301"/>
                    <a:pt x="24938" y="301"/>
                    <a:pt x="24462" y="327"/>
                  </a:cubicBezTo>
                  <a:cubicBezTo>
                    <a:pt x="24788" y="1078"/>
                    <a:pt x="23885" y="2181"/>
                    <a:pt x="23008" y="2206"/>
                  </a:cubicBezTo>
                  <a:cubicBezTo>
                    <a:pt x="22985" y="2207"/>
                    <a:pt x="22963" y="2208"/>
                    <a:pt x="22941" y="2208"/>
                  </a:cubicBezTo>
                  <a:cubicBezTo>
                    <a:pt x="21909" y="2208"/>
                    <a:pt x="21412" y="1085"/>
                    <a:pt x="21755" y="226"/>
                  </a:cubicBezTo>
                  <a:cubicBezTo>
                    <a:pt x="21379" y="226"/>
                    <a:pt x="21028" y="226"/>
                    <a:pt x="20652" y="201"/>
                  </a:cubicBezTo>
                  <a:lnTo>
                    <a:pt x="20652" y="201"/>
                  </a:lnTo>
                  <a:cubicBezTo>
                    <a:pt x="21053" y="1078"/>
                    <a:pt x="20552" y="2181"/>
                    <a:pt x="19474" y="2256"/>
                  </a:cubicBezTo>
                  <a:cubicBezTo>
                    <a:pt x="19438" y="2259"/>
                    <a:pt x="19401" y="2260"/>
                    <a:pt x="19366" y="2260"/>
                  </a:cubicBezTo>
                  <a:cubicBezTo>
                    <a:pt x="18210" y="2260"/>
                    <a:pt x="17632" y="1099"/>
                    <a:pt x="18021" y="126"/>
                  </a:cubicBezTo>
                  <a:cubicBezTo>
                    <a:pt x="17519" y="126"/>
                    <a:pt x="17018" y="126"/>
                    <a:pt x="16542" y="101"/>
                  </a:cubicBezTo>
                  <a:lnTo>
                    <a:pt x="16542" y="101"/>
                  </a:lnTo>
                  <a:cubicBezTo>
                    <a:pt x="17093" y="928"/>
                    <a:pt x="16717" y="2231"/>
                    <a:pt x="15565" y="2382"/>
                  </a:cubicBezTo>
                  <a:cubicBezTo>
                    <a:pt x="15459" y="2398"/>
                    <a:pt x="15360" y="2406"/>
                    <a:pt x="15265" y="2406"/>
                  </a:cubicBezTo>
                  <a:cubicBezTo>
                    <a:pt x="14075" y="2406"/>
                    <a:pt x="13722" y="1153"/>
                    <a:pt x="14186" y="201"/>
                  </a:cubicBezTo>
                  <a:lnTo>
                    <a:pt x="14186" y="201"/>
                  </a:lnTo>
                  <a:cubicBezTo>
                    <a:pt x="14019" y="210"/>
                    <a:pt x="13852" y="212"/>
                    <a:pt x="13686" y="212"/>
                  </a:cubicBezTo>
                  <a:cubicBezTo>
                    <a:pt x="13353" y="212"/>
                    <a:pt x="13025" y="201"/>
                    <a:pt x="12707" y="201"/>
                  </a:cubicBezTo>
                  <a:cubicBezTo>
                    <a:pt x="12958" y="602"/>
                    <a:pt x="13008" y="1129"/>
                    <a:pt x="12808" y="1580"/>
                  </a:cubicBezTo>
                  <a:cubicBezTo>
                    <a:pt x="12587" y="2109"/>
                    <a:pt x="12056" y="2425"/>
                    <a:pt x="11505" y="2425"/>
                  </a:cubicBezTo>
                  <a:cubicBezTo>
                    <a:pt x="11430" y="2425"/>
                    <a:pt x="11354" y="2419"/>
                    <a:pt x="11279" y="2407"/>
                  </a:cubicBezTo>
                  <a:cubicBezTo>
                    <a:pt x="10627" y="2332"/>
                    <a:pt x="10076" y="1830"/>
                    <a:pt x="10001" y="1179"/>
                  </a:cubicBezTo>
                  <a:cubicBezTo>
                    <a:pt x="9976" y="803"/>
                    <a:pt x="10101" y="452"/>
                    <a:pt x="10352" y="201"/>
                  </a:cubicBezTo>
                  <a:lnTo>
                    <a:pt x="10352" y="201"/>
                  </a:lnTo>
                  <a:cubicBezTo>
                    <a:pt x="9900" y="276"/>
                    <a:pt x="9474" y="301"/>
                    <a:pt x="9048" y="301"/>
                  </a:cubicBezTo>
                  <a:cubicBezTo>
                    <a:pt x="9299" y="778"/>
                    <a:pt x="9299" y="1379"/>
                    <a:pt x="9073" y="1855"/>
                  </a:cubicBezTo>
                  <a:cubicBezTo>
                    <a:pt x="8811" y="2380"/>
                    <a:pt x="8262" y="2676"/>
                    <a:pt x="7693" y="2676"/>
                  </a:cubicBezTo>
                  <a:cubicBezTo>
                    <a:pt x="7610" y="2676"/>
                    <a:pt x="7527" y="2670"/>
                    <a:pt x="7444" y="2657"/>
                  </a:cubicBezTo>
                  <a:cubicBezTo>
                    <a:pt x="6793" y="2557"/>
                    <a:pt x="6291" y="2081"/>
                    <a:pt x="6241" y="1404"/>
                  </a:cubicBezTo>
                  <a:cubicBezTo>
                    <a:pt x="6191" y="1003"/>
                    <a:pt x="6367" y="502"/>
                    <a:pt x="6667" y="226"/>
                  </a:cubicBezTo>
                  <a:lnTo>
                    <a:pt x="6667" y="226"/>
                  </a:lnTo>
                  <a:cubicBezTo>
                    <a:pt x="6520" y="233"/>
                    <a:pt x="6370" y="236"/>
                    <a:pt x="6220" y="236"/>
                  </a:cubicBezTo>
                  <a:cubicBezTo>
                    <a:pt x="5809" y="236"/>
                    <a:pt x="5392" y="213"/>
                    <a:pt x="4988" y="176"/>
                  </a:cubicBezTo>
                  <a:lnTo>
                    <a:pt x="4988" y="176"/>
                  </a:lnTo>
                  <a:cubicBezTo>
                    <a:pt x="5765" y="1003"/>
                    <a:pt x="5189" y="2532"/>
                    <a:pt x="3961" y="2607"/>
                  </a:cubicBezTo>
                  <a:cubicBezTo>
                    <a:pt x="3896" y="2614"/>
                    <a:pt x="3830" y="2617"/>
                    <a:pt x="3763" y="2617"/>
                  </a:cubicBezTo>
                  <a:cubicBezTo>
                    <a:pt x="3085" y="2617"/>
                    <a:pt x="2350" y="2273"/>
                    <a:pt x="2031" y="1680"/>
                  </a:cubicBezTo>
                  <a:cubicBezTo>
                    <a:pt x="1855" y="1354"/>
                    <a:pt x="1855" y="953"/>
                    <a:pt x="2006" y="652"/>
                  </a:cubicBezTo>
                  <a:lnTo>
                    <a:pt x="2006" y="652"/>
                  </a:lnTo>
                  <a:cubicBezTo>
                    <a:pt x="1790" y="699"/>
                    <a:pt x="1561" y="718"/>
                    <a:pt x="1329" y="718"/>
                  </a:cubicBezTo>
                  <a:cubicBezTo>
                    <a:pt x="941" y="718"/>
                    <a:pt x="547" y="665"/>
                    <a:pt x="201" y="602"/>
                  </a:cubicBezTo>
                  <a:lnTo>
                    <a:pt x="176" y="602"/>
                  </a:lnTo>
                  <a:cubicBezTo>
                    <a:pt x="527" y="6166"/>
                    <a:pt x="652" y="11755"/>
                    <a:pt x="652" y="17369"/>
                  </a:cubicBezTo>
                  <a:cubicBezTo>
                    <a:pt x="652" y="27369"/>
                    <a:pt x="251" y="37419"/>
                    <a:pt x="1" y="47369"/>
                  </a:cubicBezTo>
                  <a:cubicBezTo>
                    <a:pt x="1877" y="47360"/>
                    <a:pt x="3753" y="47357"/>
                    <a:pt x="5629" y="47357"/>
                  </a:cubicBezTo>
                  <a:cubicBezTo>
                    <a:pt x="12383" y="47357"/>
                    <a:pt x="19133" y="47403"/>
                    <a:pt x="25885" y="47403"/>
                  </a:cubicBezTo>
                  <a:cubicBezTo>
                    <a:pt x="32660" y="47403"/>
                    <a:pt x="39436" y="47356"/>
                    <a:pt x="46216" y="47169"/>
                  </a:cubicBezTo>
                  <a:cubicBezTo>
                    <a:pt x="46241" y="47169"/>
                    <a:pt x="46267" y="47194"/>
                    <a:pt x="46317" y="47194"/>
                  </a:cubicBezTo>
                  <a:cubicBezTo>
                    <a:pt x="45815" y="39349"/>
                    <a:pt x="46116" y="31379"/>
                    <a:pt x="46091" y="23510"/>
                  </a:cubicBezTo>
                  <a:cubicBezTo>
                    <a:pt x="46066" y="15690"/>
                    <a:pt x="46116" y="7870"/>
                    <a:pt x="46166" y="51"/>
                  </a:cubicBezTo>
                  <a:lnTo>
                    <a:pt x="46166" y="51"/>
                  </a:lnTo>
                  <a:cubicBezTo>
                    <a:pt x="45946" y="60"/>
                    <a:pt x="45723" y="66"/>
                    <a:pt x="45497" y="66"/>
                  </a:cubicBezTo>
                  <a:cubicBezTo>
                    <a:pt x="45106" y="66"/>
                    <a:pt x="44709" y="48"/>
                    <a:pt x="44312" y="1"/>
                  </a:cubicBezTo>
                  <a:close/>
                </a:path>
              </a:pathLst>
            </a:custGeom>
            <a:solidFill>
              <a:srgbClr val="F4F9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" name="Google Shape;501;p17"/>
            <p:cNvSpPr/>
            <p:nvPr/>
          </p:nvSpPr>
          <p:spPr>
            <a:xfrm>
              <a:off x="1631725" y="1023800"/>
              <a:ext cx="932975" cy="17650"/>
            </a:xfrm>
            <a:custGeom>
              <a:avLst/>
              <a:gdLst/>
              <a:ahLst/>
              <a:cxnLst/>
              <a:rect l="l" t="t" r="r" b="b"/>
              <a:pathLst>
                <a:path w="37319" h="706" extrusionOk="0">
                  <a:moveTo>
                    <a:pt x="24005" y="1"/>
                  </a:moveTo>
                  <a:cubicBezTo>
                    <a:pt x="16063" y="1"/>
                    <a:pt x="8121" y="34"/>
                    <a:pt x="201" y="277"/>
                  </a:cubicBezTo>
                  <a:cubicBezTo>
                    <a:pt x="25" y="302"/>
                    <a:pt x="0" y="578"/>
                    <a:pt x="201" y="578"/>
                  </a:cubicBezTo>
                  <a:cubicBezTo>
                    <a:pt x="4399" y="673"/>
                    <a:pt x="8603" y="705"/>
                    <a:pt x="12810" y="705"/>
                  </a:cubicBezTo>
                  <a:cubicBezTo>
                    <a:pt x="20859" y="705"/>
                    <a:pt x="28919" y="586"/>
                    <a:pt x="36968" y="553"/>
                  </a:cubicBezTo>
                  <a:cubicBezTo>
                    <a:pt x="37311" y="553"/>
                    <a:pt x="37319" y="1"/>
                    <a:pt x="36990" y="1"/>
                  </a:cubicBezTo>
                  <a:cubicBezTo>
                    <a:pt x="36983" y="1"/>
                    <a:pt x="36975" y="1"/>
                    <a:pt x="36968" y="2"/>
                  </a:cubicBezTo>
                  <a:cubicBezTo>
                    <a:pt x="35630" y="4"/>
                    <a:pt x="34292" y="5"/>
                    <a:pt x="32954" y="5"/>
                  </a:cubicBezTo>
                  <a:cubicBezTo>
                    <a:pt x="29972" y="5"/>
                    <a:pt x="26988" y="1"/>
                    <a:pt x="24005" y="1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" name="Google Shape;502;p17"/>
            <p:cNvSpPr/>
            <p:nvPr/>
          </p:nvSpPr>
          <p:spPr>
            <a:xfrm>
              <a:off x="1633600" y="849000"/>
              <a:ext cx="924200" cy="26400"/>
            </a:xfrm>
            <a:custGeom>
              <a:avLst/>
              <a:gdLst/>
              <a:ahLst/>
              <a:cxnLst/>
              <a:rect l="l" t="t" r="r" b="b"/>
              <a:pathLst>
                <a:path w="36968" h="1056" extrusionOk="0">
                  <a:moveTo>
                    <a:pt x="36665" y="0"/>
                  </a:moveTo>
                  <a:cubicBezTo>
                    <a:pt x="36658" y="0"/>
                    <a:pt x="36650" y="1"/>
                    <a:pt x="36642" y="1"/>
                  </a:cubicBezTo>
                  <a:cubicBezTo>
                    <a:pt x="24512" y="302"/>
                    <a:pt x="12256" y="1"/>
                    <a:pt x="126" y="628"/>
                  </a:cubicBezTo>
                  <a:cubicBezTo>
                    <a:pt x="0" y="628"/>
                    <a:pt x="0" y="803"/>
                    <a:pt x="126" y="803"/>
                  </a:cubicBezTo>
                  <a:cubicBezTo>
                    <a:pt x="3812" y="986"/>
                    <a:pt x="7517" y="1056"/>
                    <a:pt x="11229" y="1056"/>
                  </a:cubicBezTo>
                  <a:cubicBezTo>
                    <a:pt x="19707" y="1056"/>
                    <a:pt x="28223" y="694"/>
                    <a:pt x="36642" y="502"/>
                  </a:cubicBezTo>
                  <a:cubicBezTo>
                    <a:pt x="36960" y="478"/>
                    <a:pt x="36968" y="0"/>
                    <a:pt x="36665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" name="Google Shape;503;p17"/>
            <p:cNvSpPr/>
            <p:nvPr/>
          </p:nvSpPr>
          <p:spPr>
            <a:xfrm>
              <a:off x="1624825" y="765850"/>
              <a:ext cx="931725" cy="15325"/>
            </a:xfrm>
            <a:custGeom>
              <a:avLst/>
              <a:gdLst/>
              <a:ahLst/>
              <a:cxnLst/>
              <a:rect l="l" t="t" r="r" b="b"/>
              <a:pathLst>
                <a:path w="37269" h="613" extrusionOk="0">
                  <a:moveTo>
                    <a:pt x="14932" y="0"/>
                  </a:moveTo>
                  <a:cubicBezTo>
                    <a:pt x="9993" y="0"/>
                    <a:pt x="5055" y="58"/>
                    <a:pt x="126" y="270"/>
                  </a:cubicBezTo>
                  <a:cubicBezTo>
                    <a:pt x="1" y="270"/>
                    <a:pt x="1" y="470"/>
                    <a:pt x="126" y="470"/>
                  </a:cubicBezTo>
                  <a:cubicBezTo>
                    <a:pt x="3600" y="576"/>
                    <a:pt x="7078" y="613"/>
                    <a:pt x="10557" y="613"/>
                  </a:cubicBezTo>
                  <a:cubicBezTo>
                    <a:pt x="17949" y="613"/>
                    <a:pt x="25349" y="449"/>
                    <a:pt x="32735" y="449"/>
                  </a:cubicBezTo>
                  <a:cubicBezTo>
                    <a:pt x="34163" y="449"/>
                    <a:pt x="35591" y="456"/>
                    <a:pt x="37018" y="470"/>
                  </a:cubicBezTo>
                  <a:cubicBezTo>
                    <a:pt x="37269" y="470"/>
                    <a:pt x="37269" y="69"/>
                    <a:pt x="37018" y="69"/>
                  </a:cubicBezTo>
                  <a:cubicBezTo>
                    <a:pt x="35627" y="80"/>
                    <a:pt x="34236" y="85"/>
                    <a:pt x="32844" y="85"/>
                  </a:cubicBezTo>
                  <a:cubicBezTo>
                    <a:pt x="26878" y="85"/>
                    <a:pt x="20904" y="0"/>
                    <a:pt x="14932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" name="Google Shape;504;p17"/>
            <p:cNvSpPr/>
            <p:nvPr/>
          </p:nvSpPr>
          <p:spPr>
            <a:xfrm>
              <a:off x="1617300" y="1111525"/>
              <a:ext cx="938000" cy="28850"/>
            </a:xfrm>
            <a:custGeom>
              <a:avLst/>
              <a:gdLst/>
              <a:ahLst/>
              <a:cxnLst/>
              <a:rect l="l" t="t" r="r" b="b"/>
              <a:pathLst>
                <a:path w="37520" h="1154" extrusionOk="0">
                  <a:moveTo>
                    <a:pt x="37217" y="1"/>
                  </a:moveTo>
                  <a:cubicBezTo>
                    <a:pt x="37210" y="1"/>
                    <a:pt x="37202" y="1"/>
                    <a:pt x="37194" y="2"/>
                  </a:cubicBezTo>
                  <a:cubicBezTo>
                    <a:pt x="24863" y="528"/>
                    <a:pt x="12532" y="352"/>
                    <a:pt x="201" y="553"/>
                  </a:cubicBezTo>
                  <a:cubicBezTo>
                    <a:pt x="1" y="553"/>
                    <a:pt x="1" y="879"/>
                    <a:pt x="201" y="879"/>
                  </a:cubicBezTo>
                  <a:cubicBezTo>
                    <a:pt x="4211" y="1075"/>
                    <a:pt x="8230" y="1154"/>
                    <a:pt x="12253" y="1154"/>
                  </a:cubicBezTo>
                  <a:cubicBezTo>
                    <a:pt x="20578" y="1154"/>
                    <a:pt x="28914" y="816"/>
                    <a:pt x="37194" y="478"/>
                  </a:cubicBezTo>
                  <a:cubicBezTo>
                    <a:pt x="37512" y="478"/>
                    <a:pt x="37520" y="1"/>
                    <a:pt x="37217" y="1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" name="Google Shape;505;p17"/>
            <p:cNvSpPr/>
            <p:nvPr/>
          </p:nvSpPr>
          <p:spPr>
            <a:xfrm>
              <a:off x="1624825" y="1206075"/>
              <a:ext cx="921075" cy="16000"/>
            </a:xfrm>
            <a:custGeom>
              <a:avLst/>
              <a:gdLst/>
              <a:ahLst/>
              <a:cxnLst/>
              <a:rect l="l" t="t" r="r" b="b"/>
              <a:pathLst>
                <a:path w="36843" h="640" extrusionOk="0">
                  <a:moveTo>
                    <a:pt x="27075" y="0"/>
                  </a:moveTo>
                  <a:cubicBezTo>
                    <a:pt x="18133" y="0"/>
                    <a:pt x="9192" y="75"/>
                    <a:pt x="251" y="205"/>
                  </a:cubicBezTo>
                  <a:cubicBezTo>
                    <a:pt x="1" y="230"/>
                    <a:pt x="1" y="580"/>
                    <a:pt x="251" y="580"/>
                  </a:cubicBezTo>
                  <a:cubicBezTo>
                    <a:pt x="4914" y="619"/>
                    <a:pt x="9576" y="639"/>
                    <a:pt x="14239" y="639"/>
                  </a:cubicBezTo>
                  <a:cubicBezTo>
                    <a:pt x="21682" y="639"/>
                    <a:pt x="29124" y="588"/>
                    <a:pt x="36567" y="480"/>
                  </a:cubicBezTo>
                  <a:cubicBezTo>
                    <a:pt x="36843" y="480"/>
                    <a:pt x="36843" y="29"/>
                    <a:pt x="36567" y="29"/>
                  </a:cubicBezTo>
                  <a:cubicBezTo>
                    <a:pt x="33403" y="9"/>
                    <a:pt x="30239" y="0"/>
                    <a:pt x="27075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" name="Google Shape;506;p17"/>
            <p:cNvSpPr/>
            <p:nvPr/>
          </p:nvSpPr>
          <p:spPr>
            <a:xfrm>
              <a:off x="1625450" y="1448675"/>
              <a:ext cx="923575" cy="33500"/>
            </a:xfrm>
            <a:custGeom>
              <a:avLst/>
              <a:gdLst/>
              <a:ahLst/>
              <a:cxnLst/>
              <a:rect l="l" t="t" r="r" b="b"/>
              <a:pathLst>
                <a:path w="36943" h="1340" extrusionOk="0">
                  <a:moveTo>
                    <a:pt x="30950" y="0"/>
                  </a:moveTo>
                  <a:cubicBezTo>
                    <a:pt x="23023" y="0"/>
                    <a:pt x="15118" y="650"/>
                    <a:pt x="7193" y="650"/>
                  </a:cubicBezTo>
                  <a:cubicBezTo>
                    <a:pt x="4873" y="650"/>
                    <a:pt x="2551" y="595"/>
                    <a:pt x="226" y="450"/>
                  </a:cubicBezTo>
                  <a:cubicBezTo>
                    <a:pt x="1" y="450"/>
                    <a:pt x="26" y="751"/>
                    <a:pt x="226" y="776"/>
                  </a:cubicBezTo>
                  <a:cubicBezTo>
                    <a:pt x="3527" y="1196"/>
                    <a:pt x="6842" y="1340"/>
                    <a:pt x="10163" y="1340"/>
                  </a:cubicBezTo>
                  <a:cubicBezTo>
                    <a:pt x="17435" y="1340"/>
                    <a:pt x="24740" y="649"/>
                    <a:pt x="32014" y="649"/>
                  </a:cubicBezTo>
                  <a:cubicBezTo>
                    <a:pt x="33525" y="649"/>
                    <a:pt x="35035" y="679"/>
                    <a:pt x="36542" y="751"/>
                  </a:cubicBezTo>
                  <a:cubicBezTo>
                    <a:pt x="36550" y="752"/>
                    <a:pt x="36558" y="752"/>
                    <a:pt x="36565" y="752"/>
                  </a:cubicBezTo>
                  <a:cubicBezTo>
                    <a:pt x="36943" y="752"/>
                    <a:pt x="36935" y="149"/>
                    <a:pt x="36542" y="125"/>
                  </a:cubicBezTo>
                  <a:cubicBezTo>
                    <a:pt x="34677" y="36"/>
                    <a:pt x="32813" y="0"/>
                    <a:pt x="30950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" name="Google Shape;507;p17"/>
            <p:cNvSpPr/>
            <p:nvPr/>
          </p:nvSpPr>
          <p:spPr>
            <a:xfrm>
              <a:off x="1624200" y="934225"/>
              <a:ext cx="919200" cy="21800"/>
            </a:xfrm>
            <a:custGeom>
              <a:avLst/>
              <a:gdLst/>
              <a:ahLst/>
              <a:cxnLst/>
              <a:rect l="l" t="t" r="r" b="b"/>
              <a:pathLst>
                <a:path w="36768" h="872" extrusionOk="0">
                  <a:moveTo>
                    <a:pt x="26200" y="37"/>
                  </a:moveTo>
                  <a:cubicBezTo>
                    <a:pt x="23572" y="37"/>
                    <a:pt x="20944" y="54"/>
                    <a:pt x="18321" y="76"/>
                  </a:cubicBezTo>
                  <a:cubicBezTo>
                    <a:pt x="12281" y="126"/>
                    <a:pt x="6166" y="1"/>
                    <a:pt x="151" y="602"/>
                  </a:cubicBezTo>
                  <a:cubicBezTo>
                    <a:pt x="26" y="602"/>
                    <a:pt x="0" y="828"/>
                    <a:pt x="151" y="828"/>
                  </a:cubicBezTo>
                  <a:cubicBezTo>
                    <a:pt x="1223" y="859"/>
                    <a:pt x="2297" y="872"/>
                    <a:pt x="3372" y="872"/>
                  </a:cubicBezTo>
                  <a:cubicBezTo>
                    <a:pt x="8352" y="872"/>
                    <a:pt x="13353" y="593"/>
                    <a:pt x="18321" y="552"/>
                  </a:cubicBezTo>
                  <a:cubicBezTo>
                    <a:pt x="19725" y="540"/>
                    <a:pt x="21130" y="536"/>
                    <a:pt x="22536" y="536"/>
                  </a:cubicBezTo>
                  <a:cubicBezTo>
                    <a:pt x="27179" y="536"/>
                    <a:pt x="31830" y="589"/>
                    <a:pt x="36467" y="627"/>
                  </a:cubicBezTo>
                  <a:cubicBezTo>
                    <a:pt x="36768" y="627"/>
                    <a:pt x="36768" y="176"/>
                    <a:pt x="36467" y="151"/>
                  </a:cubicBezTo>
                  <a:cubicBezTo>
                    <a:pt x="33050" y="66"/>
                    <a:pt x="29624" y="37"/>
                    <a:pt x="26200" y="37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" name="Google Shape;508;p17"/>
            <p:cNvSpPr/>
            <p:nvPr/>
          </p:nvSpPr>
          <p:spPr>
            <a:xfrm>
              <a:off x="1629200" y="1281975"/>
              <a:ext cx="912325" cy="25100"/>
            </a:xfrm>
            <a:custGeom>
              <a:avLst/>
              <a:gdLst/>
              <a:ahLst/>
              <a:cxnLst/>
              <a:rect l="l" t="t" r="r" b="b"/>
              <a:pathLst>
                <a:path w="36493" h="1004" extrusionOk="0">
                  <a:moveTo>
                    <a:pt x="36142" y="1"/>
                  </a:moveTo>
                  <a:cubicBezTo>
                    <a:pt x="24212" y="76"/>
                    <a:pt x="12232" y="176"/>
                    <a:pt x="302" y="552"/>
                  </a:cubicBezTo>
                  <a:cubicBezTo>
                    <a:pt x="1" y="552"/>
                    <a:pt x="1" y="1003"/>
                    <a:pt x="302" y="1003"/>
                  </a:cubicBezTo>
                  <a:cubicBezTo>
                    <a:pt x="12257" y="903"/>
                    <a:pt x="24212" y="652"/>
                    <a:pt x="36142" y="527"/>
                  </a:cubicBezTo>
                  <a:cubicBezTo>
                    <a:pt x="36492" y="527"/>
                    <a:pt x="36492" y="1"/>
                    <a:pt x="36142" y="1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" name="Google Shape;509;p17"/>
            <p:cNvSpPr/>
            <p:nvPr/>
          </p:nvSpPr>
          <p:spPr>
            <a:xfrm>
              <a:off x="1621075" y="1360300"/>
              <a:ext cx="919825" cy="23325"/>
            </a:xfrm>
            <a:custGeom>
              <a:avLst/>
              <a:gdLst/>
              <a:ahLst/>
              <a:cxnLst/>
              <a:rect l="l" t="t" r="r" b="b"/>
              <a:pathLst>
                <a:path w="36793" h="933" extrusionOk="0">
                  <a:moveTo>
                    <a:pt x="36467" y="0"/>
                  </a:moveTo>
                  <a:cubicBezTo>
                    <a:pt x="24411" y="51"/>
                    <a:pt x="12331" y="76"/>
                    <a:pt x="276" y="477"/>
                  </a:cubicBezTo>
                  <a:cubicBezTo>
                    <a:pt x="0" y="477"/>
                    <a:pt x="0" y="903"/>
                    <a:pt x="276" y="903"/>
                  </a:cubicBezTo>
                  <a:cubicBezTo>
                    <a:pt x="2225" y="923"/>
                    <a:pt x="4175" y="932"/>
                    <a:pt x="6126" y="932"/>
                  </a:cubicBezTo>
                  <a:cubicBezTo>
                    <a:pt x="16243" y="932"/>
                    <a:pt x="26381" y="687"/>
                    <a:pt x="36467" y="477"/>
                  </a:cubicBezTo>
                  <a:cubicBezTo>
                    <a:pt x="36792" y="477"/>
                    <a:pt x="36792" y="0"/>
                    <a:pt x="36467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0867051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">
  <p:cSld name="Title + Text"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1" name="Google Shape;511;p18"/>
          <p:cNvGrpSpPr/>
          <p:nvPr/>
        </p:nvGrpSpPr>
        <p:grpSpPr>
          <a:xfrm>
            <a:off x="-2267" y="439"/>
            <a:ext cx="12196533" cy="6857124"/>
            <a:chOff x="238125" y="854700"/>
            <a:chExt cx="7142500" cy="4015650"/>
          </a:xfrm>
        </p:grpSpPr>
        <p:sp>
          <p:nvSpPr>
            <p:cNvPr id="512" name="Google Shape;512;p18"/>
            <p:cNvSpPr/>
            <p:nvPr/>
          </p:nvSpPr>
          <p:spPr>
            <a:xfrm>
              <a:off x="238125" y="854700"/>
              <a:ext cx="7142500" cy="4015650"/>
            </a:xfrm>
            <a:custGeom>
              <a:avLst/>
              <a:gdLst/>
              <a:ahLst/>
              <a:cxnLst/>
              <a:rect l="l" t="t" r="r" b="b"/>
              <a:pathLst>
                <a:path w="285700" h="160626" extrusionOk="0">
                  <a:moveTo>
                    <a:pt x="5823" y="8897"/>
                  </a:moveTo>
                  <a:cubicBezTo>
                    <a:pt x="6990" y="8897"/>
                    <a:pt x="7943" y="9851"/>
                    <a:pt x="7943" y="11018"/>
                  </a:cubicBezTo>
                  <a:cubicBezTo>
                    <a:pt x="7943" y="12185"/>
                    <a:pt x="6990" y="13139"/>
                    <a:pt x="5823" y="13139"/>
                  </a:cubicBezTo>
                  <a:cubicBezTo>
                    <a:pt x="4656" y="13139"/>
                    <a:pt x="3714" y="12185"/>
                    <a:pt x="3714" y="11018"/>
                  </a:cubicBezTo>
                  <a:cubicBezTo>
                    <a:pt x="3714" y="9851"/>
                    <a:pt x="4656" y="8897"/>
                    <a:pt x="5823" y="8897"/>
                  </a:cubicBezTo>
                  <a:close/>
                  <a:moveTo>
                    <a:pt x="5823" y="20718"/>
                  </a:moveTo>
                  <a:cubicBezTo>
                    <a:pt x="6990" y="20718"/>
                    <a:pt x="7943" y="21660"/>
                    <a:pt x="7943" y="22839"/>
                  </a:cubicBezTo>
                  <a:cubicBezTo>
                    <a:pt x="7943" y="24006"/>
                    <a:pt x="6990" y="24960"/>
                    <a:pt x="5823" y="24960"/>
                  </a:cubicBezTo>
                  <a:cubicBezTo>
                    <a:pt x="4656" y="24960"/>
                    <a:pt x="3714" y="24006"/>
                    <a:pt x="3714" y="22839"/>
                  </a:cubicBezTo>
                  <a:cubicBezTo>
                    <a:pt x="3714" y="21660"/>
                    <a:pt x="4656" y="20718"/>
                    <a:pt x="5823" y="20718"/>
                  </a:cubicBezTo>
                  <a:close/>
                  <a:moveTo>
                    <a:pt x="5823" y="32527"/>
                  </a:moveTo>
                  <a:cubicBezTo>
                    <a:pt x="6990" y="32527"/>
                    <a:pt x="7943" y="33481"/>
                    <a:pt x="7943" y="34648"/>
                  </a:cubicBezTo>
                  <a:cubicBezTo>
                    <a:pt x="7943" y="35827"/>
                    <a:pt x="6990" y="36768"/>
                    <a:pt x="5823" y="36768"/>
                  </a:cubicBezTo>
                  <a:cubicBezTo>
                    <a:pt x="4656" y="36768"/>
                    <a:pt x="3714" y="35827"/>
                    <a:pt x="3714" y="34648"/>
                  </a:cubicBezTo>
                  <a:cubicBezTo>
                    <a:pt x="3714" y="33481"/>
                    <a:pt x="4656" y="32527"/>
                    <a:pt x="5823" y="32527"/>
                  </a:cubicBezTo>
                  <a:close/>
                  <a:moveTo>
                    <a:pt x="5823" y="44348"/>
                  </a:moveTo>
                  <a:cubicBezTo>
                    <a:pt x="6990" y="44348"/>
                    <a:pt x="7943" y="45302"/>
                    <a:pt x="7943" y="46469"/>
                  </a:cubicBezTo>
                  <a:cubicBezTo>
                    <a:pt x="7943" y="47636"/>
                    <a:pt x="6990" y="48589"/>
                    <a:pt x="5823" y="48589"/>
                  </a:cubicBezTo>
                  <a:cubicBezTo>
                    <a:pt x="4656" y="48589"/>
                    <a:pt x="3714" y="47636"/>
                    <a:pt x="3714" y="46469"/>
                  </a:cubicBezTo>
                  <a:cubicBezTo>
                    <a:pt x="3714" y="45302"/>
                    <a:pt x="4656" y="44348"/>
                    <a:pt x="5823" y="44348"/>
                  </a:cubicBezTo>
                  <a:close/>
                  <a:moveTo>
                    <a:pt x="5823" y="56169"/>
                  </a:moveTo>
                  <a:cubicBezTo>
                    <a:pt x="6990" y="56169"/>
                    <a:pt x="7943" y="57110"/>
                    <a:pt x="7943" y="58277"/>
                  </a:cubicBezTo>
                  <a:cubicBezTo>
                    <a:pt x="7943" y="59457"/>
                    <a:pt x="6990" y="60398"/>
                    <a:pt x="5823" y="60398"/>
                  </a:cubicBezTo>
                  <a:cubicBezTo>
                    <a:pt x="4656" y="60398"/>
                    <a:pt x="3714" y="59457"/>
                    <a:pt x="3714" y="58277"/>
                  </a:cubicBezTo>
                  <a:cubicBezTo>
                    <a:pt x="3714" y="57110"/>
                    <a:pt x="4656" y="56169"/>
                    <a:pt x="5823" y="56169"/>
                  </a:cubicBezTo>
                  <a:close/>
                  <a:moveTo>
                    <a:pt x="5823" y="67977"/>
                  </a:moveTo>
                  <a:cubicBezTo>
                    <a:pt x="6990" y="67977"/>
                    <a:pt x="7943" y="68931"/>
                    <a:pt x="7943" y="70098"/>
                  </a:cubicBezTo>
                  <a:cubicBezTo>
                    <a:pt x="7943" y="71265"/>
                    <a:pt x="6990" y="72219"/>
                    <a:pt x="5823" y="72219"/>
                  </a:cubicBezTo>
                  <a:cubicBezTo>
                    <a:pt x="4656" y="72219"/>
                    <a:pt x="3714" y="71265"/>
                    <a:pt x="3714" y="70098"/>
                  </a:cubicBezTo>
                  <a:cubicBezTo>
                    <a:pt x="3714" y="68931"/>
                    <a:pt x="4656" y="67977"/>
                    <a:pt x="5823" y="67977"/>
                  </a:cubicBezTo>
                  <a:close/>
                  <a:moveTo>
                    <a:pt x="5823" y="79798"/>
                  </a:moveTo>
                  <a:cubicBezTo>
                    <a:pt x="6990" y="79798"/>
                    <a:pt x="7943" y="80739"/>
                    <a:pt x="7943" y="81919"/>
                  </a:cubicBezTo>
                  <a:cubicBezTo>
                    <a:pt x="7943" y="83086"/>
                    <a:pt x="6990" y="84027"/>
                    <a:pt x="5823" y="84027"/>
                  </a:cubicBezTo>
                  <a:cubicBezTo>
                    <a:pt x="4656" y="84027"/>
                    <a:pt x="3714" y="83086"/>
                    <a:pt x="3714" y="81919"/>
                  </a:cubicBezTo>
                  <a:cubicBezTo>
                    <a:pt x="3714" y="80739"/>
                    <a:pt x="4656" y="79798"/>
                    <a:pt x="5823" y="79798"/>
                  </a:cubicBezTo>
                  <a:close/>
                  <a:moveTo>
                    <a:pt x="5823" y="91607"/>
                  </a:moveTo>
                  <a:cubicBezTo>
                    <a:pt x="6990" y="91607"/>
                    <a:pt x="7943" y="92560"/>
                    <a:pt x="7943" y="93727"/>
                  </a:cubicBezTo>
                  <a:cubicBezTo>
                    <a:pt x="7943" y="94895"/>
                    <a:pt x="6990" y="95848"/>
                    <a:pt x="5823" y="95848"/>
                  </a:cubicBezTo>
                  <a:cubicBezTo>
                    <a:pt x="4656" y="95848"/>
                    <a:pt x="3714" y="94895"/>
                    <a:pt x="3714" y="93727"/>
                  </a:cubicBezTo>
                  <a:cubicBezTo>
                    <a:pt x="3714" y="92560"/>
                    <a:pt x="4656" y="91607"/>
                    <a:pt x="5823" y="91607"/>
                  </a:cubicBezTo>
                  <a:close/>
                  <a:moveTo>
                    <a:pt x="5823" y="103428"/>
                  </a:moveTo>
                  <a:cubicBezTo>
                    <a:pt x="6990" y="103428"/>
                    <a:pt x="7943" y="104381"/>
                    <a:pt x="7943" y="105548"/>
                  </a:cubicBezTo>
                  <a:cubicBezTo>
                    <a:pt x="7943" y="106716"/>
                    <a:pt x="6990" y="107669"/>
                    <a:pt x="5823" y="107669"/>
                  </a:cubicBezTo>
                  <a:cubicBezTo>
                    <a:pt x="4656" y="107669"/>
                    <a:pt x="3714" y="106716"/>
                    <a:pt x="3714" y="105548"/>
                  </a:cubicBezTo>
                  <a:cubicBezTo>
                    <a:pt x="3714" y="104381"/>
                    <a:pt x="4656" y="103428"/>
                    <a:pt x="5823" y="103428"/>
                  </a:cubicBezTo>
                  <a:close/>
                  <a:moveTo>
                    <a:pt x="5823" y="115249"/>
                  </a:moveTo>
                  <a:cubicBezTo>
                    <a:pt x="6990" y="115249"/>
                    <a:pt x="7943" y="116190"/>
                    <a:pt x="7943" y="117357"/>
                  </a:cubicBezTo>
                  <a:cubicBezTo>
                    <a:pt x="7943" y="118536"/>
                    <a:pt x="6990" y="119478"/>
                    <a:pt x="5823" y="119478"/>
                  </a:cubicBezTo>
                  <a:cubicBezTo>
                    <a:pt x="4656" y="119478"/>
                    <a:pt x="3714" y="118536"/>
                    <a:pt x="3714" y="117357"/>
                  </a:cubicBezTo>
                  <a:cubicBezTo>
                    <a:pt x="3714" y="116190"/>
                    <a:pt x="4656" y="115249"/>
                    <a:pt x="5823" y="115249"/>
                  </a:cubicBezTo>
                  <a:close/>
                  <a:moveTo>
                    <a:pt x="5823" y="127057"/>
                  </a:moveTo>
                  <a:cubicBezTo>
                    <a:pt x="6990" y="127057"/>
                    <a:pt x="7943" y="128011"/>
                    <a:pt x="7943" y="129178"/>
                  </a:cubicBezTo>
                  <a:cubicBezTo>
                    <a:pt x="7943" y="130345"/>
                    <a:pt x="6990" y="131299"/>
                    <a:pt x="5823" y="131299"/>
                  </a:cubicBezTo>
                  <a:cubicBezTo>
                    <a:pt x="4656" y="131299"/>
                    <a:pt x="3714" y="130345"/>
                    <a:pt x="3714" y="129178"/>
                  </a:cubicBezTo>
                  <a:cubicBezTo>
                    <a:pt x="3714" y="128011"/>
                    <a:pt x="4656" y="127057"/>
                    <a:pt x="5823" y="127057"/>
                  </a:cubicBezTo>
                  <a:close/>
                  <a:moveTo>
                    <a:pt x="5823" y="138878"/>
                  </a:moveTo>
                  <a:cubicBezTo>
                    <a:pt x="6990" y="138878"/>
                    <a:pt x="7943" y="139819"/>
                    <a:pt x="7943" y="140999"/>
                  </a:cubicBezTo>
                  <a:cubicBezTo>
                    <a:pt x="7943" y="142166"/>
                    <a:pt x="6990" y="143107"/>
                    <a:pt x="5823" y="143107"/>
                  </a:cubicBezTo>
                  <a:cubicBezTo>
                    <a:pt x="4656" y="143107"/>
                    <a:pt x="3714" y="142166"/>
                    <a:pt x="3714" y="140999"/>
                  </a:cubicBezTo>
                  <a:cubicBezTo>
                    <a:pt x="3714" y="139819"/>
                    <a:pt x="4656" y="138878"/>
                    <a:pt x="5823" y="138878"/>
                  </a:cubicBezTo>
                  <a:close/>
                  <a:moveTo>
                    <a:pt x="5823" y="150687"/>
                  </a:moveTo>
                  <a:cubicBezTo>
                    <a:pt x="6990" y="150687"/>
                    <a:pt x="7943" y="151640"/>
                    <a:pt x="7943" y="152807"/>
                  </a:cubicBezTo>
                  <a:cubicBezTo>
                    <a:pt x="7943" y="153974"/>
                    <a:pt x="6990" y="154928"/>
                    <a:pt x="5823" y="154928"/>
                  </a:cubicBezTo>
                  <a:cubicBezTo>
                    <a:pt x="4656" y="154928"/>
                    <a:pt x="3714" y="153974"/>
                    <a:pt x="3714" y="152807"/>
                  </a:cubicBezTo>
                  <a:cubicBezTo>
                    <a:pt x="3714" y="151640"/>
                    <a:pt x="4656" y="150687"/>
                    <a:pt x="5823" y="150687"/>
                  </a:cubicBezTo>
                  <a:close/>
                  <a:moveTo>
                    <a:pt x="0" y="0"/>
                  </a:moveTo>
                  <a:lnTo>
                    <a:pt x="0" y="160625"/>
                  </a:lnTo>
                  <a:lnTo>
                    <a:pt x="285700" y="160625"/>
                  </a:lnTo>
                  <a:lnTo>
                    <a:pt x="285700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" name="Google Shape;513;p18"/>
            <p:cNvSpPr/>
            <p:nvPr/>
          </p:nvSpPr>
          <p:spPr>
            <a:xfrm>
              <a:off x="561875" y="24866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" name="Google Shape;514;p18"/>
            <p:cNvSpPr/>
            <p:nvPr/>
          </p:nvSpPr>
          <p:spPr>
            <a:xfrm>
              <a:off x="561875" y="26946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" name="Google Shape;515;p18"/>
            <p:cNvSpPr/>
            <p:nvPr/>
          </p:nvSpPr>
          <p:spPr>
            <a:xfrm>
              <a:off x="561875" y="28923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" name="Google Shape;516;p18"/>
            <p:cNvSpPr/>
            <p:nvPr/>
          </p:nvSpPr>
          <p:spPr>
            <a:xfrm>
              <a:off x="561875" y="31000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" name="Google Shape;517;p18"/>
            <p:cNvSpPr/>
            <p:nvPr/>
          </p:nvSpPr>
          <p:spPr>
            <a:xfrm>
              <a:off x="561875" y="16757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" name="Google Shape;518;p18"/>
            <p:cNvSpPr/>
            <p:nvPr/>
          </p:nvSpPr>
          <p:spPr>
            <a:xfrm>
              <a:off x="561875" y="18837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" name="Google Shape;519;p18"/>
            <p:cNvSpPr/>
            <p:nvPr/>
          </p:nvSpPr>
          <p:spPr>
            <a:xfrm>
              <a:off x="561875" y="20813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" name="Google Shape;520;p18"/>
            <p:cNvSpPr/>
            <p:nvPr/>
          </p:nvSpPr>
          <p:spPr>
            <a:xfrm>
              <a:off x="561875" y="22890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" name="Google Shape;521;p18"/>
            <p:cNvSpPr/>
            <p:nvPr/>
          </p:nvSpPr>
          <p:spPr>
            <a:xfrm>
              <a:off x="561875" y="14780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" name="Google Shape;522;p18"/>
            <p:cNvSpPr/>
            <p:nvPr/>
          </p:nvSpPr>
          <p:spPr>
            <a:xfrm>
              <a:off x="561875" y="41086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" name="Google Shape;523;p18"/>
            <p:cNvSpPr/>
            <p:nvPr/>
          </p:nvSpPr>
          <p:spPr>
            <a:xfrm>
              <a:off x="561875" y="43166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" name="Google Shape;524;p18"/>
            <p:cNvSpPr/>
            <p:nvPr/>
          </p:nvSpPr>
          <p:spPr>
            <a:xfrm>
              <a:off x="561875" y="45142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" name="Google Shape;525;p18"/>
            <p:cNvSpPr/>
            <p:nvPr/>
          </p:nvSpPr>
          <p:spPr>
            <a:xfrm>
              <a:off x="561875" y="3297650"/>
              <a:ext cx="6818750" cy="0"/>
            </a:xfrm>
            <a:custGeom>
              <a:avLst/>
              <a:gdLst/>
              <a:ahLst/>
              <a:cxnLst/>
              <a:rect l="l" t="t" r="r" b="b"/>
              <a:pathLst>
                <a:path w="272750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" name="Google Shape;526;p18"/>
            <p:cNvSpPr/>
            <p:nvPr/>
          </p:nvSpPr>
          <p:spPr>
            <a:xfrm>
              <a:off x="561875" y="35056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" name="Google Shape;527;p18"/>
            <p:cNvSpPr/>
            <p:nvPr/>
          </p:nvSpPr>
          <p:spPr>
            <a:xfrm>
              <a:off x="561875" y="37032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" name="Google Shape;528;p18"/>
            <p:cNvSpPr/>
            <p:nvPr/>
          </p:nvSpPr>
          <p:spPr>
            <a:xfrm>
              <a:off x="561875" y="39109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" name="Google Shape;529;p18"/>
            <p:cNvSpPr/>
            <p:nvPr/>
          </p:nvSpPr>
          <p:spPr>
            <a:xfrm>
              <a:off x="514825" y="859725"/>
              <a:ext cx="25" cy="4005275"/>
            </a:xfrm>
            <a:custGeom>
              <a:avLst/>
              <a:gdLst/>
              <a:ahLst/>
              <a:cxnLst/>
              <a:rect l="l" t="t" r="r" b="b"/>
              <a:pathLst>
                <a:path w="1" h="160211" fill="none" extrusionOk="0">
                  <a:moveTo>
                    <a:pt x="0" y="0"/>
                  </a:moveTo>
                  <a:lnTo>
                    <a:pt x="0" y="160211"/>
                  </a:lnTo>
                </a:path>
              </a:pathLst>
            </a:custGeom>
            <a:noFill/>
            <a:ln w="7850" cap="flat" cmpd="sng">
              <a:solidFill>
                <a:srgbClr val="6D9EEB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" name="Google Shape;530;p18"/>
            <p:cNvSpPr/>
            <p:nvPr/>
          </p:nvSpPr>
          <p:spPr>
            <a:xfrm>
              <a:off x="563750" y="859725"/>
              <a:ext cx="25" cy="4005275"/>
            </a:xfrm>
            <a:custGeom>
              <a:avLst/>
              <a:gdLst/>
              <a:ahLst/>
              <a:cxnLst/>
              <a:rect l="l" t="t" r="r" b="b"/>
              <a:pathLst>
                <a:path w="1" h="160211" fill="none" extrusionOk="0">
                  <a:moveTo>
                    <a:pt x="1" y="0"/>
                  </a:moveTo>
                  <a:lnTo>
                    <a:pt x="1" y="160211"/>
                  </a:lnTo>
                </a:path>
              </a:pathLst>
            </a:custGeom>
            <a:noFill/>
            <a:ln w="7850" cap="flat" cmpd="sng">
              <a:solidFill>
                <a:srgbClr val="6D9EEB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31" name="Google Shape;531;p18"/>
          <p:cNvSpPr txBox="1">
            <a:spLocks noGrp="1"/>
          </p:cNvSpPr>
          <p:nvPr>
            <p:ph type="subTitle" idx="1"/>
          </p:nvPr>
        </p:nvSpPr>
        <p:spPr>
          <a:xfrm>
            <a:off x="1186800" y="2346992"/>
            <a:ext cx="10045200" cy="370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 sz="2133">
                <a:solidFill>
                  <a:srgbClr val="000000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3733"/>
            </a:lvl9pPr>
          </a:lstStyle>
          <a:p>
            <a:endParaRPr/>
          </a:p>
        </p:txBody>
      </p:sp>
      <p:sp>
        <p:nvSpPr>
          <p:cNvPr id="532" name="Google Shape;532;p18"/>
          <p:cNvSpPr txBox="1">
            <a:spLocks noGrp="1"/>
          </p:cNvSpPr>
          <p:nvPr>
            <p:ph type="title"/>
          </p:nvPr>
        </p:nvSpPr>
        <p:spPr>
          <a:xfrm>
            <a:off x="6096000" y="720000"/>
            <a:ext cx="5136000" cy="1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53429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4" name="Google Shape;534;p19"/>
          <p:cNvGrpSpPr/>
          <p:nvPr/>
        </p:nvGrpSpPr>
        <p:grpSpPr>
          <a:xfrm>
            <a:off x="-2267" y="439"/>
            <a:ext cx="12196533" cy="6857124"/>
            <a:chOff x="238125" y="854700"/>
            <a:chExt cx="7142500" cy="4015650"/>
          </a:xfrm>
        </p:grpSpPr>
        <p:sp>
          <p:nvSpPr>
            <p:cNvPr id="535" name="Google Shape;535;p19"/>
            <p:cNvSpPr/>
            <p:nvPr/>
          </p:nvSpPr>
          <p:spPr>
            <a:xfrm>
              <a:off x="238125" y="854700"/>
              <a:ext cx="7142500" cy="4015650"/>
            </a:xfrm>
            <a:custGeom>
              <a:avLst/>
              <a:gdLst/>
              <a:ahLst/>
              <a:cxnLst/>
              <a:rect l="l" t="t" r="r" b="b"/>
              <a:pathLst>
                <a:path w="285700" h="160626" extrusionOk="0">
                  <a:moveTo>
                    <a:pt x="5823" y="8897"/>
                  </a:moveTo>
                  <a:cubicBezTo>
                    <a:pt x="6990" y="8897"/>
                    <a:pt x="7943" y="9851"/>
                    <a:pt x="7943" y="11018"/>
                  </a:cubicBezTo>
                  <a:cubicBezTo>
                    <a:pt x="7943" y="12185"/>
                    <a:pt x="6990" y="13139"/>
                    <a:pt x="5823" y="13139"/>
                  </a:cubicBezTo>
                  <a:cubicBezTo>
                    <a:pt x="4656" y="13139"/>
                    <a:pt x="3714" y="12185"/>
                    <a:pt x="3714" y="11018"/>
                  </a:cubicBezTo>
                  <a:cubicBezTo>
                    <a:pt x="3714" y="9851"/>
                    <a:pt x="4656" y="8897"/>
                    <a:pt x="5823" y="8897"/>
                  </a:cubicBezTo>
                  <a:close/>
                  <a:moveTo>
                    <a:pt x="5823" y="20718"/>
                  </a:moveTo>
                  <a:cubicBezTo>
                    <a:pt x="6990" y="20718"/>
                    <a:pt x="7943" y="21660"/>
                    <a:pt x="7943" y="22839"/>
                  </a:cubicBezTo>
                  <a:cubicBezTo>
                    <a:pt x="7943" y="24006"/>
                    <a:pt x="6990" y="24960"/>
                    <a:pt x="5823" y="24960"/>
                  </a:cubicBezTo>
                  <a:cubicBezTo>
                    <a:pt x="4656" y="24960"/>
                    <a:pt x="3714" y="24006"/>
                    <a:pt x="3714" y="22839"/>
                  </a:cubicBezTo>
                  <a:cubicBezTo>
                    <a:pt x="3714" y="21660"/>
                    <a:pt x="4656" y="20718"/>
                    <a:pt x="5823" y="20718"/>
                  </a:cubicBezTo>
                  <a:close/>
                  <a:moveTo>
                    <a:pt x="5823" y="32527"/>
                  </a:moveTo>
                  <a:cubicBezTo>
                    <a:pt x="6990" y="32527"/>
                    <a:pt x="7943" y="33481"/>
                    <a:pt x="7943" y="34648"/>
                  </a:cubicBezTo>
                  <a:cubicBezTo>
                    <a:pt x="7943" y="35827"/>
                    <a:pt x="6990" y="36768"/>
                    <a:pt x="5823" y="36768"/>
                  </a:cubicBezTo>
                  <a:cubicBezTo>
                    <a:pt x="4656" y="36768"/>
                    <a:pt x="3714" y="35827"/>
                    <a:pt x="3714" y="34648"/>
                  </a:cubicBezTo>
                  <a:cubicBezTo>
                    <a:pt x="3714" y="33481"/>
                    <a:pt x="4656" y="32527"/>
                    <a:pt x="5823" y="32527"/>
                  </a:cubicBezTo>
                  <a:close/>
                  <a:moveTo>
                    <a:pt x="5823" y="44348"/>
                  </a:moveTo>
                  <a:cubicBezTo>
                    <a:pt x="6990" y="44348"/>
                    <a:pt x="7943" y="45302"/>
                    <a:pt x="7943" y="46469"/>
                  </a:cubicBezTo>
                  <a:cubicBezTo>
                    <a:pt x="7943" y="47636"/>
                    <a:pt x="6990" y="48589"/>
                    <a:pt x="5823" y="48589"/>
                  </a:cubicBezTo>
                  <a:cubicBezTo>
                    <a:pt x="4656" y="48589"/>
                    <a:pt x="3714" y="47636"/>
                    <a:pt x="3714" y="46469"/>
                  </a:cubicBezTo>
                  <a:cubicBezTo>
                    <a:pt x="3714" y="45302"/>
                    <a:pt x="4656" y="44348"/>
                    <a:pt x="5823" y="44348"/>
                  </a:cubicBezTo>
                  <a:close/>
                  <a:moveTo>
                    <a:pt x="5823" y="56169"/>
                  </a:moveTo>
                  <a:cubicBezTo>
                    <a:pt x="6990" y="56169"/>
                    <a:pt x="7943" y="57110"/>
                    <a:pt x="7943" y="58277"/>
                  </a:cubicBezTo>
                  <a:cubicBezTo>
                    <a:pt x="7943" y="59457"/>
                    <a:pt x="6990" y="60398"/>
                    <a:pt x="5823" y="60398"/>
                  </a:cubicBezTo>
                  <a:cubicBezTo>
                    <a:pt x="4656" y="60398"/>
                    <a:pt x="3714" y="59457"/>
                    <a:pt x="3714" y="58277"/>
                  </a:cubicBezTo>
                  <a:cubicBezTo>
                    <a:pt x="3714" y="57110"/>
                    <a:pt x="4656" y="56169"/>
                    <a:pt x="5823" y="56169"/>
                  </a:cubicBezTo>
                  <a:close/>
                  <a:moveTo>
                    <a:pt x="5823" y="67977"/>
                  </a:moveTo>
                  <a:cubicBezTo>
                    <a:pt x="6990" y="67977"/>
                    <a:pt x="7943" y="68931"/>
                    <a:pt x="7943" y="70098"/>
                  </a:cubicBezTo>
                  <a:cubicBezTo>
                    <a:pt x="7943" y="71265"/>
                    <a:pt x="6990" y="72219"/>
                    <a:pt x="5823" y="72219"/>
                  </a:cubicBezTo>
                  <a:cubicBezTo>
                    <a:pt x="4656" y="72219"/>
                    <a:pt x="3714" y="71265"/>
                    <a:pt x="3714" y="70098"/>
                  </a:cubicBezTo>
                  <a:cubicBezTo>
                    <a:pt x="3714" y="68931"/>
                    <a:pt x="4656" y="67977"/>
                    <a:pt x="5823" y="67977"/>
                  </a:cubicBezTo>
                  <a:close/>
                  <a:moveTo>
                    <a:pt x="5823" y="79798"/>
                  </a:moveTo>
                  <a:cubicBezTo>
                    <a:pt x="6990" y="79798"/>
                    <a:pt x="7943" y="80739"/>
                    <a:pt x="7943" y="81919"/>
                  </a:cubicBezTo>
                  <a:cubicBezTo>
                    <a:pt x="7943" y="83086"/>
                    <a:pt x="6990" y="84027"/>
                    <a:pt x="5823" y="84027"/>
                  </a:cubicBezTo>
                  <a:cubicBezTo>
                    <a:pt x="4656" y="84027"/>
                    <a:pt x="3714" y="83086"/>
                    <a:pt x="3714" y="81919"/>
                  </a:cubicBezTo>
                  <a:cubicBezTo>
                    <a:pt x="3714" y="80739"/>
                    <a:pt x="4656" y="79798"/>
                    <a:pt x="5823" y="79798"/>
                  </a:cubicBezTo>
                  <a:close/>
                  <a:moveTo>
                    <a:pt x="5823" y="91607"/>
                  </a:moveTo>
                  <a:cubicBezTo>
                    <a:pt x="6990" y="91607"/>
                    <a:pt x="7943" y="92560"/>
                    <a:pt x="7943" y="93727"/>
                  </a:cubicBezTo>
                  <a:cubicBezTo>
                    <a:pt x="7943" y="94895"/>
                    <a:pt x="6990" y="95848"/>
                    <a:pt x="5823" y="95848"/>
                  </a:cubicBezTo>
                  <a:cubicBezTo>
                    <a:pt x="4656" y="95848"/>
                    <a:pt x="3714" y="94895"/>
                    <a:pt x="3714" y="93727"/>
                  </a:cubicBezTo>
                  <a:cubicBezTo>
                    <a:pt x="3714" y="92560"/>
                    <a:pt x="4656" y="91607"/>
                    <a:pt x="5823" y="91607"/>
                  </a:cubicBezTo>
                  <a:close/>
                  <a:moveTo>
                    <a:pt x="5823" y="103428"/>
                  </a:moveTo>
                  <a:cubicBezTo>
                    <a:pt x="6990" y="103428"/>
                    <a:pt x="7943" y="104381"/>
                    <a:pt x="7943" y="105548"/>
                  </a:cubicBezTo>
                  <a:cubicBezTo>
                    <a:pt x="7943" y="106716"/>
                    <a:pt x="6990" y="107669"/>
                    <a:pt x="5823" y="107669"/>
                  </a:cubicBezTo>
                  <a:cubicBezTo>
                    <a:pt x="4656" y="107669"/>
                    <a:pt x="3714" y="106716"/>
                    <a:pt x="3714" y="105548"/>
                  </a:cubicBezTo>
                  <a:cubicBezTo>
                    <a:pt x="3714" y="104381"/>
                    <a:pt x="4656" y="103428"/>
                    <a:pt x="5823" y="103428"/>
                  </a:cubicBezTo>
                  <a:close/>
                  <a:moveTo>
                    <a:pt x="5823" y="115249"/>
                  </a:moveTo>
                  <a:cubicBezTo>
                    <a:pt x="6990" y="115249"/>
                    <a:pt x="7943" y="116190"/>
                    <a:pt x="7943" y="117357"/>
                  </a:cubicBezTo>
                  <a:cubicBezTo>
                    <a:pt x="7943" y="118536"/>
                    <a:pt x="6990" y="119478"/>
                    <a:pt x="5823" y="119478"/>
                  </a:cubicBezTo>
                  <a:cubicBezTo>
                    <a:pt x="4656" y="119478"/>
                    <a:pt x="3714" y="118536"/>
                    <a:pt x="3714" y="117357"/>
                  </a:cubicBezTo>
                  <a:cubicBezTo>
                    <a:pt x="3714" y="116190"/>
                    <a:pt x="4656" y="115249"/>
                    <a:pt x="5823" y="115249"/>
                  </a:cubicBezTo>
                  <a:close/>
                  <a:moveTo>
                    <a:pt x="5823" y="127057"/>
                  </a:moveTo>
                  <a:cubicBezTo>
                    <a:pt x="6990" y="127057"/>
                    <a:pt x="7943" y="128011"/>
                    <a:pt x="7943" y="129178"/>
                  </a:cubicBezTo>
                  <a:cubicBezTo>
                    <a:pt x="7943" y="130345"/>
                    <a:pt x="6990" y="131299"/>
                    <a:pt x="5823" y="131299"/>
                  </a:cubicBezTo>
                  <a:cubicBezTo>
                    <a:pt x="4656" y="131299"/>
                    <a:pt x="3714" y="130345"/>
                    <a:pt x="3714" y="129178"/>
                  </a:cubicBezTo>
                  <a:cubicBezTo>
                    <a:pt x="3714" y="128011"/>
                    <a:pt x="4656" y="127057"/>
                    <a:pt x="5823" y="127057"/>
                  </a:cubicBezTo>
                  <a:close/>
                  <a:moveTo>
                    <a:pt x="5823" y="138878"/>
                  </a:moveTo>
                  <a:cubicBezTo>
                    <a:pt x="6990" y="138878"/>
                    <a:pt x="7943" y="139819"/>
                    <a:pt x="7943" y="140999"/>
                  </a:cubicBezTo>
                  <a:cubicBezTo>
                    <a:pt x="7943" y="142166"/>
                    <a:pt x="6990" y="143107"/>
                    <a:pt x="5823" y="143107"/>
                  </a:cubicBezTo>
                  <a:cubicBezTo>
                    <a:pt x="4656" y="143107"/>
                    <a:pt x="3714" y="142166"/>
                    <a:pt x="3714" y="140999"/>
                  </a:cubicBezTo>
                  <a:cubicBezTo>
                    <a:pt x="3714" y="139819"/>
                    <a:pt x="4656" y="138878"/>
                    <a:pt x="5823" y="138878"/>
                  </a:cubicBezTo>
                  <a:close/>
                  <a:moveTo>
                    <a:pt x="5823" y="150687"/>
                  </a:moveTo>
                  <a:cubicBezTo>
                    <a:pt x="6990" y="150687"/>
                    <a:pt x="7943" y="151640"/>
                    <a:pt x="7943" y="152807"/>
                  </a:cubicBezTo>
                  <a:cubicBezTo>
                    <a:pt x="7943" y="153974"/>
                    <a:pt x="6990" y="154928"/>
                    <a:pt x="5823" y="154928"/>
                  </a:cubicBezTo>
                  <a:cubicBezTo>
                    <a:pt x="4656" y="154928"/>
                    <a:pt x="3714" y="153974"/>
                    <a:pt x="3714" y="152807"/>
                  </a:cubicBezTo>
                  <a:cubicBezTo>
                    <a:pt x="3714" y="151640"/>
                    <a:pt x="4656" y="150687"/>
                    <a:pt x="5823" y="150687"/>
                  </a:cubicBezTo>
                  <a:close/>
                  <a:moveTo>
                    <a:pt x="0" y="0"/>
                  </a:moveTo>
                  <a:lnTo>
                    <a:pt x="0" y="160625"/>
                  </a:lnTo>
                  <a:lnTo>
                    <a:pt x="285700" y="160625"/>
                  </a:lnTo>
                  <a:lnTo>
                    <a:pt x="285700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" name="Google Shape;536;p19"/>
            <p:cNvSpPr/>
            <p:nvPr/>
          </p:nvSpPr>
          <p:spPr>
            <a:xfrm>
              <a:off x="561875" y="24866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" name="Google Shape;537;p19"/>
            <p:cNvSpPr/>
            <p:nvPr/>
          </p:nvSpPr>
          <p:spPr>
            <a:xfrm>
              <a:off x="561875" y="26946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" name="Google Shape;538;p19"/>
            <p:cNvSpPr/>
            <p:nvPr/>
          </p:nvSpPr>
          <p:spPr>
            <a:xfrm>
              <a:off x="561875" y="28923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" name="Google Shape;539;p19"/>
            <p:cNvSpPr/>
            <p:nvPr/>
          </p:nvSpPr>
          <p:spPr>
            <a:xfrm>
              <a:off x="561875" y="31000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" name="Google Shape;540;p19"/>
            <p:cNvSpPr/>
            <p:nvPr/>
          </p:nvSpPr>
          <p:spPr>
            <a:xfrm>
              <a:off x="561875" y="16757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" name="Google Shape;541;p19"/>
            <p:cNvSpPr/>
            <p:nvPr/>
          </p:nvSpPr>
          <p:spPr>
            <a:xfrm>
              <a:off x="561875" y="18837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" name="Google Shape;542;p19"/>
            <p:cNvSpPr/>
            <p:nvPr/>
          </p:nvSpPr>
          <p:spPr>
            <a:xfrm>
              <a:off x="561875" y="20813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" name="Google Shape;543;p19"/>
            <p:cNvSpPr/>
            <p:nvPr/>
          </p:nvSpPr>
          <p:spPr>
            <a:xfrm>
              <a:off x="561875" y="22890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" name="Google Shape;544;p19"/>
            <p:cNvSpPr/>
            <p:nvPr/>
          </p:nvSpPr>
          <p:spPr>
            <a:xfrm>
              <a:off x="561875" y="10727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" name="Google Shape;545;p19"/>
            <p:cNvSpPr/>
            <p:nvPr/>
          </p:nvSpPr>
          <p:spPr>
            <a:xfrm>
              <a:off x="561875" y="12703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" name="Google Shape;546;p19"/>
            <p:cNvSpPr/>
            <p:nvPr/>
          </p:nvSpPr>
          <p:spPr>
            <a:xfrm>
              <a:off x="561875" y="14780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" name="Google Shape;547;p19"/>
            <p:cNvSpPr/>
            <p:nvPr/>
          </p:nvSpPr>
          <p:spPr>
            <a:xfrm>
              <a:off x="561875" y="41086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" name="Google Shape;548;p19"/>
            <p:cNvSpPr/>
            <p:nvPr/>
          </p:nvSpPr>
          <p:spPr>
            <a:xfrm>
              <a:off x="561875" y="43166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" name="Google Shape;549;p19"/>
            <p:cNvSpPr/>
            <p:nvPr/>
          </p:nvSpPr>
          <p:spPr>
            <a:xfrm>
              <a:off x="561875" y="45142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" name="Google Shape;550;p19"/>
            <p:cNvSpPr/>
            <p:nvPr/>
          </p:nvSpPr>
          <p:spPr>
            <a:xfrm>
              <a:off x="561875" y="47219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" name="Google Shape;551;p19"/>
            <p:cNvSpPr/>
            <p:nvPr/>
          </p:nvSpPr>
          <p:spPr>
            <a:xfrm>
              <a:off x="561875" y="3297650"/>
              <a:ext cx="6818750" cy="0"/>
            </a:xfrm>
            <a:custGeom>
              <a:avLst/>
              <a:gdLst/>
              <a:ahLst/>
              <a:cxnLst/>
              <a:rect l="l" t="t" r="r" b="b"/>
              <a:pathLst>
                <a:path w="272750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" name="Google Shape;552;p19"/>
            <p:cNvSpPr/>
            <p:nvPr/>
          </p:nvSpPr>
          <p:spPr>
            <a:xfrm>
              <a:off x="561875" y="35056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3" name="Google Shape;553;p19"/>
            <p:cNvSpPr/>
            <p:nvPr/>
          </p:nvSpPr>
          <p:spPr>
            <a:xfrm>
              <a:off x="561875" y="37032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" name="Google Shape;554;p19"/>
            <p:cNvSpPr/>
            <p:nvPr/>
          </p:nvSpPr>
          <p:spPr>
            <a:xfrm>
              <a:off x="561875" y="39109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" name="Google Shape;555;p19"/>
            <p:cNvSpPr/>
            <p:nvPr/>
          </p:nvSpPr>
          <p:spPr>
            <a:xfrm>
              <a:off x="514825" y="859725"/>
              <a:ext cx="25" cy="4005275"/>
            </a:xfrm>
            <a:custGeom>
              <a:avLst/>
              <a:gdLst/>
              <a:ahLst/>
              <a:cxnLst/>
              <a:rect l="l" t="t" r="r" b="b"/>
              <a:pathLst>
                <a:path w="1" h="160211" fill="none" extrusionOk="0">
                  <a:moveTo>
                    <a:pt x="0" y="0"/>
                  </a:moveTo>
                  <a:lnTo>
                    <a:pt x="0" y="160211"/>
                  </a:lnTo>
                </a:path>
              </a:pathLst>
            </a:custGeom>
            <a:noFill/>
            <a:ln w="7850" cap="flat" cmpd="sng">
              <a:solidFill>
                <a:schemeClr val="dk1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" name="Google Shape;556;p19"/>
            <p:cNvSpPr/>
            <p:nvPr/>
          </p:nvSpPr>
          <p:spPr>
            <a:xfrm>
              <a:off x="563750" y="859725"/>
              <a:ext cx="25" cy="4005275"/>
            </a:xfrm>
            <a:custGeom>
              <a:avLst/>
              <a:gdLst/>
              <a:ahLst/>
              <a:cxnLst/>
              <a:rect l="l" t="t" r="r" b="b"/>
              <a:pathLst>
                <a:path w="1" h="160211" fill="none" extrusionOk="0">
                  <a:moveTo>
                    <a:pt x="1" y="0"/>
                  </a:moveTo>
                  <a:lnTo>
                    <a:pt x="1" y="160211"/>
                  </a:lnTo>
                </a:path>
              </a:pathLst>
            </a:custGeom>
            <a:noFill/>
            <a:ln w="7850" cap="flat" cmpd="sng">
              <a:solidFill>
                <a:schemeClr val="dk1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57" name="Google Shape;557;p19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6432800" cy="13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184130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design">
  <p:cSld name="Title design"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20"/>
          <p:cNvSpPr txBox="1">
            <a:spLocks noGrp="1"/>
          </p:cNvSpPr>
          <p:nvPr>
            <p:ph type="title"/>
          </p:nvPr>
        </p:nvSpPr>
        <p:spPr>
          <a:xfrm>
            <a:off x="6096000" y="720000"/>
            <a:ext cx="5136000" cy="65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grpSp>
        <p:nvGrpSpPr>
          <p:cNvPr id="560" name="Google Shape;560;p20"/>
          <p:cNvGrpSpPr/>
          <p:nvPr/>
        </p:nvGrpSpPr>
        <p:grpSpPr>
          <a:xfrm>
            <a:off x="-2267" y="439"/>
            <a:ext cx="12196533" cy="6857124"/>
            <a:chOff x="238125" y="854700"/>
            <a:chExt cx="7142500" cy="4015650"/>
          </a:xfrm>
        </p:grpSpPr>
        <p:sp>
          <p:nvSpPr>
            <p:cNvPr id="561" name="Google Shape;561;p20"/>
            <p:cNvSpPr/>
            <p:nvPr/>
          </p:nvSpPr>
          <p:spPr>
            <a:xfrm>
              <a:off x="238125" y="854700"/>
              <a:ext cx="7142500" cy="4015650"/>
            </a:xfrm>
            <a:custGeom>
              <a:avLst/>
              <a:gdLst/>
              <a:ahLst/>
              <a:cxnLst/>
              <a:rect l="l" t="t" r="r" b="b"/>
              <a:pathLst>
                <a:path w="285700" h="160626" extrusionOk="0">
                  <a:moveTo>
                    <a:pt x="5823" y="8897"/>
                  </a:moveTo>
                  <a:cubicBezTo>
                    <a:pt x="6990" y="8897"/>
                    <a:pt x="7943" y="9851"/>
                    <a:pt x="7943" y="11018"/>
                  </a:cubicBezTo>
                  <a:cubicBezTo>
                    <a:pt x="7943" y="12185"/>
                    <a:pt x="6990" y="13139"/>
                    <a:pt x="5823" y="13139"/>
                  </a:cubicBezTo>
                  <a:cubicBezTo>
                    <a:pt x="4656" y="13139"/>
                    <a:pt x="3714" y="12185"/>
                    <a:pt x="3714" y="11018"/>
                  </a:cubicBezTo>
                  <a:cubicBezTo>
                    <a:pt x="3714" y="9851"/>
                    <a:pt x="4656" y="8897"/>
                    <a:pt x="5823" y="8897"/>
                  </a:cubicBezTo>
                  <a:close/>
                  <a:moveTo>
                    <a:pt x="5823" y="20718"/>
                  </a:moveTo>
                  <a:cubicBezTo>
                    <a:pt x="6990" y="20718"/>
                    <a:pt x="7943" y="21660"/>
                    <a:pt x="7943" y="22839"/>
                  </a:cubicBezTo>
                  <a:cubicBezTo>
                    <a:pt x="7943" y="24006"/>
                    <a:pt x="6990" y="24960"/>
                    <a:pt x="5823" y="24960"/>
                  </a:cubicBezTo>
                  <a:cubicBezTo>
                    <a:pt x="4656" y="24960"/>
                    <a:pt x="3714" y="24006"/>
                    <a:pt x="3714" y="22839"/>
                  </a:cubicBezTo>
                  <a:cubicBezTo>
                    <a:pt x="3714" y="21660"/>
                    <a:pt x="4656" y="20718"/>
                    <a:pt x="5823" y="20718"/>
                  </a:cubicBezTo>
                  <a:close/>
                  <a:moveTo>
                    <a:pt x="5823" y="32527"/>
                  </a:moveTo>
                  <a:cubicBezTo>
                    <a:pt x="6990" y="32527"/>
                    <a:pt x="7943" y="33481"/>
                    <a:pt x="7943" y="34648"/>
                  </a:cubicBezTo>
                  <a:cubicBezTo>
                    <a:pt x="7943" y="35827"/>
                    <a:pt x="6990" y="36768"/>
                    <a:pt x="5823" y="36768"/>
                  </a:cubicBezTo>
                  <a:cubicBezTo>
                    <a:pt x="4656" y="36768"/>
                    <a:pt x="3714" y="35827"/>
                    <a:pt x="3714" y="34648"/>
                  </a:cubicBezTo>
                  <a:cubicBezTo>
                    <a:pt x="3714" y="33481"/>
                    <a:pt x="4656" y="32527"/>
                    <a:pt x="5823" y="32527"/>
                  </a:cubicBezTo>
                  <a:close/>
                  <a:moveTo>
                    <a:pt x="5823" y="44348"/>
                  </a:moveTo>
                  <a:cubicBezTo>
                    <a:pt x="6990" y="44348"/>
                    <a:pt x="7943" y="45302"/>
                    <a:pt x="7943" y="46469"/>
                  </a:cubicBezTo>
                  <a:cubicBezTo>
                    <a:pt x="7943" y="47636"/>
                    <a:pt x="6990" y="48589"/>
                    <a:pt x="5823" y="48589"/>
                  </a:cubicBezTo>
                  <a:cubicBezTo>
                    <a:pt x="4656" y="48589"/>
                    <a:pt x="3714" y="47636"/>
                    <a:pt x="3714" y="46469"/>
                  </a:cubicBezTo>
                  <a:cubicBezTo>
                    <a:pt x="3714" y="45302"/>
                    <a:pt x="4656" y="44348"/>
                    <a:pt x="5823" y="44348"/>
                  </a:cubicBezTo>
                  <a:close/>
                  <a:moveTo>
                    <a:pt x="5823" y="56169"/>
                  </a:moveTo>
                  <a:cubicBezTo>
                    <a:pt x="6990" y="56169"/>
                    <a:pt x="7943" y="57110"/>
                    <a:pt x="7943" y="58277"/>
                  </a:cubicBezTo>
                  <a:cubicBezTo>
                    <a:pt x="7943" y="59457"/>
                    <a:pt x="6990" y="60398"/>
                    <a:pt x="5823" y="60398"/>
                  </a:cubicBezTo>
                  <a:cubicBezTo>
                    <a:pt x="4656" y="60398"/>
                    <a:pt x="3714" y="59457"/>
                    <a:pt x="3714" y="58277"/>
                  </a:cubicBezTo>
                  <a:cubicBezTo>
                    <a:pt x="3714" y="57110"/>
                    <a:pt x="4656" y="56169"/>
                    <a:pt x="5823" y="56169"/>
                  </a:cubicBezTo>
                  <a:close/>
                  <a:moveTo>
                    <a:pt x="5823" y="67977"/>
                  </a:moveTo>
                  <a:cubicBezTo>
                    <a:pt x="6990" y="67977"/>
                    <a:pt x="7943" y="68931"/>
                    <a:pt x="7943" y="70098"/>
                  </a:cubicBezTo>
                  <a:cubicBezTo>
                    <a:pt x="7943" y="71265"/>
                    <a:pt x="6990" y="72219"/>
                    <a:pt x="5823" y="72219"/>
                  </a:cubicBezTo>
                  <a:cubicBezTo>
                    <a:pt x="4656" y="72219"/>
                    <a:pt x="3714" y="71265"/>
                    <a:pt x="3714" y="70098"/>
                  </a:cubicBezTo>
                  <a:cubicBezTo>
                    <a:pt x="3714" y="68931"/>
                    <a:pt x="4656" y="67977"/>
                    <a:pt x="5823" y="67977"/>
                  </a:cubicBezTo>
                  <a:close/>
                  <a:moveTo>
                    <a:pt x="5823" y="79798"/>
                  </a:moveTo>
                  <a:cubicBezTo>
                    <a:pt x="6990" y="79798"/>
                    <a:pt x="7943" y="80739"/>
                    <a:pt x="7943" y="81919"/>
                  </a:cubicBezTo>
                  <a:cubicBezTo>
                    <a:pt x="7943" y="83086"/>
                    <a:pt x="6990" y="84027"/>
                    <a:pt x="5823" y="84027"/>
                  </a:cubicBezTo>
                  <a:cubicBezTo>
                    <a:pt x="4656" y="84027"/>
                    <a:pt x="3714" y="83086"/>
                    <a:pt x="3714" y="81919"/>
                  </a:cubicBezTo>
                  <a:cubicBezTo>
                    <a:pt x="3714" y="80739"/>
                    <a:pt x="4656" y="79798"/>
                    <a:pt x="5823" y="79798"/>
                  </a:cubicBezTo>
                  <a:close/>
                  <a:moveTo>
                    <a:pt x="5823" y="91607"/>
                  </a:moveTo>
                  <a:cubicBezTo>
                    <a:pt x="6990" y="91607"/>
                    <a:pt x="7943" y="92560"/>
                    <a:pt x="7943" y="93727"/>
                  </a:cubicBezTo>
                  <a:cubicBezTo>
                    <a:pt x="7943" y="94895"/>
                    <a:pt x="6990" y="95848"/>
                    <a:pt x="5823" y="95848"/>
                  </a:cubicBezTo>
                  <a:cubicBezTo>
                    <a:pt x="4656" y="95848"/>
                    <a:pt x="3714" y="94895"/>
                    <a:pt x="3714" y="93727"/>
                  </a:cubicBezTo>
                  <a:cubicBezTo>
                    <a:pt x="3714" y="92560"/>
                    <a:pt x="4656" y="91607"/>
                    <a:pt x="5823" y="91607"/>
                  </a:cubicBezTo>
                  <a:close/>
                  <a:moveTo>
                    <a:pt x="5823" y="103428"/>
                  </a:moveTo>
                  <a:cubicBezTo>
                    <a:pt x="6990" y="103428"/>
                    <a:pt x="7943" y="104381"/>
                    <a:pt x="7943" y="105548"/>
                  </a:cubicBezTo>
                  <a:cubicBezTo>
                    <a:pt x="7943" y="106716"/>
                    <a:pt x="6990" y="107669"/>
                    <a:pt x="5823" y="107669"/>
                  </a:cubicBezTo>
                  <a:cubicBezTo>
                    <a:pt x="4656" y="107669"/>
                    <a:pt x="3714" y="106716"/>
                    <a:pt x="3714" y="105548"/>
                  </a:cubicBezTo>
                  <a:cubicBezTo>
                    <a:pt x="3714" y="104381"/>
                    <a:pt x="4656" y="103428"/>
                    <a:pt x="5823" y="103428"/>
                  </a:cubicBezTo>
                  <a:close/>
                  <a:moveTo>
                    <a:pt x="5823" y="115249"/>
                  </a:moveTo>
                  <a:cubicBezTo>
                    <a:pt x="6990" y="115249"/>
                    <a:pt x="7943" y="116190"/>
                    <a:pt x="7943" y="117357"/>
                  </a:cubicBezTo>
                  <a:cubicBezTo>
                    <a:pt x="7943" y="118536"/>
                    <a:pt x="6990" y="119478"/>
                    <a:pt x="5823" y="119478"/>
                  </a:cubicBezTo>
                  <a:cubicBezTo>
                    <a:pt x="4656" y="119478"/>
                    <a:pt x="3714" y="118536"/>
                    <a:pt x="3714" y="117357"/>
                  </a:cubicBezTo>
                  <a:cubicBezTo>
                    <a:pt x="3714" y="116190"/>
                    <a:pt x="4656" y="115249"/>
                    <a:pt x="5823" y="115249"/>
                  </a:cubicBezTo>
                  <a:close/>
                  <a:moveTo>
                    <a:pt x="5823" y="127057"/>
                  </a:moveTo>
                  <a:cubicBezTo>
                    <a:pt x="6990" y="127057"/>
                    <a:pt x="7943" y="128011"/>
                    <a:pt x="7943" y="129178"/>
                  </a:cubicBezTo>
                  <a:cubicBezTo>
                    <a:pt x="7943" y="130345"/>
                    <a:pt x="6990" y="131299"/>
                    <a:pt x="5823" y="131299"/>
                  </a:cubicBezTo>
                  <a:cubicBezTo>
                    <a:pt x="4656" y="131299"/>
                    <a:pt x="3714" y="130345"/>
                    <a:pt x="3714" y="129178"/>
                  </a:cubicBezTo>
                  <a:cubicBezTo>
                    <a:pt x="3714" y="128011"/>
                    <a:pt x="4656" y="127057"/>
                    <a:pt x="5823" y="127057"/>
                  </a:cubicBezTo>
                  <a:close/>
                  <a:moveTo>
                    <a:pt x="5823" y="138878"/>
                  </a:moveTo>
                  <a:cubicBezTo>
                    <a:pt x="6990" y="138878"/>
                    <a:pt x="7943" y="139819"/>
                    <a:pt x="7943" y="140999"/>
                  </a:cubicBezTo>
                  <a:cubicBezTo>
                    <a:pt x="7943" y="142166"/>
                    <a:pt x="6990" y="143107"/>
                    <a:pt x="5823" y="143107"/>
                  </a:cubicBezTo>
                  <a:cubicBezTo>
                    <a:pt x="4656" y="143107"/>
                    <a:pt x="3714" y="142166"/>
                    <a:pt x="3714" y="140999"/>
                  </a:cubicBezTo>
                  <a:cubicBezTo>
                    <a:pt x="3714" y="139819"/>
                    <a:pt x="4656" y="138878"/>
                    <a:pt x="5823" y="138878"/>
                  </a:cubicBezTo>
                  <a:close/>
                  <a:moveTo>
                    <a:pt x="5823" y="150687"/>
                  </a:moveTo>
                  <a:cubicBezTo>
                    <a:pt x="6990" y="150687"/>
                    <a:pt x="7943" y="151640"/>
                    <a:pt x="7943" y="152807"/>
                  </a:cubicBezTo>
                  <a:cubicBezTo>
                    <a:pt x="7943" y="153974"/>
                    <a:pt x="6990" y="154928"/>
                    <a:pt x="5823" y="154928"/>
                  </a:cubicBezTo>
                  <a:cubicBezTo>
                    <a:pt x="4656" y="154928"/>
                    <a:pt x="3714" y="153974"/>
                    <a:pt x="3714" y="152807"/>
                  </a:cubicBezTo>
                  <a:cubicBezTo>
                    <a:pt x="3714" y="151640"/>
                    <a:pt x="4656" y="150687"/>
                    <a:pt x="5823" y="150687"/>
                  </a:cubicBezTo>
                  <a:close/>
                  <a:moveTo>
                    <a:pt x="0" y="0"/>
                  </a:moveTo>
                  <a:lnTo>
                    <a:pt x="0" y="160625"/>
                  </a:lnTo>
                  <a:lnTo>
                    <a:pt x="285700" y="160625"/>
                  </a:lnTo>
                  <a:lnTo>
                    <a:pt x="285700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2" name="Google Shape;562;p20"/>
            <p:cNvSpPr/>
            <p:nvPr/>
          </p:nvSpPr>
          <p:spPr>
            <a:xfrm>
              <a:off x="561875" y="24866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3" name="Google Shape;563;p20"/>
            <p:cNvSpPr/>
            <p:nvPr/>
          </p:nvSpPr>
          <p:spPr>
            <a:xfrm>
              <a:off x="561875" y="26946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4" name="Google Shape;564;p20"/>
            <p:cNvSpPr/>
            <p:nvPr/>
          </p:nvSpPr>
          <p:spPr>
            <a:xfrm>
              <a:off x="561875" y="28923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5" name="Google Shape;565;p20"/>
            <p:cNvSpPr/>
            <p:nvPr/>
          </p:nvSpPr>
          <p:spPr>
            <a:xfrm>
              <a:off x="561875" y="31000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6" name="Google Shape;566;p20"/>
            <p:cNvSpPr/>
            <p:nvPr/>
          </p:nvSpPr>
          <p:spPr>
            <a:xfrm>
              <a:off x="561875" y="16757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7" name="Google Shape;567;p20"/>
            <p:cNvSpPr/>
            <p:nvPr/>
          </p:nvSpPr>
          <p:spPr>
            <a:xfrm>
              <a:off x="561875" y="18837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8" name="Google Shape;568;p20"/>
            <p:cNvSpPr/>
            <p:nvPr/>
          </p:nvSpPr>
          <p:spPr>
            <a:xfrm>
              <a:off x="561875" y="20813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" name="Google Shape;569;p20"/>
            <p:cNvSpPr/>
            <p:nvPr/>
          </p:nvSpPr>
          <p:spPr>
            <a:xfrm>
              <a:off x="561875" y="22890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0" name="Google Shape;570;p20"/>
            <p:cNvSpPr/>
            <p:nvPr/>
          </p:nvSpPr>
          <p:spPr>
            <a:xfrm>
              <a:off x="561875" y="10727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1" name="Google Shape;571;p20"/>
            <p:cNvSpPr/>
            <p:nvPr/>
          </p:nvSpPr>
          <p:spPr>
            <a:xfrm>
              <a:off x="561875" y="12703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2" name="Google Shape;572;p20"/>
            <p:cNvSpPr/>
            <p:nvPr/>
          </p:nvSpPr>
          <p:spPr>
            <a:xfrm>
              <a:off x="561875" y="14780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3" name="Google Shape;573;p20"/>
            <p:cNvSpPr/>
            <p:nvPr/>
          </p:nvSpPr>
          <p:spPr>
            <a:xfrm>
              <a:off x="561875" y="41086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4" name="Google Shape;574;p20"/>
            <p:cNvSpPr/>
            <p:nvPr/>
          </p:nvSpPr>
          <p:spPr>
            <a:xfrm>
              <a:off x="561875" y="43166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" name="Google Shape;575;p20"/>
            <p:cNvSpPr/>
            <p:nvPr/>
          </p:nvSpPr>
          <p:spPr>
            <a:xfrm>
              <a:off x="561875" y="45142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6" name="Google Shape;576;p20"/>
            <p:cNvSpPr/>
            <p:nvPr/>
          </p:nvSpPr>
          <p:spPr>
            <a:xfrm>
              <a:off x="561875" y="47219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7" name="Google Shape;577;p20"/>
            <p:cNvSpPr/>
            <p:nvPr/>
          </p:nvSpPr>
          <p:spPr>
            <a:xfrm>
              <a:off x="561875" y="3297650"/>
              <a:ext cx="6818750" cy="0"/>
            </a:xfrm>
            <a:custGeom>
              <a:avLst/>
              <a:gdLst/>
              <a:ahLst/>
              <a:cxnLst/>
              <a:rect l="l" t="t" r="r" b="b"/>
              <a:pathLst>
                <a:path w="272750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8" name="Google Shape;578;p20"/>
            <p:cNvSpPr/>
            <p:nvPr/>
          </p:nvSpPr>
          <p:spPr>
            <a:xfrm>
              <a:off x="561875" y="35056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9" name="Google Shape;579;p20"/>
            <p:cNvSpPr/>
            <p:nvPr/>
          </p:nvSpPr>
          <p:spPr>
            <a:xfrm>
              <a:off x="561875" y="37032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0" name="Google Shape;580;p20"/>
            <p:cNvSpPr/>
            <p:nvPr/>
          </p:nvSpPr>
          <p:spPr>
            <a:xfrm>
              <a:off x="561875" y="39109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1" name="Google Shape;581;p20"/>
            <p:cNvSpPr/>
            <p:nvPr/>
          </p:nvSpPr>
          <p:spPr>
            <a:xfrm>
              <a:off x="514825" y="859725"/>
              <a:ext cx="25" cy="4005275"/>
            </a:xfrm>
            <a:custGeom>
              <a:avLst/>
              <a:gdLst/>
              <a:ahLst/>
              <a:cxnLst/>
              <a:rect l="l" t="t" r="r" b="b"/>
              <a:pathLst>
                <a:path w="1" h="160211" fill="none" extrusionOk="0">
                  <a:moveTo>
                    <a:pt x="0" y="0"/>
                  </a:moveTo>
                  <a:lnTo>
                    <a:pt x="0" y="160211"/>
                  </a:lnTo>
                </a:path>
              </a:pathLst>
            </a:custGeom>
            <a:noFill/>
            <a:ln w="7850" cap="flat" cmpd="sng">
              <a:solidFill>
                <a:schemeClr val="dk1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2" name="Google Shape;582;p20"/>
            <p:cNvSpPr/>
            <p:nvPr/>
          </p:nvSpPr>
          <p:spPr>
            <a:xfrm>
              <a:off x="563750" y="859725"/>
              <a:ext cx="25" cy="4005275"/>
            </a:xfrm>
            <a:custGeom>
              <a:avLst/>
              <a:gdLst/>
              <a:ahLst/>
              <a:cxnLst/>
              <a:rect l="l" t="t" r="r" b="b"/>
              <a:pathLst>
                <a:path w="1" h="160211" fill="none" extrusionOk="0">
                  <a:moveTo>
                    <a:pt x="1" y="0"/>
                  </a:moveTo>
                  <a:lnTo>
                    <a:pt x="1" y="160211"/>
                  </a:lnTo>
                </a:path>
              </a:pathLst>
            </a:custGeom>
            <a:noFill/>
            <a:ln w="7850" cap="flat" cmpd="sng">
              <a:solidFill>
                <a:schemeClr val="dk1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2541702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4" name="Google Shape;584;p21"/>
          <p:cNvGrpSpPr/>
          <p:nvPr/>
        </p:nvGrpSpPr>
        <p:grpSpPr>
          <a:xfrm>
            <a:off x="-2267" y="439"/>
            <a:ext cx="12196533" cy="6857124"/>
            <a:chOff x="238125" y="854700"/>
            <a:chExt cx="7142500" cy="4015650"/>
          </a:xfrm>
        </p:grpSpPr>
        <p:sp>
          <p:nvSpPr>
            <p:cNvPr id="585" name="Google Shape;585;p21"/>
            <p:cNvSpPr/>
            <p:nvPr/>
          </p:nvSpPr>
          <p:spPr>
            <a:xfrm>
              <a:off x="238125" y="854700"/>
              <a:ext cx="7142500" cy="4015650"/>
            </a:xfrm>
            <a:custGeom>
              <a:avLst/>
              <a:gdLst/>
              <a:ahLst/>
              <a:cxnLst/>
              <a:rect l="l" t="t" r="r" b="b"/>
              <a:pathLst>
                <a:path w="285700" h="160626" extrusionOk="0">
                  <a:moveTo>
                    <a:pt x="5823" y="8897"/>
                  </a:moveTo>
                  <a:cubicBezTo>
                    <a:pt x="6990" y="8897"/>
                    <a:pt x="7943" y="9851"/>
                    <a:pt x="7943" y="11018"/>
                  </a:cubicBezTo>
                  <a:cubicBezTo>
                    <a:pt x="7943" y="12185"/>
                    <a:pt x="6990" y="13139"/>
                    <a:pt x="5823" y="13139"/>
                  </a:cubicBezTo>
                  <a:cubicBezTo>
                    <a:pt x="4656" y="13139"/>
                    <a:pt x="3714" y="12185"/>
                    <a:pt x="3714" y="11018"/>
                  </a:cubicBezTo>
                  <a:cubicBezTo>
                    <a:pt x="3714" y="9851"/>
                    <a:pt x="4656" y="8897"/>
                    <a:pt x="5823" y="8897"/>
                  </a:cubicBezTo>
                  <a:close/>
                  <a:moveTo>
                    <a:pt x="5823" y="20718"/>
                  </a:moveTo>
                  <a:cubicBezTo>
                    <a:pt x="6990" y="20718"/>
                    <a:pt x="7943" y="21660"/>
                    <a:pt x="7943" y="22839"/>
                  </a:cubicBezTo>
                  <a:cubicBezTo>
                    <a:pt x="7943" y="24006"/>
                    <a:pt x="6990" y="24960"/>
                    <a:pt x="5823" y="24960"/>
                  </a:cubicBezTo>
                  <a:cubicBezTo>
                    <a:pt x="4656" y="24960"/>
                    <a:pt x="3714" y="24006"/>
                    <a:pt x="3714" y="22839"/>
                  </a:cubicBezTo>
                  <a:cubicBezTo>
                    <a:pt x="3714" y="21660"/>
                    <a:pt x="4656" y="20718"/>
                    <a:pt x="5823" y="20718"/>
                  </a:cubicBezTo>
                  <a:close/>
                  <a:moveTo>
                    <a:pt x="5823" y="32527"/>
                  </a:moveTo>
                  <a:cubicBezTo>
                    <a:pt x="6990" y="32527"/>
                    <a:pt x="7943" y="33481"/>
                    <a:pt x="7943" y="34648"/>
                  </a:cubicBezTo>
                  <a:cubicBezTo>
                    <a:pt x="7943" y="35827"/>
                    <a:pt x="6990" y="36768"/>
                    <a:pt x="5823" y="36768"/>
                  </a:cubicBezTo>
                  <a:cubicBezTo>
                    <a:pt x="4656" y="36768"/>
                    <a:pt x="3714" y="35827"/>
                    <a:pt x="3714" y="34648"/>
                  </a:cubicBezTo>
                  <a:cubicBezTo>
                    <a:pt x="3714" y="33481"/>
                    <a:pt x="4656" y="32527"/>
                    <a:pt x="5823" y="32527"/>
                  </a:cubicBezTo>
                  <a:close/>
                  <a:moveTo>
                    <a:pt x="5823" y="44348"/>
                  </a:moveTo>
                  <a:cubicBezTo>
                    <a:pt x="6990" y="44348"/>
                    <a:pt x="7943" y="45302"/>
                    <a:pt x="7943" y="46469"/>
                  </a:cubicBezTo>
                  <a:cubicBezTo>
                    <a:pt x="7943" y="47636"/>
                    <a:pt x="6990" y="48589"/>
                    <a:pt x="5823" y="48589"/>
                  </a:cubicBezTo>
                  <a:cubicBezTo>
                    <a:pt x="4656" y="48589"/>
                    <a:pt x="3714" y="47636"/>
                    <a:pt x="3714" y="46469"/>
                  </a:cubicBezTo>
                  <a:cubicBezTo>
                    <a:pt x="3714" y="45302"/>
                    <a:pt x="4656" y="44348"/>
                    <a:pt x="5823" y="44348"/>
                  </a:cubicBezTo>
                  <a:close/>
                  <a:moveTo>
                    <a:pt x="5823" y="56169"/>
                  </a:moveTo>
                  <a:cubicBezTo>
                    <a:pt x="6990" y="56169"/>
                    <a:pt x="7943" y="57110"/>
                    <a:pt x="7943" y="58277"/>
                  </a:cubicBezTo>
                  <a:cubicBezTo>
                    <a:pt x="7943" y="59457"/>
                    <a:pt x="6990" y="60398"/>
                    <a:pt x="5823" y="60398"/>
                  </a:cubicBezTo>
                  <a:cubicBezTo>
                    <a:pt x="4656" y="60398"/>
                    <a:pt x="3714" y="59457"/>
                    <a:pt x="3714" y="58277"/>
                  </a:cubicBezTo>
                  <a:cubicBezTo>
                    <a:pt x="3714" y="57110"/>
                    <a:pt x="4656" y="56169"/>
                    <a:pt x="5823" y="56169"/>
                  </a:cubicBezTo>
                  <a:close/>
                  <a:moveTo>
                    <a:pt x="5823" y="67977"/>
                  </a:moveTo>
                  <a:cubicBezTo>
                    <a:pt x="6990" y="67977"/>
                    <a:pt x="7943" y="68931"/>
                    <a:pt x="7943" y="70098"/>
                  </a:cubicBezTo>
                  <a:cubicBezTo>
                    <a:pt x="7943" y="71265"/>
                    <a:pt x="6990" y="72219"/>
                    <a:pt x="5823" y="72219"/>
                  </a:cubicBezTo>
                  <a:cubicBezTo>
                    <a:pt x="4656" y="72219"/>
                    <a:pt x="3714" y="71265"/>
                    <a:pt x="3714" y="70098"/>
                  </a:cubicBezTo>
                  <a:cubicBezTo>
                    <a:pt x="3714" y="68931"/>
                    <a:pt x="4656" y="67977"/>
                    <a:pt x="5823" y="67977"/>
                  </a:cubicBezTo>
                  <a:close/>
                  <a:moveTo>
                    <a:pt x="5823" y="79798"/>
                  </a:moveTo>
                  <a:cubicBezTo>
                    <a:pt x="6990" y="79798"/>
                    <a:pt x="7943" y="80739"/>
                    <a:pt x="7943" y="81919"/>
                  </a:cubicBezTo>
                  <a:cubicBezTo>
                    <a:pt x="7943" y="83086"/>
                    <a:pt x="6990" y="84027"/>
                    <a:pt x="5823" y="84027"/>
                  </a:cubicBezTo>
                  <a:cubicBezTo>
                    <a:pt x="4656" y="84027"/>
                    <a:pt x="3714" y="83086"/>
                    <a:pt x="3714" y="81919"/>
                  </a:cubicBezTo>
                  <a:cubicBezTo>
                    <a:pt x="3714" y="80739"/>
                    <a:pt x="4656" y="79798"/>
                    <a:pt x="5823" y="79798"/>
                  </a:cubicBezTo>
                  <a:close/>
                  <a:moveTo>
                    <a:pt x="5823" y="91607"/>
                  </a:moveTo>
                  <a:cubicBezTo>
                    <a:pt x="6990" y="91607"/>
                    <a:pt x="7943" y="92560"/>
                    <a:pt x="7943" y="93727"/>
                  </a:cubicBezTo>
                  <a:cubicBezTo>
                    <a:pt x="7943" y="94895"/>
                    <a:pt x="6990" y="95848"/>
                    <a:pt x="5823" y="95848"/>
                  </a:cubicBezTo>
                  <a:cubicBezTo>
                    <a:pt x="4656" y="95848"/>
                    <a:pt x="3714" y="94895"/>
                    <a:pt x="3714" y="93727"/>
                  </a:cubicBezTo>
                  <a:cubicBezTo>
                    <a:pt x="3714" y="92560"/>
                    <a:pt x="4656" y="91607"/>
                    <a:pt x="5823" y="91607"/>
                  </a:cubicBezTo>
                  <a:close/>
                  <a:moveTo>
                    <a:pt x="5823" y="103428"/>
                  </a:moveTo>
                  <a:cubicBezTo>
                    <a:pt x="6990" y="103428"/>
                    <a:pt x="7943" y="104381"/>
                    <a:pt x="7943" y="105548"/>
                  </a:cubicBezTo>
                  <a:cubicBezTo>
                    <a:pt x="7943" y="106716"/>
                    <a:pt x="6990" y="107669"/>
                    <a:pt x="5823" y="107669"/>
                  </a:cubicBezTo>
                  <a:cubicBezTo>
                    <a:pt x="4656" y="107669"/>
                    <a:pt x="3714" y="106716"/>
                    <a:pt x="3714" y="105548"/>
                  </a:cubicBezTo>
                  <a:cubicBezTo>
                    <a:pt x="3714" y="104381"/>
                    <a:pt x="4656" y="103428"/>
                    <a:pt x="5823" y="103428"/>
                  </a:cubicBezTo>
                  <a:close/>
                  <a:moveTo>
                    <a:pt x="5823" y="115249"/>
                  </a:moveTo>
                  <a:cubicBezTo>
                    <a:pt x="6990" y="115249"/>
                    <a:pt x="7943" y="116190"/>
                    <a:pt x="7943" y="117357"/>
                  </a:cubicBezTo>
                  <a:cubicBezTo>
                    <a:pt x="7943" y="118536"/>
                    <a:pt x="6990" y="119478"/>
                    <a:pt x="5823" y="119478"/>
                  </a:cubicBezTo>
                  <a:cubicBezTo>
                    <a:pt x="4656" y="119478"/>
                    <a:pt x="3714" y="118536"/>
                    <a:pt x="3714" y="117357"/>
                  </a:cubicBezTo>
                  <a:cubicBezTo>
                    <a:pt x="3714" y="116190"/>
                    <a:pt x="4656" y="115249"/>
                    <a:pt x="5823" y="115249"/>
                  </a:cubicBezTo>
                  <a:close/>
                  <a:moveTo>
                    <a:pt x="5823" y="127057"/>
                  </a:moveTo>
                  <a:cubicBezTo>
                    <a:pt x="6990" y="127057"/>
                    <a:pt x="7943" y="128011"/>
                    <a:pt x="7943" y="129178"/>
                  </a:cubicBezTo>
                  <a:cubicBezTo>
                    <a:pt x="7943" y="130345"/>
                    <a:pt x="6990" y="131299"/>
                    <a:pt x="5823" y="131299"/>
                  </a:cubicBezTo>
                  <a:cubicBezTo>
                    <a:pt x="4656" y="131299"/>
                    <a:pt x="3714" y="130345"/>
                    <a:pt x="3714" y="129178"/>
                  </a:cubicBezTo>
                  <a:cubicBezTo>
                    <a:pt x="3714" y="128011"/>
                    <a:pt x="4656" y="127057"/>
                    <a:pt x="5823" y="127057"/>
                  </a:cubicBezTo>
                  <a:close/>
                  <a:moveTo>
                    <a:pt x="5823" y="138878"/>
                  </a:moveTo>
                  <a:cubicBezTo>
                    <a:pt x="6990" y="138878"/>
                    <a:pt x="7943" y="139819"/>
                    <a:pt x="7943" y="140999"/>
                  </a:cubicBezTo>
                  <a:cubicBezTo>
                    <a:pt x="7943" y="142166"/>
                    <a:pt x="6990" y="143107"/>
                    <a:pt x="5823" y="143107"/>
                  </a:cubicBezTo>
                  <a:cubicBezTo>
                    <a:pt x="4656" y="143107"/>
                    <a:pt x="3714" y="142166"/>
                    <a:pt x="3714" y="140999"/>
                  </a:cubicBezTo>
                  <a:cubicBezTo>
                    <a:pt x="3714" y="139819"/>
                    <a:pt x="4656" y="138878"/>
                    <a:pt x="5823" y="138878"/>
                  </a:cubicBezTo>
                  <a:close/>
                  <a:moveTo>
                    <a:pt x="5823" y="150687"/>
                  </a:moveTo>
                  <a:cubicBezTo>
                    <a:pt x="6990" y="150687"/>
                    <a:pt x="7943" y="151640"/>
                    <a:pt x="7943" y="152807"/>
                  </a:cubicBezTo>
                  <a:cubicBezTo>
                    <a:pt x="7943" y="153974"/>
                    <a:pt x="6990" y="154928"/>
                    <a:pt x="5823" y="154928"/>
                  </a:cubicBezTo>
                  <a:cubicBezTo>
                    <a:pt x="4656" y="154928"/>
                    <a:pt x="3714" y="153974"/>
                    <a:pt x="3714" y="152807"/>
                  </a:cubicBezTo>
                  <a:cubicBezTo>
                    <a:pt x="3714" y="151640"/>
                    <a:pt x="4656" y="150687"/>
                    <a:pt x="5823" y="150687"/>
                  </a:cubicBezTo>
                  <a:close/>
                  <a:moveTo>
                    <a:pt x="0" y="0"/>
                  </a:moveTo>
                  <a:lnTo>
                    <a:pt x="0" y="160625"/>
                  </a:lnTo>
                  <a:lnTo>
                    <a:pt x="285700" y="160625"/>
                  </a:lnTo>
                  <a:lnTo>
                    <a:pt x="285700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6" name="Google Shape;586;p21"/>
            <p:cNvSpPr/>
            <p:nvPr/>
          </p:nvSpPr>
          <p:spPr>
            <a:xfrm>
              <a:off x="561875" y="24866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7" name="Google Shape;587;p21"/>
            <p:cNvSpPr/>
            <p:nvPr/>
          </p:nvSpPr>
          <p:spPr>
            <a:xfrm>
              <a:off x="561875" y="26946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8" name="Google Shape;588;p21"/>
            <p:cNvSpPr/>
            <p:nvPr/>
          </p:nvSpPr>
          <p:spPr>
            <a:xfrm>
              <a:off x="561875" y="28923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9" name="Google Shape;589;p21"/>
            <p:cNvSpPr/>
            <p:nvPr/>
          </p:nvSpPr>
          <p:spPr>
            <a:xfrm>
              <a:off x="561875" y="31000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0" name="Google Shape;590;p21"/>
            <p:cNvSpPr/>
            <p:nvPr/>
          </p:nvSpPr>
          <p:spPr>
            <a:xfrm>
              <a:off x="561875" y="16757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1" name="Google Shape;591;p21"/>
            <p:cNvSpPr/>
            <p:nvPr/>
          </p:nvSpPr>
          <p:spPr>
            <a:xfrm>
              <a:off x="561875" y="18837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2" name="Google Shape;592;p21"/>
            <p:cNvSpPr/>
            <p:nvPr/>
          </p:nvSpPr>
          <p:spPr>
            <a:xfrm>
              <a:off x="561875" y="20813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3" name="Google Shape;593;p21"/>
            <p:cNvSpPr/>
            <p:nvPr/>
          </p:nvSpPr>
          <p:spPr>
            <a:xfrm>
              <a:off x="561875" y="22890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" name="Google Shape;594;p21"/>
            <p:cNvSpPr/>
            <p:nvPr/>
          </p:nvSpPr>
          <p:spPr>
            <a:xfrm>
              <a:off x="561875" y="14780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5" name="Google Shape;595;p21"/>
            <p:cNvSpPr/>
            <p:nvPr/>
          </p:nvSpPr>
          <p:spPr>
            <a:xfrm>
              <a:off x="561875" y="41086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6" name="Google Shape;596;p21"/>
            <p:cNvSpPr/>
            <p:nvPr/>
          </p:nvSpPr>
          <p:spPr>
            <a:xfrm>
              <a:off x="561875" y="43166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7" name="Google Shape;597;p21"/>
            <p:cNvSpPr/>
            <p:nvPr/>
          </p:nvSpPr>
          <p:spPr>
            <a:xfrm>
              <a:off x="561875" y="45142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8" name="Google Shape;598;p21"/>
            <p:cNvSpPr/>
            <p:nvPr/>
          </p:nvSpPr>
          <p:spPr>
            <a:xfrm>
              <a:off x="561875" y="3297650"/>
              <a:ext cx="6818750" cy="0"/>
            </a:xfrm>
            <a:custGeom>
              <a:avLst/>
              <a:gdLst/>
              <a:ahLst/>
              <a:cxnLst/>
              <a:rect l="l" t="t" r="r" b="b"/>
              <a:pathLst>
                <a:path w="272750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9" name="Google Shape;599;p21"/>
            <p:cNvSpPr/>
            <p:nvPr/>
          </p:nvSpPr>
          <p:spPr>
            <a:xfrm>
              <a:off x="561875" y="35056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0" name="Google Shape;600;p21"/>
            <p:cNvSpPr/>
            <p:nvPr/>
          </p:nvSpPr>
          <p:spPr>
            <a:xfrm>
              <a:off x="561875" y="37032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" name="Google Shape;601;p21"/>
            <p:cNvSpPr/>
            <p:nvPr/>
          </p:nvSpPr>
          <p:spPr>
            <a:xfrm>
              <a:off x="561875" y="39109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" name="Google Shape;602;p21"/>
            <p:cNvSpPr/>
            <p:nvPr/>
          </p:nvSpPr>
          <p:spPr>
            <a:xfrm>
              <a:off x="514825" y="859725"/>
              <a:ext cx="25" cy="4005275"/>
            </a:xfrm>
            <a:custGeom>
              <a:avLst/>
              <a:gdLst/>
              <a:ahLst/>
              <a:cxnLst/>
              <a:rect l="l" t="t" r="r" b="b"/>
              <a:pathLst>
                <a:path w="1" h="160211" fill="none" extrusionOk="0">
                  <a:moveTo>
                    <a:pt x="0" y="0"/>
                  </a:moveTo>
                  <a:lnTo>
                    <a:pt x="0" y="160211"/>
                  </a:lnTo>
                </a:path>
              </a:pathLst>
            </a:custGeom>
            <a:noFill/>
            <a:ln w="7850" cap="flat" cmpd="sng">
              <a:solidFill>
                <a:srgbClr val="6D9EEB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3" name="Google Shape;603;p21"/>
            <p:cNvSpPr/>
            <p:nvPr/>
          </p:nvSpPr>
          <p:spPr>
            <a:xfrm>
              <a:off x="563750" y="859725"/>
              <a:ext cx="25" cy="4005275"/>
            </a:xfrm>
            <a:custGeom>
              <a:avLst/>
              <a:gdLst/>
              <a:ahLst/>
              <a:cxnLst/>
              <a:rect l="l" t="t" r="r" b="b"/>
              <a:pathLst>
                <a:path w="1" h="160211" fill="none" extrusionOk="0">
                  <a:moveTo>
                    <a:pt x="1" y="0"/>
                  </a:moveTo>
                  <a:lnTo>
                    <a:pt x="1" y="160211"/>
                  </a:lnTo>
                </a:path>
              </a:pathLst>
            </a:custGeom>
            <a:noFill/>
            <a:ln w="7850" cap="flat" cmpd="sng">
              <a:solidFill>
                <a:srgbClr val="6D9EEB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cxnSp>
        <p:nvCxnSpPr>
          <p:cNvPr id="604" name="Google Shape;604;p21"/>
          <p:cNvCxnSpPr/>
          <p:nvPr/>
        </p:nvCxnSpPr>
        <p:spPr>
          <a:xfrm>
            <a:off x="-83400" y="720000"/>
            <a:ext cx="12358800" cy="0"/>
          </a:xfrm>
          <a:prstGeom prst="straightConnector1">
            <a:avLst/>
          </a:prstGeom>
          <a:noFill/>
          <a:ln w="9525" cap="flat" cmpd="sng">
            <a:solidFill>
              <a:srgbClr val="6D9EE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05" name="Google Shape;605;p21"/>
          <p:cNvSpPr/>
          <p:nvPr/>
        </p:nvSpPr>
        <p:spPr>
          <a:xfrm>
            <a:off x="-19400" y="6681100"/>
            <a:ext cx="12213600" cy="2084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06" name="Google Shape;606;p21"/>
          <p:cNvSpPr txBox="1">
            <a:spLocks noGrp="1"/>
          </p:cNvSpPr>
          <p:nvPr>
            <p:ph type="title" hasCustomPrompt="1"/>
          </p:nvPr>
        </p:nvSpPr>
        <p:spPr>
          <a:xfrm>
            <a:off x="2357600" y="2172317"/>
            <a:ext cx="7476800" cy="181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607" name="Google Shape;607;p21"/>
          <p:cNvSpPr txBox="1">
            <a:spLocks noGrp="1"/>
          </p:cNvSpPr>
          <p:nvPr>
            <p:ph type="body" idx="1"/>
          </p:nvPr>
        </p:nvSpPr>
        <p:spPr>
          <a:xfrm>
            <a:off x="3613400" y="3801256"/>
            <a:ext cx="4965200" cy="8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40256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40256" algn="ctr">
              <a:spcBef>
                <a:spcPts val="2133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 algn="ctr">
              <a:spcBef>
                <a:spcPts val="2133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 algn="ctr">
              <a:spcBef>
                <a:spcPts val="2133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 algn="ctr">
              <a:spcBef>
                <a:spcPts val="2133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 algn="ctr">
              <a:spcBef>
                <a:spcPts val="2133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 algn="ctr">
              <a:spcBef>
                <a:spcPts val="2133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 algn="ctr">
              <a:spcBef>
                <a:spcPts val="2133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 algn="ctr">
              <a:spcBef>
                <a:spcPts val="2133"/>
              </a:spcBef>
              <a:spcAft>
                <a:spcPts val="2133"/>
              </a:spcAft>
              <a:buSzPts val="16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12624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">
  <p:cSld name="Numbers"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9" name="Google Shape;609;p22"/>
          <p:cNvGrpSpPr/>
          <p:nvPr/>
        </p:nvGrpSpPr>
        <p:grpSpPr>
          <a:xfrm>
            <a:off x="-232700" y="-29865"/>
            <a:ext cx="12649552" cy="6924065"/>
            <a:chOff x="-174525" y="-22399"/>
            <a:chExt cx="9487164" cy="5193049"/>
          </a:xfrm>
        </p:grpSpPr>
        <p:sp>
          <p:nvSpPr>
            <p:cNvPr id="610" name="Google Shape;610;p22"/>
            <p:cNvSpPr/>
            <p:nvPr/>
          </p:nvSpPr>
          <p:spPr>
            <a:xfrm>
              <a:off x="-174525" y="-22399"/>
              <a:ext cx="9487164" cy="5188298"/>
            </a:xfrm>
            <a:custGeom>
              <a:avLst/>
              <a:gdLst/>
              <a:ahLst/>
              <a:cxnLst/>
              <a:rect l="l" t="t" r="r" b="b"/>
              <a:pathLst>
                <a:path w="264469" h="144360" extrusionOk="0">
                  <a:moveTo>
                    <a:pt x="125024" y="0"/>
                  </a:moveTo>
                  <a:cubicBezTo>
                    <a:pt x="124865" y="0"/>
                    <a:pt x="124702" y="4"/>
                    <a:pt x="124536" y="11"/>
                  </a:cubicBezTo>
                  <a:lnTo>
                    <a:pt x="4940" y="11"/>
                  </a:lnTo>
                  <a:cubicBezTo>
                    <a:pt x="1569" y="65"/>
                    <a:pt x="0" y="1705"/>
                    <a:pt x="226" y="4914"/>
                  </a:cubicBezTo>
                  <a:lnTo>
                    <a:pt x="226" y="138500"/>
                  </a:lnTo>
                  <a:cubicBezTo>
                    <a:pt x="208" y="142159"/>
                    <a:pt x="1811" y="143993"/>
                    <a:pt x="5034" y="143993"/>
                  </a:cubicBezTo>
                  <a:cubicBezTo>
                    <a:pt x="5185" y="143993"/>
                    <a:pt x="5340" y="143989"/>
                    <a:pt x="5499" y="143981"/>
                  </a:cubicBezTo>
                  <a:cubicBezTo>
                    <a:pt x="23166" y="144233"/>
                    <a:pt x="61538" y="144359"/>
                    <a:pt x="76177" y="144359"/>
                  </a:cubicBezTo>
                  <a:cubicBezTo>
                    <a:pt x="90824" y="144359"/>
                    <a:pt x="107103" y="144233"/>
                    <a:pt x="125041" y="143981"/>
                  </a:cubicBezTo>
                  <a:cubicBezTo>
                    <a:pt x="129025" y="143963"/>
                    <a:pt x="130900" y="142007"/>
                    <a:pt x="130675" y="138122"/>
                  </a:cubicBezTo>
                  <a:lnTo>
                    <a:pt x="130675" y="6393"/>
                  </a:lnTo>
                  <a:cubicBezTo>
                    <a:pt x="130839" y="2139"/>
                    <a:pt x="128956" y="0"/>
                    <a:pt x="125024" y="0"/>
                  </a:cubicBezTo>
                  <a:close/>
                  <a:moveTo>
                    <a:pt x="139427" y="0"/>
                  </a:moveTo>
                  <a:cubicBezTo>
                    <a:pt x="135503" y="0"/>
                    <a:pt x="133611" y="2139"/>
                    <a:pt x="133776" y="6393"/>
                  </a:cubicBezTo>
                  <a:lnTo>
                    <a:pt x="133776" y="138122"/>
                  </a:lnTo>
                  <a:cubicBezTo>
                    <a:pt x="133550" y="142007"/>
                    <a:pt x="135434" y="143963"/>
                    <a:pt x="139409" y="143981"/>
                  </a:cubicBezTo>
                  <a:cubicBezTo>
                    <a:pt x="157347" y="144233"/>
                    <a:pt x="173635" y="144359"/>
                    <a:pt x="188274" y="144359"/>
                  </a:cubicBezTo>
                  <a:cubicBezTo>
                    <a:pt x="202912" y="144359"/>
                    <a:pt x="241294" y="144233"/>
                    <a:pt x="258970" y="143981"/>
                  </a:cubicBezTo>
                  <a:cubicBezTo>
                    <a:pt x="259129" y="143989"/>
                    <a:pt x="259285" y="143993"/>
                    <a:pt x="259437" y="143993"/>
                  </a:cubicBezTo>
                  <a:cubicBezTo>
                    <a:pt x="262675" y="143993"/>
                    <a:pt x="264277" y="142159"/>
                    <a:pt x="264243" y="138500"/>
                  </a:cubicBezTo>
                  <a:lnTo>
                    <a:pt x="264243" y="4914"/>
                  </a:lnTo>
                  <a:cubicBezTo>
                    <a:pt x="264468" y="1705"/>
                    <a:pt x="262900" y="65"/>
                    <a:pt x="259529" y="11"/>
                  </a:cubicBezTo>
                  <a:lnTo>
                    <a:pt x="139914" y="11"/>
                  </a:lnTo>
                  <a:cubicBezTo>
                    <a:pt x="139749" y="4"/>
                    <a:pt x="139586" y="0"/>
                    <a:pt x="139427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cxnSp>
          <p:nvCxnSpPr>
            <p:cNvPr id="611" name="Google Shape;611;p22"/>
            <p:cNvCxnSpPr/>
            <p:nvPr/>
          </p:nvCxnSpPr>
          <p:spPr>
            <a:xfrm>
              <a:off x="-166800" y="540000"/>
              <a:ext cx="4681500" cy="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612" name="Google Shape;612;p22"/>
            <p:cNvGrpSpPr/>
            <p:nvPr/>
          </p:nvGrpSpPr>
          <p:grpSpPr>
            <a:xfrm>
              <a:off x="263005" y="845117"/>
              <a:ext cx="3790149" cy="3960313"/>
              <a:chOff x="263005" y="845117"/>
              <a:chExt cx="3790149" cy="3960313"/>
            </a:xfrm>
          </p:grpSpPr>
          <p:sp>
            <p:nvSpPr>
              <p:cNvPr id="613" name="Google Shape;613;p22"/>
              <p:cNvSpPr/>
              <p:nvPr/>
            </p:nvSpPr>
            <p:spPr>
              <a:xfrm>
                <a:off x="263005" y="3941386"/>
                <a:ext cx="3790149" cy="1956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51" extrusionOk="0">
                    <a:moveTo>
                      <a:pt x="271" y="0"/>
                    </a:moveTo>
                    <a:cubicBezTo>
                      <a:pt x="118" y="9"/>
                      <a:pt x="1" y="127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51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1"/>
                    </a:cubicBezTo>
                    <a:cubicBezTo>
                      <a:pt x="109619" y="127"/>
                      <a:pt x="109502" y="0"/>
                      <a:pt x="109349" y="0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9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4" name="Google Shape;614;p22"/>
              <p:cNvSpPr/>
              <p:nvPr/>
            </p:nvSpPr>
            <p:spPr>
              <a:xfrm>
                <a:off x="263005" y="4223091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5" name="Google Shape;615;p22"/>
              <p:cNvSpPr/>
              <p:nvPr/>
            </p:nvSpPr>
            <p:spPr>
              <a:xfrm>
                <a:off x="263005" y="4504476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5"/>
                      <a:pt x="118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6" name="Google Shape;616;p22"/>
              <p:cNvSpPr/>
              <p:nvPr/>
            </p:nvSpPr>
            <p:spPr>
              <a:xfrm>
                <a:off x="263005" y="3378615"/>
                <a:ext cx="3790149" cy="19214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1" extrusionOk="0">
                    <a:moveTo>
                      <a:pt x="271" y="0"/>
                    </a:moveTo>
                    <a:cubicBezTo>
                      <a:pt x="118" y="0"/>
                      <a:pt x="1" y="117"/>
                      <a:pt x="1" y="270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0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63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7" name="Google Shape;617;p22"/>
              <p:cNvSpPr/>
              <p:nvPr/>
            </p:nvSpPr>
            <p:spPr>
              <a:xfrm>
                <a:off x="263005" y="3660001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8" name="Google Shape;618;p22"/>
              <p:cNvSpPr/>
              <p:nvPr/>
            </p:nvSpPr>
            <p:spPr>
              <a:xfrm>
                <a:off x="263005" y="3097194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109364" y="0"/>
                    </a:moveTo>
                    <a:cubicBezTo>
                      <a:pt x="109359" y="0"/>
                      <a:pt x="109354" y="0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2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5"/>
                      <a:pt x="109619" y="262"/>
                    </a:cubicBezTo>
                    <a:cubicBezTo>
                      <a:pt x="109619" y="123"/>
                      <a:pt x="109510" y="0"/>
                      <a:pt x="109364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9" name="Google Shape;619;p22"/>
              <p:cNvSpPr/>
              <p:nvPr/>
            </p:nvSpPr>
            <p:spPr>
              <a:xfrm>
                <a:off x="263005" y="225268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109364" y="1"/>
                    </a:moveTo>
                    <a:cubicBezTo>
                      <a:pt x="109359" y="1"/>
                      <a:pt x="109354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2"/>
                    </a:cubicBezTo>
                    <a:cubicBezTo>
                      <a:pt x="1" y="416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3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6"/>
                      <a:pt x="109619" y="272"/>
                    </a:cubicBezTo>
                    <a:cubicBezTo>
                      <a:pt x="109619" y="124"/>
                      <a:pt x="109510" y="1"/>
                      <a:pt x="109364" y="1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0" name="Google Shape;620;p22"/>
              <p:cNvSpPr/>
              <p:nvPr/>
            </p:nvSpPr>
            <p:spPr>
              <a:xfrm>
                <a:off x="263005" y="2534104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100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1" name="Google Shape;621;p22"/>
              <p:cNvSpPr/>
              <p:nvPr/>
            </p:nvSpPr>
            <p:spPr>
              <a:xfrm>
                <a:off x="263005" y="1970978"/>
                <a:ext cx="3790149" cy="19285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3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2" name="Google Shape;622;p22"/>
              <p:cNvSpPr/>
              <p:nvPr/>
            </p:nvSpPr>
            <p:spPr>
              <a:xfrm>
                <a:off x="263005" y="1408208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69"/>
                    </a:lnTo>
                    <a:lnTo>
                      <a:pt x="95720" y="487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3" name="Google Shape;623;p22"/>
              <p:cNvSpPr/>
              <p:nvPr/>
            </p:nvSpPr>
            <p:spPr>
              <a:xfrm>
                <a:off x="263005" y="845117"/>
                <a:ext cx="3790149" cy="19214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1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4" name="Google Shape;624;p22"/>
              <p:cNvSpPr/>
              <p:nvPr/>
            </p:nvSpPr>
            <p:spPr>
              <a:xfrm>
                <a:off x="263005" y="112650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5" name="Google Shape;625;p22"/>
              <p:cNvSpPr/>
              <p:nvPr/>
            </p:nvSpPr>
            <p:spPr>
              <a:xfrm>
                <a:off x="263005" y="168959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2"/>
                      <a:pt x="271" y="542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4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6" name="Google Shape;626;p22"/>
              <p:cNvSpPr/>
              <p:nvPr/>
            </p:nvSpPr>
            <p:spPr>
              <a:xfrm>
                <a:off x="263005" y="2815489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27" name="Google Shape;627;p22"/>
              <p:cNvSpPr/>
              <p:nvPr/>
            </p:nvSpPr>
            <p:spPr>
              <a:xfrm>
                <a:off x="263005" y="4785897"/>
                <a:ext cx="3790149" cy="19533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50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0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108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628" name="Google Shape;628;p22"/>
            <p:cNvGrpSpPr/>
            <p:nvPr/>
          </p:nvGrpSpPr>
          <p:grpSpPr>
            <a:xfrm>
              <a:off x="5055305" y="845117"/>
              <a:ext cx="3790149" cy="3960313"/>
              <a:chOff x="263005" y="845117"/>
              <a:chExt cx="3790149" cy="3960313"/>
            </a:xfrm>
          </p:grpSpPr>
          <p:sp>
            <p:nvSpPr>
              <p:cNvPr id="629" name="Google Shape;629;p22"/>
              <p:cNvSpPr/>
              <p:nvPr/>
            </p:nvSpPr>
            <p:spPr>
              <a:xfrm>
                <a:off x="263005" y="3941386"/>
                <a:ext cx="3790149" cy="1956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51" extrusionOk="0">
                    <a:moveTo>
                      <a:pt x="271" y="0"/>
                    </a:moveTo>
                    <a:cubicBezTo>
                      <a:pt x="118" y="9"/>
                      <a:pt x="1" y="127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51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1"/>
                    </a:cubicBezTo>
                    <a:cubicBezTo>
                      <a:pt x="109619" y="127"/>
                      <a:pt x="109502" y="0"/>
                      <a:pt x="109349" y="0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9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0" name="Google Shape;630;p22"/>
              <p:cNvSpPr/>
              <p:nvPr/>
            </p:nvSpPr>
            <p:spPr>
              <a:xfrm>
                <a:off x="263005" y="4223091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1" name="Google Shape;631;p22"/>
              <p:cNvSpPr/>
              <p:nvPr/>
            </p:nvSpPr>
            <p:spPr>
              <a:xfrm>
                <a:off x="263005" y="4504476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5"/>
                      <a:pt x="118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2" name="Google Shape;632;p22"/>
              <p:cNvSpPr/>
              <p:nvPr/>
            </p:nvSpPr>
            <p:spPr>
              <a:xfrm>
                <a:off x="263005" y="3378615"/>
                <a:ext cx="3790149" cy="19214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1" extrusionOk="0">
                    <a:moveTo>
                      <a:pt x="271" y="0"/>
                    </a:moveTo>
                    <a:cubicBezTo>
                      <a:pt x="118" y="0"/>
                      <a:pt x="1" y="117"/>
                      <a:pt x="1" y="270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0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63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3" name="Google Shape;633;p22"/>
              <p:cNvSpPr/>
              <p:nvPr/>
            </p:nvSpPr>
            <p:spPr>
              <a:xfrm>
                <a:off x="263005" y="3660001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4" name="Google Shape;634;p22"/>
              <p:cNvSpPr/>
              <p:nvPr/>
            </p:nvSpPr>
            <p:spPr>
              <a:xfrm>
                <a:off x="263005" y="3097194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109364" y="0"/>
                    </a:moveTo>
                    <a:cubicBezTo>
                      <a:pt x="109359" y="0"/>
                      <a:pt x="109354" y="0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2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5"/>
                      <a:pt x="109619" y="262"/>
                    </a:cubicBezTo>
                    <a:cubicBezTo>
                      <a:pt x="109619" y="123"/>
                      <a:pt x="109510" y="0"/>
                      <a:pt x="109364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5" name="Google Shape;635;p22"/>
              <p:cNvSpPr/>
              <p:nvPr/>
            </p:nvSpPr>
            <p:spPr>
              <a:xfrm>
                <a:off x="263005" y="225268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109364" y="1"/>
                    </a:moveTo>
                    <a:cubicBezTo>
                      <a:pt x="109359" y="1"/>
                      <a:pt x="109354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2"/>
                    </a:cubicBezTo>
                    <a:cubicBezTo>
                      <a:pt x="1" y="416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3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6"/>
                      <a:pt x="109619" y="272"/>
                    </a:cubicBezTo>
                    <a:cubicBezTo>
                      <a:pt x="109619" y="124"/>
                      <a:pt x="109510" y="1"/>
                      <a:pt x="109364" y="1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6" name="Google Shape;636;p22"/>
              <p:cNvSpPr/>
              <p:nvPr/>
            </p:nvSpPr>
            <p:spPr>
              <a:xfrm>
                <a:off x="263005" y="2534104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100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7" name="Google Shape;637;p22"/>
              <p:cNvSpPr/>
              <p:nvPr/>
            </p:nvSpPr>
            <p:spPr>
              <a:xfrm>
                <a:off x="263005" y="1970978"/>
                <a:ext cx="3790149" cy="19285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3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8" name="Google Shape;638;p22"/>
              <p:cNvSpPr/>
              <p:nvPr/>
            </p:nvSpPr>
            <p:spPr>
              <a:xfrm>
                <a:off x="263005" y="1408208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69"/>
                    </a:lnTo>
                    <a:lnTo>
                      <a:pt x="95720" y="487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9" name="Google Shape;639;p22"/>
              <p:cNvSpPr/>
              <p:nvPr/>
            </p:nvSpPr>
            <p:spPr>
              <a:xfrm>
                <a:off x="263005" y="845117"/>
                <a:ext cx="3790149" cy="19214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1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0" name="Google Shape;640;p22"/>
              <p:cNvSpPr/>
              <p:nvPr/>
            </p:nvSpPr>
            <p:spPr>
              <a:xfrm>
                <a:off x="263005" y="112650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1" name="Google Shape;641;p22"/>
              <p:cNvSpPr/>
              <p:nvPr/>
            </p:nvSpPr>
            <p:spPr>
              <a:xfrm>
                <a:off x="263005" y="168959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2"/>
                      <a:pt x="271" y="542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4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2" name="Google Shape;642;p22"/>
              <p:cNvSpPr/>
              <p:nvPr/>
            </p:nvSpPr>
            <p:spPr>
              <a:xfrm>
                <a:off x="263005" y="2815489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3" name="Google Shape;643;p22"/>
              <p:cNvSpPr/>
              <p:nvPr/>
            </p:nvSpPr>
            <p:spPr>
              <a:xfrm>
                <a:off x="263005" y="4785897"/>
                <a:ext cx="3790149" cy="19533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50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0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108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cxnSp>
          <p:nvCxnSpPr>
            <p:cNvPr id="644" name="Google Shape;644;p22"/>
            <p:cNvCxnSpPr/>
            <p:nvPr/>
          </p:nvCxnSpPr>
          <p:spPr>
            <a:xfrm>
              <a:off x="4625700" y="540000"/>
              <a:ext cx="4679100" cy="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5" name="Google Shape;645;p22"/>
            <p:cNvCxnSpPr/>
            <p:nvPr/>
          </p:nvCxnSpPr>
          <p:spPr>
            <a:xfrm>
              <a:off x="4049375" y="545250"/>
              <a:ext cx="0" cy="462540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6" name="Google Shape;646;p22"/>
            <p:cNvCxnSpPr/>
            <p:nvPr/>
          </p:nvCxnSpPr>
          <p:spPr>
            <a:xfrm>
              <a:off x="4112975" y="545250"/>
              <a:ext cx="0" cy="462540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7" name="Google Shape;647;p22"/>
            <p:cNvCxnSpPr/>
            <p:nvPr/>
          </p:nvCxnSpPr>
          <p:spPr>
            <a:xfrm>
              <a:off x="4991700" y="545250"/>
              <a:ext cx="0" cy="462540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8" name="Google Shape;648;p22"/>
            <p:cNvCxnSpPr/>
            <p:nvPr/>
          </p:nvCxnSpPr>
          <p:spPr>
            <a:xfrm>
              <a:off x="5055300" y="545250"/>
              <a:ext cx="0" cy="462540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9" name="Google Shape;649;p22"/>
            <p:cNvCxnSpPr/>
            <p:nvPr/>
          </p:nvCxnSpPr>
          <p:spPr>
            <a:xfrm>
              <a:off x="-166800" y="540000"/>
              <a:ext cx="4681500" cy="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50" name="Google Shape;650;p22"/>
          <p:cNvSpPr txBox="1">
            <a:spLocks noGrp="1"/>
          </p:cNvSpPr>
          <p:nvPr>
            <p:ph type="title" hasCustomPrompt="1"/>
          </p:nvPr>
        </p:nvSpPr>
        <p:spPr>
          <a:xfrm>
            <a:off x="960000" y="1524933"/>
            <a:ext cx="4440000" cy="1061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6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651" name="Google Shape;651;p22"/>
          <p:cNvSpPr txBox="1">
            <a:spLocks noGrp="1"/>
          </p:cNvSpPr>
          <p:nvPr>
            <p:ph type="title" idx="2" hasCustomPrompt="1"/>
          </p:nvPr>
        </p:nvSpPr>
        <p:spPr>
          <a:xfrm>
            <a:off x="960000" y="3928300"/>
            <a:ext cx="4440000" cy="1061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6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652" name="Google Shape;652;p22"/>
          <p:cNvSpPr txBox="1">
            <a:spLocks noGrp="1"/>
          </p:cNvSpPr>
          <p:nvPr>
            <p:ph type="title" idx="3" hasCustomPrompt="1"/>
          </p:nvPr>
        </p:nvSpPr>
        <p:spPr>
          <a:xfrm>
            <a:off x="6792000" y="3928300"/>
            <a:ext cx="4440000" cy="1061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6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653" name="Google Shape;653;p22"/>
          <p:cNvSpPr txBox="1">
            <a:spLocks noGrp="1"/>
          </p:cNvSpPr>
          <p:nvPr>
            <p:ph type="subTitle" idx="1"/>
          </p:nvPr>
        </p:nvSpPr>
        <p:spPr>
          <a:xfrm>
            <a:off x="960000" y="2586117"/>
            <a:ext cx="3919200" cy="5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654" name="Google Shape;654;p22"/>
          <p:cNvSpPr txBox="1">
            <a:spLocks noGrp="1"/>
          </p:cNvSpPr>
          <p:nvPr>
            <p:ph type="subTitle" idx="4"/>
          </p:nvPr>
        </p:nvSpPr>
        <p:spPr>
          <a:xfrm>
            <a:off x="960000" y="4989467"/>
            <a:ext cx="3919200" cy="5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655" name="Google Shape;655;p22"/>
          <p:cNvSpPr txBox="1">
            <a:spLocks noGrp="1"/>
          </p:cNvSpPr>
          <p:nvPr>
            <p:ph type="subTitle" idx="5"/>
          </p:nvPr>
        </p:nvSpPr>
        <p:spPr>
          <a:xfrm>
            <a:off x="7055600" y="4989500"/>
            <a:ext cx="417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862558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2">
  <p:cSld name="Title + Text 2"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7" name="Google Shape;657;p23"/>
          <p:cNvGrpSpPr/>
          <p:nvPr/>
        </p:nvGrpSpPr>
        <p:grpSpPr>
          <a:xfrm>
            <a:off x="-232700" y="-29865"/>
            <a:ext cx="12649552" cy="6924065"/>
            <a:chOff x="-174525" y="-22399"/>
            <a:chExt cx="9487164" cy="5193049"/>
          </a:xfrm>
        </p:grpSpPr>
        <p:sp>
          <p:nvSpPr>
            <p:cNvPr id="658" name="Google Shape;658;p23"/>
            <p:cNvSpPr/>
            <p:nvPr/>
          </p:nvSpPr>
          <p:spPr>
            <a:xfrm>
              <a:off x="-174525" y="-22399"/>
              <a:ext cx="9487164" cy="5188298"/>
            </a:xfrm>
            <a:custGeom>
              <a:avLst/>
              <a:gdLst/>
              <a:ahLst/>
              <a:cxnLst/>
              <a:rect l="l" t="t" r="r" b="b"/>
              <a:pathLst>
                <a:path w="264469" h="144360" extrusionOk="0">
                  <a:moveTo>
                    <a:pt x="125024" y="0"/>
                  </a:moveTo>
                  <a:cubicBezTo>
                    <a:pt x="124865" y="0"/>
                    <a:pt x="124702" y="4"/>
                    <a:pt x="124536" y="11"/>
                  </a:cubicBezTo>
                  <a:lnTo>
                    <a:pt x="4940" y="11"/>
                  </a:lnTo>
                  <a:cubicBezTo>
                    <a:pt x="1569" y="65"/>
                    <a:pt x="0" y="1705"/>
                    <a:pt x="226" y="4914"/>
                  </a:cubicBezTo>
                  <a:lnTo>
                    <a:pt x="226" y="138500"/>
                  </a:lnTo>
                  <a:cubicBezTo>
                    <a:pt x="208" y="142159"/>
                    <a:pt x="1811" y="143993"/>
                    <a:pt x="5034" y="143993"/>
                  </a:cubicBezTo>
                  <a:cubicBezTo>
                    <a:pt x="5185" y="143993"/>
                    <a:pt x="5340" y="143989"/>
                    <a:pt x="5499" y="143981"/>
                  </a:cubicBezTo>
                  <a:cubicBezTo>
                    <a:pt x="23166" y="144233"/>
                    <a:pt x="61538" y="144359"/>
                    <a:pt x="76177" y="144359"/>
                  </a:cubicBezTo>
                  <a:cubicBezTo>
                    <a:pt x="90824" y="144359"/>
                    <a:pt x="107103" y="144233"/>
                    <a:pt x="125041" y="143981"/>
                  </a:cubicBezTo>
                  <a:cubicBezTo>
                    <a:pt x="129025" y="143963"/>
                    <a:pt x="130900" y="142007"/>
                    <a:pt x="130675" y="138122"/>
                  </a:cubicBezTo>
                  <a:lnTo>
                    <a:pt x="130675" y="6393"/>
                  </a:lnTo>
                  <a:cubicBezTo>
                    <a:pt x="130839" y="2139"/>
                    <a:pt x="128956" y="0"/>
                    <a:pt x="125024" y="0"/>
                  </a:cubicBezTo>
                  <a:close/>
                  <a:moveTo>
                    <a:pt x="139427" y="0"/>
                  </a:moveTo>
                  <a:cubicBezTo>
                    <a:pt x="135503" y="0"/>
                    <a:pt x="133611" y="2139"/>
                    <a:pt x="133776" y="6393"/>
                  </a:cubicBezTo>
                  <a:lnTo>
                    <a:pt x="133776" y="138122"/>
                  </a:lnTo>
                  <a:cubicBezTo>
                    <a:pt x="133550" y="142007"/>
                    <a:pt x="135434" y="143963"/>
                    <a:pt x="139409" y="143981"/>
                  </a:cubicBezTo>
                  <a:cubicBezTo>
                    <a:pt x="157347" y="144233"/>
                    <a:pt x="173635" y="144359"/>
                    <a:pt x="188274" y="144359"/>
                  </a:cubicBezTo>
                  <a:cubicBezTo>
                    <a:pt x="202912" y="144359"/>
                    <a:pt x="241294" y="144233"/>
                    <a:pt x="258970" y="143981"/>
                  </a:cubicBezTo>
                  <a:cubicBezTo>
                    <a:pt x="259129" y="143989"/>
                    <a:pt x="259285" y="143993"/>
                    <a:pt x="259437" y="143993"/>
                  </a:cubicBezTo>
                  <a:cubicBezTo>
                    <a:pt x="262675" y="143993"/>
                    <a:pt x="264277" y="142159"/>
                    <a:pt x="264243" y="138500"/>
                  </a:cubicBezTo>
                  <a:lnTo>
                    <a:pt x="264243" y="4914"/>
                  </a:lnTo>
                  <a:cubicBezTo>
                    <a:pt x="264468" y="1705"/>
                    <a:pt x="262900" y="65"/>
                    <a:pt x="259529" y="11"/>
                  </a:cubicBezTo>
                  <a:lnTo>
                    <a:pt x="139914" y="11"/>
                  </a:lnTo>
                  <a:cubicBezTo>
                    <a:pt x="139749" y="4"/>
                    <a:pt x="139586" y="0"/>
                    <a:pt x="139427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cxnSp>
          <p:nvCxnSpPr>
            <p:cNvPr id="659" name="Google Shape;659;p23"/>
            <p:cNvCxnSpPr/>
            <p:nvPr/>
          </p:nvCxnSpPr>
          <p:spPr>
            <a:xfrm>
              <a:off x="-166800" y="540000"/>
              <a:ext cx="4681500" cy="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660" name="Google Shape;660;p23"/>
            <p:cNvGrpSpPr/>
            <p:nvPr/>
          </p:nvGrpSpPr>
          <p:grpSpPr>
            <a:xfrm>
              <a:off x="263005" y="845117"/>
              <a:ext cx="3790149" cy="3960313"/>
              <a:chOff x="263005" y="845117"/>
              <a:chExt cx="3790149" cy="3960313"/>
            </a:xfrm>
          </p:grpSpPr>
          <p:sp>
            <p:nvSpPr>
              <p:cNvPr id="661" name="Google Shape;661;p23"/>
              <p:cNvSpPr/>
              <p:nvPr/>
            </p:nvSpPr>
            <p:spPr>
              <a:xfrm>
                <a:off x="263005" y="3941386"/>
                <a:ext cx="3790149" cy="1956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51" extrusionOk="0">
                    <a:moveTo>
                      <a:pt x="271" y="0"/>
                    </a:moveTo>
                    <a:cubicBezTo>
                      <a:pt x="118" y="9"/>
                      <a:pt x="1" y="127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51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1"/>
                    </a:cubicBezTo>
                    <a:cubicBezTo>
                      <a:pt x="109619" y="127"/>
                      <a:pt x="109502" y="0"/>
                      <a:pt x="109349" y="0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9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2" name="Google Shape;662;p23"/>
              <p:cNvSpPr/>
              <p:nvPr/>
            </p:nvSpPr>
            <p:spPr>
              <a:xfrm>
                <a:off x="263005" y="4223091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3" name="Google Shape;663;p23"/>
              <p:cNvSpPr/>
              <p:nvPr/>
            </p:nvSpPr>
            <p:spPr>
              <a:xfrm>
                <a:off x="263005" y="4504476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5"/>
                      <a:pt x="118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4" name="Google Shape;664;p23"/>
              <p:cNvSpPr/>
              <p:nvPr/>
            </p:nvSpPr>
            <p:spPr>
              <a:xfrm>
                <a:off x="263005" y="3378615"/>
                <a:ext cx="3790149" cy="19214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1" extrusionOk="0">
                    <a:moveTo>
                      <a:pt x="271" y="0"/>
                    </a:moveTo>
                    <a:cubicBezTo>
                      <a:pt x="118" y="0"/>
                      <a:pt x="1" y="117"/>
                      <a:pt x="1" y="270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0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63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5" name="Google Shape;665;p23"/>
              <p:cNvSpPr/>
              <p:nvPr/>
            </p:nvSpPr>
            <p:spPr>
              <a:xfrm>
                <a:off x="263005" y="3660001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6" name="Google Shape;666;p23"/>
              <p:cNvSpPr/>
              <p:nvPr/>
            </p:nvSpPr>
            <p:spPr>
              <a:xfrm>
                <a:off x="263005" y="3097194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109364" y="0"/>
                    </a:moveTo>
                    <a:cubicBezTo>
                      <a:pt x="109359" y="0"/>
                      <a:pt x="109354" y="0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2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5"/>
                      <a:pt x="109619" y="262"/>
                    </a:cubicBezTo>
                    <a:cubicBezTo>
                      <a:pt x="109619" y="123"/>
                      <a:pt x="109510" y="0"/>
                      <a:pt x="109364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7" name="Google Shape;667;p23"/>
              <p:cNvSpPr/>
              <p:nvPr/>
            </p:nvSpPr>
            <p:spPr>
              <a:xfrm>
                <a:off x="263005" y="225268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109364" y="1"/>
                    </a:moveTo>
                    <a:cubicBezTo>
                      <a:pt x="109359" y="1"/>
                      <a:pt x="109354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2"/>
                    </a:cubicBezTo>
                    <a:cubicBezTo>
                      <a:pt x="1" y="416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3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6"/>
                      <a:pt x="109619" y="272"/>
                    </a:cubicBezTo>
                    <a:cubicBezTo>
                      <a:pt x="109619" y="124"/>
                      <a:pt x="109510" y="1"/>
                      <a:pt x="109364" y="1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8" name="Google Shape;668;p23"/>
              <p:cNvSpPr/>
              <p:nvPr/>
            </p:nvSpPr>
            <p:spPr>
              <a:xfrm>
                <a:off x="263005" y="2534104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100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9" name="Google Shape;669;p23"/>
              <p:cNvSpPr/>
              <p:nvPr/>
            </p:nvSpPr>
            <p:spPr>
              <a:xfrm>
                <a:off x="263005" y="1970978"/>
                <a:ext cx="3790149" cy="19285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3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0" name="Google Shape;670;p23"/>
              <p:cNvSpPr/>
              <p:nvPr/>
            </p:nvSpPr>
            <p:spPr>
              <a:xfrm>
                <a:off x="263005" y="1408208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69"/>
                    </a:lnTo>
                    <a:lnTo>
                      <a:pt x="95720" y="487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1" name="Google Shape;671;p23"/>
              <p:cNvSpPr/>
              <p:nvPr/>
            </p:nvSpPr>
            <p:spPr>
              <a:xfrm>
                <a:off x="263005" y="845117"/>
                <a:ext cx="3790149" cy="19214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1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2" name="Google Shape;672;p23"/>
              <p:cNvSpPr/>
              <p:nvPr/>
            </p:nvSpPr>
            <p:spPr>
              <a:xfrm>
                <a:off x="263005" y="112650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3" name="Google Shape;673;p23"/>
              <p:cNvSpPr/>
              <p:nvPr/>
            </p:nvSpPr>
            <p:spPr>
              <a:xfrm>
                <a:off x="263005" y="168959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2"/>
                      <a:pt x="271" y="542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4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4" name="Google Shape;674;p23"/>
              <p:cNvSpPr/>
              <p:nvPr/>
            </p:nvSpPr>
            <p:spPr>
              <a:xfrm>
                <a:off x="263005" y="2815489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5" name="Google Shape;675;p23"/>
              <p:cNvSpPr/>
              <p:nvPr/>
            </p:nvSpPr>
            <p:spPr>
              <a:xfrm>
                <a:off x="263005" y="4785897"/>
                <a:ext cx="3790149" cy="19533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50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0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108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676" name="Google Shape;676;p23"/>
            <p:cNvGrpSpPr/>
            <p:nvPr/>
          </p:nvGrpSpPr>
          <p:grpSpPr>
            <a:xfrm>
              <a:off x="5055305" y="845117"/>
              <a:ext cx="3790149" cy="3960313"/>
              <a:chOff x="263005" y="845117"/>
              <a:chExt cx="3790149" cy="3960313"/>
            </a:xfrm>
          </p:grpSpPr>
          <p:sp>
            <p:nvSpPr>
              <p:cNvPr id="677" name="Google Shape;677;p23"/>
              <p:cNvSpPr/>
              <p:nvPr/>
            </p:nvSpPr>
            <p:spPr>
              <a:xfrm>
                <a:off x="263005" y="3941386"/>
                <a:ext cx="3790149" cy="1956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51" extrusionOk="0">
                    <a:moveTo>
                      <a:pt x="271" y="0"/>
                    </a:moveTo>
                    <a:cubicBezTo>
                      <a:pt x="118" y="9"/>
                      <a:pt x="1" y="127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51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1"/>
                    </a:cubicBezTo>
                    <a:cubicBezTo>
                      <a:pt x="109619" y="127"/>
                      <a:pt x="109502" y="0"/>
                      <a:pt x="109349" y="0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9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8" name="Google Shape;678;p23"/>
              <p:cNvSpPr/>
              <p:nvPr/>
            </p:nvSpPr>
            <p:spPr>
              <a:xfrm>
                <a:off x="263005" y="4223091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9" name="Google Shape;679;p23"/>
              <p:cNvSpPr/>
              <p:nvPr/>
            </p:nvSpPr>
            <p:spPr>
              <a:xfrm>
                <a:off x="263005" y="4504476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5"/>
                      <a:pt x="118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0" name="Google Shape;680;p23"/>
              <p:cNvSpPr/>
              <p:nvPr/>
            </p:nvSpPr>
            <p:spPr>
              <a:xfrm>
                <a:off x="263005" y="3378615"/>
                <a:ext cx="3790149" cy="19214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1" extrusionOk="0">
                    <a:moveTo>
                      <a:pt x="271" y="0"/>
                    </a:moveTo>
                    <a:cubicBezTo>
                      <a:pt x="118" y="0"/>
                      <a:pt x="1" y="117"/>
                      <a:pt x="1" y="270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0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63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1" name="Google Shape;681;p23"/>
              <p:cNvSpPr/>
              <p:nvPr/>
            </p:nvSpPr>
            <p:spPr>
              <a:xfrm>
                <a:off x="263005" y="3660001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2" name="Google Shape;682;p23"/>
              <p:cNvSpPr/>
              <p:nvPr/>
            </p:nvSpPr>
            <p:spPr>
              <a:xfrm>
                <a:off x="263005" y="3097194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109364" y="0"/>
                    </a:moveTo>
                    <a:cubicBezTo>
                      <a:pt x="109359" y="0"/>
                      <a:pt x="109354" y="0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2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5"/>
                      <a:pt x="109619" y="262"/>
                    </a:cubicBezTo>
                    <a:cubicBezTo>
                      <a:pt x="109619" y="123"/>
                      <a:pt x="109510" y="0"/>
                      <a:pt x="109364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3" name="Google Shape;683;p23"/>
              <p:cNvSpPr/>
              <p:nvPr/>
            </p:nvSpPr>
            <p:spPr>
              <a:xfrm>
                <a:off x="263005" y="225268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109364" y="1"/>
                    </a:moveTo>
                    <a:cubicBezTo>
                      <a:pt x="109359" y="1"/>
                      <a:pt x="109354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2"/>
                    </a:cubicBezTo>
                    <a:cubicBezTo>
                      <a:pt x="1" y="416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3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6"/>
                      <a:pt x="109619" y="272"/>
                    </a:cubicBezTo>
                    <a:cubicBezTo>
                      <a:pt x="109619" y="124"/>
                      <a:pt x="109510" y="1"/>
                      <a:pt x="109364" y="1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4" name="Google Shape;684;p23"/>
              <p:cNvSpPr/>
              <p:nvPr/>
            </p:nvSpPr>
            <p:spPr>
              <a:xfrm>
                <a:off x="263005" y="2534104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100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5" name="Google Shape;685;p23"/>
              <p:cNvSpPr/>
              <p:nvPr/>
            </p:nvSpPr>
            <p:spPr>
              <a:xfrm>
                <a:off x="263005" y="1970978"/>
                <a:ext cx="3790149" cy="19285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3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6" name="Google Shape;686;p23"/>
              <p:cNvSpPr/>
              <p:nvPr/>
            </p:nvSpPr>
            <p:spPr>
              <a:xfrm>
                <a:off x="263005" y="1408208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69"/>
                    </a:lnTo>
                    <a:lnTo>
                      <a:pt x="95720" y="487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7" name="Google Shape;687;p23"/>
              <p:cNvSpPr/>
              <p:nvPr/>
            </p:nvSpPr>
            <p:spPr>
              <a:xfrm>
                <a:off x="263005" y="845117"/>
                <a:ext cx="3790149" cy="19214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1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8" name="Google Shape;688;p23"/>
              <p:cNvSpPr/>
              <p:nvPr/>
            </p:nvSpPr>
            <p:spPr>
              <a:xfrm>
                <a:off x="263005" y="112650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9" name="Google Shape;689;p23"/>
              <p:cNvSpPr/>
              <p:nvPr/>
            </p:nvSpPr>
            <p:spPr>
              <a:xfrm>
                <a:off x="263005" y="168959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2"/>
                      <a:pt x="271" y="542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4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90" name="Google Shape;690;p23"/>
              <p:cNvSpPr/>
              <p:nvPr/>
            </p:nvSpPr>
            <p:spPr>
              <a:xfrm>
                <a:off x="263005" y="2815489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91" name="Google Shape;691;p23"/>
              <p:cNvSpPr/>
              <p:nvPr/>
            </p:nvSpPr>
            <p:spPr>
              <a:xfrm>
                <a:off x="263005" y="4785897"/>
                <a:ext cx="3790149" cy="19533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50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0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108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cxnSp>
          <p:nvCxnSpPr>
            <p:cNvPr id="692" name="Google Shape;692;p23"/>
            <p:cNvCxnSpPr/>
            <p:nvPr/>
          </p:nvCxnSpPr>
          <p:spPr>
            <a:xfrm>
              <a:off x="4625700" y="540000"/>
              <a:ext cx="4679100" cy="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3" name="Google Shape;693;p23"/>
            <p:cNvCxnSpPr/>
            <p:nvPr/>
          </p:nvCxnSpPr>
          <p:spPr>
            <a:xfrm>
              <a:off x="4049375" y="545250"/>
              <a:ext cx="0" cy="462540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4" name="Google Shape;694;p23"/>
            <p:cNvCxnSpPr/>
            <p:nvPr/>
          </p:nvCxnSpPr>
          <p:spPr>
            <a:xfrm>
              <a:off x="4112975" y="545250"/>
              <a:ext cx="0" cy="462540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5" name="Google Shape;695;p23"/>
            <p:cNvCxnSpPr/>
            <p:nvPr/>
          </p:nvCxnSpPr>
          <p:spPr>
            <a:xfrm>
              <a:off x="4991700" y="545250"/>
              <a:ext cx="0" cy="462540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6" name="Google Shape;696;p23"/>
            <p:cNvCxnSpPr/>
            <p:nvPr/>
          </p:nvCxnSpPr>
          <p:spPr>
            <a:xfrm>
              <a:off x="5055300" y="545250"/>
              <a:ext cx="0" cy="462540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7" name="Google Shape;697;p23"/>
            <p:cNvCxnSpPr/>
            <p:nvPr/>
          </p:nvCxnSpPr>
          <p:spPr>
            <a:xfrm>
              <a:off x="-166800" y="540000"/>
              <a:ext cx="4681500" cy="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98" name="Google Shape;698;p23"/>
          <p:cNvSpPr txBox="1">
            <a:spLocks noGrp="1"/>
          </p:cNvSpPr>
          <p:nvPr>
            <p:ph type="subTitle" idx="1"/>
          </p:nvPr>
        </p:nvSpPr>
        <p:spPr>
          <a:xfrm>
            <a:off x="960000" y="3511117"/>
            <a:ext cx="2764800" cy="21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699" name="Google Shape;699;p23"/>
          <p:cNvSpPr txBox="1">
            <a:spLocks noGrp="1"/>
          </p:cNvSpPr>
          <p:nvPr>
            <p:ph type="title"/>
          </p:nvPr>
        </p:nvSpPr>
        <p:spPr>
          <a:xfrm>
            <a:off x="960000" y="1936267"/>
            <a:ext cx="2161600" cy="13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391884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1" name="Google Shape;701;p24"/>
          <p:cNvGrpSpPr/>
          <p:nvPr/>
        </p:nvGrpSpPr>
        <p:grpSpPr>
          <a:xfrm>
            <a:off x="-2267" y="439"/>
            <a:ext cx="12196533" cy="6857124"/>
            <a:chOff x="238125" y="854700"/>
            <a:chExt cx="7142500" cy="4015650"/>
          </a:xfrm>
        </p:grpSpPr>
        <p:sp>
          <p:nvSpPr>
            <p:cNvPr id="702" name="Google Shape;702;p24"/>
            <p:cNvSpPr/>
            <p:nvPr/>
          </p:nvSpPr>
          <p:spPr>
            <a:xfrm>
              <a:off x="238125" y="854700"/>
              <a:ext cx="7142500" cy="4015650"/>
            </a:xfrm>
            <a:custGeom>
              <a:avLst/>
              <a:gdLst/>
              <a:ahLst/>
              <a:cxnLst/>
              <a:rect l="l" t="t" r="r" b="b"/>
              <a:pathLst>
                <a:path w="285700" h="160626" extrusionOk="0">
                  <a:moveTo>
                    <a:pt x="5823" y="8897"/>
                  </a:moveTo>
                  <a:cubicBezTo>
                    <a:pt x="6990" y="8897"/>
                    <a:pt x="7943" y="9851"/>
                    <a:pt x="7943" y="11018"/>
                  </a:cubicBezTo>
                  <a:cubicBezTo>
                    <a:pt x="7943" y="12185"/>
                    <a:pt x="6990" y="13139"/>
                    <a:pt x="5823" y="13139"/>
                  </a:cubicBezTo>
                  <a:cubicBezTo>
                    <a:pt x="4656" y="13139"/>
                    <a:pt x="3714" y="12185"/>
                    <a:pt x="3714" y="11018"/>
                  </a:cubicBezTo>
                  <a:cubicBezTo>
                    <a:pt x="3714" y="9851"/>
                    <a:pt x="4656" y="8897"/>
                    <a:pt x="5823" y="8897"/>
                  </a:cubicBezTo>
                  <a:close/>
                  <a:moveTo>
                    <a:pt x="5823" y="20718"/>
                  </a:moveTo>
                  <a:cubicBezTo>
                    <a:pt x="6990" y="20718"/>
                    <a:pt x="7943" y="21660"/>
                    <a:pt x="7943" y="22839"/>
                  </a:cubicBezTo>
                  <a:cubicBezTo>
                    <a:pt x="7943" y="24006"/>
                    <a:pt x="6990" y="24960"/>
                    <a:pt x="5823" y="24960"/>
                  </a:cubicBezTo>
                  <a:cubicBezTo>
                    <a:pt x="4656" y="24960"/>
                    <a:pt x="3714" y="24006"/>
                    <a:pt x="3714" y="22839"/>
                  </a:cubicBezTo>
                  <a:cubicBezTo>
                    <a:pt x="3714" y="21660"/>
                    <a:pt x="4656" y="20718"/>
                    <a:pt x="5823" y="20718"/>
                  </a:cubicBezTo>
                  <a:close/>
                  <a:moveTo>
                    <a:pt x="5823" y="32527"/>
                  </a:moveTo>
                  <a:cubicBezTo>
                    <a:pt x="6990" y="32527"/>
                    <a:pt x="7943" y="33481"/>
                    <a:pt x="7943" y="34648"/>
                  </a:cubicBezTo>
                  <a:cubicBezTo>
                    <a:pt x="7943" y="35827"/>
                    <a:pt x="6990" y="36768"/>
                    <a:pt x="5823" y="36768"/>
                  </a:cubicBezTo>
                  <a:cubicBezTo>
                    <a:pt x="4656" y="36768"/>
                    <a:pt x="3714" y="35827"/>
                    <a:pt x="3714" y="34648"/>
                  </a:cubicBezTo>
                  <a:cubicBezTo>
                    <a:pt x="3714" y="33481"/>
                    <a:pt x="4656" y="32527"/>
                    <a:pt x="5823" y="32527"/>
                  </a:cubicBezTo>
                  <a:close/>
                  <a:moveTo>
                    <a:pt x="5823" y="44348"/>
                  </a:moveTo>
                  <a:cubicBezTo>
                    <a:pt x="6990" y="44348"/>
                    <a:pt x="7943" y="45302"/>
                    <a:pt x="7943" y="46469"/>
                  </a:cubicBezTo>
                  <a:cubicBezTo>
                    <a:pt x="7943" y="47636"/>
                    <a:pt x="6990" y="48589"/>
                    <a:pt x="5823" y="48589"/>
                  </a:cubicBezTo>
                  <a:cubicBezTo>
                    <a:pt x="4656" y="48589"/>
                    <a:pt x="3714" y="47636"/>
                    <a:pt x="3714" y="46469"/>
                  </a:cubicBezTo>
                  <a:cubicBezTo>
                    <a:pt x="3714" y="45302"/>
                    <a:pt x="4656" y="44348"/>
                    <a:pt x="5823" y="44348"/>
                  </a:cubicBezTo>
                  <a:close/>
                  <a:moveTo>
                    <a:pt x="5823" y="56169"/>
                  </a:moveTo>
                  <a:cubicBezTo>
                    <a:pt x="6990" y="56169"/>
                    <a:pt x="7943" y="57110"/>
                    <a:pt x="7943" y="58277"/>
                  </a:cubicBezTo>
                  <a:cubicBezTo>
                    <a:pt x="7943" y="59457"/>
                    <a:pt x="6990" y="60398"/>
                    <a:pt x="5823" y="60398"/>
                  </a:cubicBezTo>
                  <a:cubicBezTo>
                    <a:pt x="4656" y="60398"/>
                    <a:pt x="3714" y="59457"/>
                    <a:pt x="3714" y="58277"/>
                  </a:cubicBezTo>
                  <a:cubicBezTo>
                    <a:pt x="3714" y="57110"/>
                    <a:pt x="4656" y="56169"/>
                    <a:pt x="5823" y="56169"/>
                  </a:cubicBezTo>
                  <a:close/>
                  <a:moveTo>
                    <a:pt x="5823" y="67977"/>
                  </a:moveTo>
                  <a:cubicBezTo>
                    <a:pt x="6990" y="67977"/>
                    <a:pt x="7943" y="68931"/>
                    <a:pt x="7943" y="70098"/>
                  </a:cubicBezTo>
                  <a:cubicBezTo>
                    <a:pt x="7943" y="71265"/>
                    <a:pt x="6990" y="72219"/>
                    <a:pt x="5823" y="72219"/>
                  </a:cubicBezTo>
                  <a:cubicBezTo>
                    <a:pt x="4656" y="72219"/>
                    <a:pt x="3714" y="71265"/>
                    <a:pt x="3714" y="70098"/>
                  </a:cubicBezTo>
                  <a:cubicBezTo>
                    <a:pt x="3714" y="68931"/>
                    <a:pt x="4656" y="67977"/>
                    <a:pt x="5823" y="67977"/>
                  </a:cubicBezTo>
                  <a:close/>
                  <a:moveTo>
                    <a:pt x="5823" y="79798"/>
                  </a:moveTo>
                  <a:cubicBezTo>
                    <a:pt x="6990" y="79798"/>
                    <a:pt x="7943" y="80739"/>
                    <a:pt x="7943" y="81919"/>
                  </a:cubicBezTo>
                  <a:cubicBezTo>
                    <a:pt x="7943" y="83086"/>
                    <a:pt x="6990" y="84027"/>
                    <a:pt x="5823" y="84027"/>
                  </a:cubicBezTo>
                  <a:cubicBezTo>
                    <a:pt x="4656" y="84027"/>
                    <a:pt x="3714" y="83086"/>
                    <a:pt x="3714" y="81919"/>
                  </a:cubicBezTo>
                  <a:cubicBezTo>
                    <a:pt x="3714" y="80739"/>
                    <a:pt x="4656" y="79798"/>
                    <a:pt x="5823" y="79798"/>
                  </a:cubicBezTo>
                  <a:close/>
                  <a:moveTo>
                    <a:pt x="5823" y="91607"/>
                  </a:moveTo>
                  <a:cubicBezTo>
                    <a:pt x="6990" y="91607"/>
                    <a:pt x="7943" y="92560"/>
                    <a:pt x="7943" y="93727"/>
                  </a:cubicBezTo>
                  <a:cubicBezTo>
                    <a:pt x="7943" y="94895"/>
                    <a:pt x="6990" y="95848"/>
                    <a:pt x="5823" y="95848"/>
                  </a:cubicBezTo>
                  <a:cubicBezTo>
                    <a:pt x="4656" y="95848"/>
                    <a:pt x="3714" y="94895"/>
                    <a:pt x="3714" y="93727"/>
                  </a:cubicBezTo>
                  <a:cubicBezTo>
                    <a:pt x="3714" y="92560"/>
                    <a:pt x="4656" y="91607"/>
                    <a:pt x="5823" y="91607"/>
                  </a:cubicBezTo>
                  <a:close/>
                  <a:moveTo>
                    <a:pt x="5823" y="103428"/>
                  </a:moveTo>
                  <a:cubicBezTo>
                    <a:pt x="6990" y="103428"/>
                    <a:pt x="7943" y="104381"/>
                    <a:pt x="7943" y="105548"/>
                  </a:cubicBezTo>
                  <a:cubicBezTo>
                    <a:pt x="7943" y="106716"/>
                    <a:pt x="6990" y="107669"/>
                    <a:pt x="5823" y="107669"/>
                  </a:cubicBezTo>
                  <a:cubicBezTo>
                    <a:pt x="4656" y="107669"/>
                    <a:pt x="3714" y="106716"/>
                    <a:pt x="3714" y="105548"/>
                  </a:cubicBezTo>
                  <a:cubicBezTo>
                    <a:pt x="3714" y="104381"/>
                    <a:pt x="4656" y="103428"/>
                    <a:pt x="5823" y="103428"/>
                  </a:cubicBezTo>
                  <a:close/>
                  <a:moveTo>
                    <a:pt x="5823" y="115249"/>
                  </a:moveTo>
                  <a:cubicBezTo>
                    <a:pt x="6990" y="115249"/>
                    <a:pt x="7943" y="116190"/>
                    <a:pt x="7943" y="117357"/>
                  </a:cubicBezTo>
                  <a:cubicBezTo>
                    <a:pt x="7943" y="118536"/>
                    <a:pt x="6990" y="119478"/>
                    <a:pt x="5823" y="119478"/>
                  </a:cubicBezTo>
                  <a:cubicBezTo>
                    <a:pt x="4656" y="119478"/>
                    <a:pt x="3714" y="118536"/>
                    <a:pt x="3714" y="117357"/>
                  </a:cubicBezTo>
                  <a:cubicBezTo>
                    <a:pt x="3714" y="116190"/>
                    <a:pt x="4656" y="115249"/>
                    <a:pt x="5823" y="115249"/>
                  </a:cubicBezTo>
                  <a:close/>
                  <a:moveTo>
                    <a:pt x="5823" y="127057"/>
                  </a:moveTo>
                  <a:cubicBezTo>
                    <a:pt x="6990" y="127057"/>
                    <a:pt x="7943" y="128011"/>
                    <a:pt x="7943" y="129178"/>
                  </a:cubicBezTo>
                  <a:cubicBezTo>
                    <a:pt x="7943" y="130345"/>
                    <a:pt x="6990" y="131299"/>
                    <a:pt x="5823" y="131299"/>
                  </a:cubicBezTo>
                  <a:cubicBezTo>
                    <a:pt x="4656" y="131299"/>
                    <a:pt x="3714" y="130345"/>
                    <a:pt x="3714" y="129178"/>
                  </a:cubicBezTo>
                  <a:cubicBezTo>
                    <a:pt x="3714" y="128011"/>
                    <a:pt x="4656" y="127057"/>
                    <a:pt x="5823" y="127057"/>
                  </a:cubicBezTo>
                  <a:close/>
                  <a:moveTo>
                    <a:pt x="5823" y="138878"/>
                  </a:moveTo>
                  <a:cubicBezTo>
                    <a:pt x="6990" y="138878"/>
                    <a:pt x="7943" y="139819"/>
                    <a:pt x="7943" y="140999"/>
                  </a:cubicBezTo>
                  <a:cubicBezTo>
                    <a:pt x="7943" y="142166"/>
                    <a:pt x="6990" y="143107"/>
                    <a:pt x="5823" y="143107"/>
                  </a:cubicBezTo>
                  <a:cubicBezTo>
                    <a:pt x="4656" y="143107"/>
                    <a:pt x="3714" y="142166"/>
                    <a:pt x="3714" y="140999"/>
                  </a:cubicBezTo>
                  <a:cubicBezTo>
                    <a:pt x="3714" y="139819"/>
                    <a:pt x="4656" y="138878"/>
                    <a:pt x="5823" y="138878"/>
                  </a:cubicBezTo>
                  <a:close/>
                  <a:moveTo>
                    <a:pt x="5823" y="150687"/>
                  </a:moveTo>
                  <a:cubicBezTo>
                    <a:pt x="6990" y="150687"/>
                    <a:pt x="7943" y="151640"/>
                    <a:pt x="7943" y="152807"/>
                  </a:cubicBezTo>
                  <a:cubicBezTo>
                    <a:pt x="7943" y="153974"/>
                    <a:pt x="6990" y="154928"/>
                    <a:pt x="5823" y="154928"/>
                  </a:cubicBezTo>
                  <a:cubicBezTo>
                    <a:pt x="4656" y="154928"/>
                    <a:pt x="3714" y="153974"/>
                    <a:pt x="3714" y="152807"/>
                  </a:cubicBezTo>
                  <a:cubicBezTo>
                    <a:pt x="3714" y="151640"/>
                    <a:pt x="4656" y="150687"/>
                    <a:pt x="5823" y="150687"/>
                  </a:cubicBezTo>
                  <a:close/>
                  <a:moveTo>
                    <a:pt x="0" y="0"/>
                  </a:moveTo>
                  <a:lnTo>
                    <a:pt x="0" y="160625"/>
                  </a:lnTo>
                  <a:lnTo>
                    <a:pt x="285700" y="160625"/>
                  </a:lnTo>
                  <a:lnTo>
                    <a:pt x="285700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3" name="Google Shape;703;p24"/>
            <p:cNvSpPr/>
            <p:nvPr/>
          </p:nvSpPr>
          <p:spPr>
            <a:xfrm>
              <a:off x="561875" y="24866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4" name="Google Shape;704;p24"/>
            <p:cNvSpPr/>
            <p:nvPr/>
          </p:nvSpPr>
          <p:spPr>
            <a:xfrm>
              <a:off x="561875" y="26946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5" name="Google Shape;705;p24"/>
            <p:cNvSpPr/>
            <p:nvPr/>
          </p:nvSpPr>
          <p:spPr>
            <a:xfrm>
              <a:off x="561875" y="28923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6" name="Google Shape;706;p24"/>
            <p:cNvSpPr/>
            <p:nvPr/>
          </p:nvSpPr>
          <p:spPr>
            <a:xfrm>
              <a:off x="561875" y="31000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7" name="Google Shape;707;p24"/>
            <p:cNvSpPr/>
            <p:nvPr/>
          </p:nvSpPr>
          <p:spPr>
            <a:xfrm>
              <a:off x="561875" y="16757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8" name="Google Shape;708;p24"/>
            <p:cNvSpPr/>
            <p:nvPr/>
          </p:nvSpPr>
          <p:spPr>
            <a:xfrm>
              <a:off x="561875" y="18837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9" name="Google Shape;709;p24"/>
            <p:cNvSpPr/>
            <p:nvPr/>
          </p:nvSpPr>
          <p:spPr>
            <a:xfrm>
              <a:off x="561875" y="20813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0" name="Google Shape;710;p24"/>
            <p:cNvSpPr/>
            <p:nvPr/>
          </p:nvSpPr>
          <p:spPr>
            <a:xfrm>
              <a:off x="561875" y="22890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1" name="Google Shape;711;p24"/>
            <p:cNvSpPr/>
            <p:nvPr/>
          </p:nvSpPr>
          <p:spPr>
            <a:xfrm>
              <a:off x="561875" y="14780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2" name="Google Shape;712;p24"/>
            <p:cNvSpPr/>
            <p:nvPr/>
          </p:nvSpPr>
          <p:spPr>
            <a:xfrm>
              <a:off x="561875" y="41086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3" name="Google Shape;713;p24"/>
            <p:cNvSpPr/>
            <p:nvPr/>
          </p:nvSpPr>
          <p:spPr>
            <a:xfrm>
              <a:off x="561875" y="43166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4" name="Google Shape;714;p24"/>
            <p:cNvSpPr/>
            <p:nvPr/>
          </p:nvSpPr>
          <p:spPr>
            <a:xfrm>
              <a:off x="561875" y="45142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5" name="Google Shape;715;p24"/>
            <p:cNvSpPr/>
            <p:nvPr/>
          </p:nvSpPr>
          <p:spPr>
            <a:xfrm>
              <a:off x="561875" y="3297650"/>
              <a:ext cx="6818750" cy="0"/>
            </a:xfrm>
            <a:custGeom>
              <a:avLst/>
              <a:gdLst/>
              <a:ahLst/>
              <a:cxnLst/>
              <a:rect l="l" t="t" r="r" b="b"/>
              <a:pathLst>
                <a:path w="272750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6" name="Google Shape;716;p24"/>
            <p:cNvSpPr/>
            <p:nvPr/>
          </p:nvSpPr>
          <p:spPr>
            <a:xfrm>
              <a:off x="561875" y="35056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7" name="Google Shape;717;p24"/>
            <p:cNvSpPr/>
            <p:nvPr/>
          </p:nvSpPr>
          <p:spPr>
            <a:xfrm>
              <a:off x="561875" y="37032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8" name="Google Shape;718;p24"/>
            <p:cNvSpPr/>
            <p:nvPr/>
          </p:nvSpPr>
          <p:spPr>
            <a:xfrm>
              <a:off x="561875" y="39109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9" name="Google Shape;719;p24"/>
            <p:cNvSpPr/>
            <p:nvPr/>
          </p:nvSpPr>
          <p:spPr>
            <a:xfrm>
              <a:off x="514825" y="859725"/>
              <a:ext cx="25" cy="4005275"/>
            </a:xfrm>
            <a:custGeom>
              <a:avLst/>
              <a:gdLst/>
              <a:ahLst/>
              <a:cxnLst/>
              <a:rect l="l" t="t" r="r" b="b"/>
              <a:pathLst>
                <a:path w="1" h="160211" fill="none" extrusionOk="0">
                  <a:moveTo>
                    <a:pt x="0" y="0"/>
                  </a:moveTo>
                  <a:lnTo>
                    <a:pt x="0" y="160211"/>
                  </a:lnTo>
                </a:path>
              </a:pathLst>
            </a:custGeom>
            <a:noFill/>
            <a:ln w="7850" cap="flat" cmpd="sng">
              <a:solidFill>
                <a:srgbClr val="6D9EEB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0" name="Google Shape;720;p24"/>
            <p:cNvSpPr/>
            <p:nvPr/>
          </p:nvSpPr>
          <p:spPr>
            <a:xfrm>
              <a:off x="563750" y="859725"/>
              <a:ext cx="25" cy="4005275"/>
            </a:xfrm>
            <a:custGeom>
              <a:avLst/>
              <a:gdLst/>
              <a:ahLst/>
              <a:cxnLst/>
              <a:rect l="l" t="t" r="r" b="b"/>
              <a:pathLst>
                <a:path w="1" h="160211" fill="none" extrusionOk="0">
                  <a:moveTo>
                    <a:pt x="1" y="0"/>
                  </a:moveTo>
                  <a:lnTo>
                    <a:pt x="1" y="160211"/>
                  </a:lnTo>
                </a:path>
              </a:pathLst>
            </a:custGeom>
            <a:noFill/>
            <a:ln w="7850" cap="flat" cmpd="sng">
              <a:solidFill>
                <a:srgbClr val="6D9EEB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cxnSp>
        <p:nvCxnSpPr>
          <p:cNvPr id="721" name="Google Shape;721;p24"/>
          <p:cNvCxnSpPr/>
          <p:nvPr/>
        </p:nvCxnSpPr>
        <p:spPr>
          <a:xfrm>
            <a:off x="-83400" y="720000"/>
            <a:ext cx="12358800" cy="0"/>
          </a:xfrm>
          <a:prstGeom prst="straightConnector1">
            <a:avLst/>
          </a:prstGeom>
          <a:noFill/>
          <a:ln w="9525" cap="flat" cmpd="sng">
            <a:solidFill>
              <a:srgbClr val="6D9EE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22" name="Google Shape;722;p24"/>
          <p:cNvSpPr/>
          <p:nvPr/>
        </p:nvSpPr>
        <p:spPr>
          <a:xfrm>
            <a:off x="-19400" y="6681100"/>
            <a:ext cx="12213600" cy="2084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3" name="Google Shape;723;p24"/>
          <p:cNvSpPr txBox="1">
            <a:spLocks noGrp="1"/>
          </p:cNvSpPr>
          <p:nvPr>
            <p:ph type="ctrTitle"/>
          </p:nvPr>
        </p:nvSpPr>
        <p:spPr>
          <a:xfrm>
            <a:off x="3135833" y="720000"/>
            <a:ext cx="5920400" cy="1238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724" name="Google Shape;724;p24"/>
          <p:cNvSpPr txBox="1"/>
          <p:nvPr/>
        </p:nvSpPr>
        <p:spPr>
          <a:xfrm>
            <a:off x="3229617" y="4992767"/>
            <a:ext cx="5732800" cy="8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Muli"/>
                <a:ea typeface="Muli"/>
                <a:cs typeface="Muli"/>
                <a:sym typeface="Muli"/>
              </a:rPr>
              <a:t>CREDITS: This presentation template was created by </a:t>
            </a:r>
            <a:r>
              <a:rPr lang="en" sz="1600">
                <a:uFill>
                  <a:noFill/>
                </a:uFill>
                <a:latin typeface="Muli"/>
                <a:ea typeface="Muli"/>
                <a:cs typeface="Muli"/>
                <a:sym typeface="Muli"/>
                <a:hlinkClick r:id="rId2"/>
              </a:rPr>
              <a:t>Slidesgo</a:t>
            </a:r>
            <a:r>
              <a:rPr lang="en" sz="1600">
                <a:latin typeface="Muli"/>
                <a:ea typeface="Muli"/>
                <a:cs typeface="Muli"/>
                <a:sym typeface="Muli"/>
              </a:rPr>
              <a:t>, including icons by </a:t>
            </a:r>
            <a:r>
              <a:rPr lang="en" sz="1600">
                <a:uFill>
                  <a:noFill/>
                </a:uFill>
                <a:latin typeface="Muli"/>
                <a:ea typeface="Muli"/>
                <a:cs typeface="Muli"/>
                <a:sym typeface="Muli"/>
                <a:hlinkClick r:id="rId3"/>
              </a:rPr>
              <a:t>Flaticon</a:t>
            </a:r>
            <a:r>
              <a:rPr lang="en" sz="1600">
                <a:latin typeface="Muli"/>
                <a:ea typeface="Muli"/>
                <a:cs typeface="Muli"/>
                <a:sym typeface="Muli"/>
              </a:rPr>
              <a:t>, and infographics &amp; images by </a:t>
            </a:r>
            <a:r>
              <a:rPr lang="en" sz="1600">
                <a:uFill>
                  <a:noFill/>
                </a:uFill>
                <a:latin typeface="Muli"/>
                <a:ea typeface="Muli"/>
                <a:cs typeface="Muli"/>
                <a:sym typeface="Muli"/>
                <a:hlinkClick r:id="rId4"/>
              </a:rPr>
              <a:t>Freepik</a:t>
            </a:r>
            <a:r>
              <a:rPr lang="en" sz="1600">
                <a:latin typeface="Muli"/>
                <a:ea typeface="Muli"/>
                <a:cs typeface="Muli"/>
                <a:sym typeface="Muli"/>
              </a:rPr>
              <a:t>. </a:t>
            </a:r>
            <a:endParaRPr sz="1600"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725" name="Google Shape;725;p24"/>
          <p:cNvSpPr txBox="1">
            <a:spLocks noGrp="1"/>
          </p:cNvSpPr>
          <p:nvPr>
            <p:ph type="subTitle" idx="1"/>
          </p:nvPr>
        </p:nvSpPr>
        <p:spPr>
          <a:xfrm>
            <a:off x="3940800" y="2668600"/>
            <a:ext cx="4310400" cy="237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grpSp>
        <p:nvGrpSpPr>
          <p:cNvPr id="726" name="Google Shape;726;p24"/>
          <p:cNvGrpSpPr/>
          <p:nvPr/>
        </p:nvGrpSpPr>
        <p:grpSpPr>
          <a:xfrm rot="697126">
            <a:off x="10957966" y="-492253"/>
            <a:ext cx="1740524" cy="1795281"/>
            <a:chOff x="1492000" y="427450"/>
            <a:chExt cx="1188000" cy="1225375"/>
          </a:xfrm>
        </p:grpSpPr>
        <p:sp>
          <p:nvSpPr>
            <p:cNvPr id="727" name="Google Shape;727;p24"/>
            <p:cNvSpPr/>
            <p:nvPr/>
          </p:nvSpPr>
          <p:spPr>
            <a:xfrm>
              <a:off x="1492000" y="427450"/>
              <a:ext cx="1188000" cy="1225375"/>
            </a:xfrm>
            <a:custGeom>
              <a:avLst/>
              <a:gdLst/>
              <a:ahLst/>
              <a:cxnLst/>
              <a:rect l="l" t="t" r="r" b="b"/>
              <a:pathLst>
                <a:path w="47520" h="49015" extrusionOk="0">
                  <a:moveTo>
                    <a:pt x="44863" y="698"/>
                  </a:moveTo>
                  <a:lnTo>
                    <a:pt x="44863" y="698"/>
                  </a:lnTo>
                  <a:cubicBezTo>
                    <a:pt x="45260" y="745"/>
                    <a:pt x="45657" y="763"/>
                    <a:pt x="46048" y="763"/>
                  </a:cubicBezTo>
                  <a:cubicBezTo>
                    <a:pt x="46274" y="763"/>
                    <a:pt x="46497" y="757"/>
                    <a:pt x="46717" y="748"/>
                  </a:cubicBezTo>
                  <a:lnTo>
                    <a:pt x="46717" y="748"/>
                  </a:lnTo>
                  <a:cubicBezTo>
                    <a:pt x="46667" y="8567"/>
                    <a:pt x="46617" y="16387"/>
                    <a:pt x="46642" y="24207"/>
                  </a:cubicBezTo>
                  <a:cubicBezTo>
                    <a:pt x="46667" y="32076"/>
                    <a:pt x="46366" y="40046"/>
                    <a:pt x="46868" y="47891"/>
                  </a:cubicBezTo>
                  <a:cubicBezTo>
                    <a:pt x="46818" y="47891"/>
                    <a:pt x="46792" y="47866"/>
                    <a:pt x="46767" y="47866"/>
                  </a:cubicBezTo>
                  <a:cubicBezTo>
                    <a:pt x="39987" y="48053"/>
                    <a:pt x="33211" y="48100"/>
                    <a:pt x="26436" y="48100"/>
                  </a:cubicBezTo>
                  <a:cubicBezTo>
                    <a:pt x="19684" y="48100"/>
                    <a:pt x="12934" y="48054"/>
                    <a:pt x="6180" y="48054"/>
                  </a:cubicBezTo>
                  <a:cubicBezTo>
                    <a:pt x="4304" y="48054"/>
                    <a:pt x="2428" y="48057"/>
                    <a:pt x="552" y="48066"/>
                  </a:cubicBezTo>
                  <a:cubicBezTo>
                    <a:pt x="802" y="38116"/>
                    <a:pt x="1203" y="28066"/>
                    <a:pt x="1203" y="18066"/>
                  </a:cubicBezTo>
                  <a:cubicBezTo>
                    <a:pt x="1203" y="12452"/>
                    <a:pt x="1078" y="6863"/>
                    <a:pt x="727" y="1299"/>
                  </a:cubicBezTo>
                  <a:lnTo>
                    <a:pt x="752" y="1299"/>
                  </a:lnTo>
                  <a:cubicBezTo>
                    <a:pt x="1098" y="1362"/>
                    <a:pt x="1492" y="1415"/>
                    <a:pt x="1880" y="1415"/>
                  </a:cubicBezTo>
                  <a:cubicBezTo>
                    <a:pt x="2112" y="1415"/>
                    <a:pt x="2341" y="1396"/>
                    <a:pt x="2557" y="1349"/>
                  </a:cubicBezTo>
                  <a:lnTo>
                    <a:pt x="2557" y="1349"/>
                  </a:lnTo>
                  <a:cubicBezTo>
                    <a:pt x="2406" y="1650"/>
                    <a:pt x="2406" y="2051"/>
                    <a:pt x="2582" y="2377"/>
                  </a:cubicBezTo>
                  <a:cubicBezTo>
                    <a:pt x="2901" y="2970"/>
                    <a:pt x="3636" y="3314"/>
                    <a:pt x="4314" y="3314"/>
                  </a:cubicBezTo>
                  <a:cubicBezTo>
                    <a:pt x="4381" y="3314"/>
                    <a:pt x="4447" y="3311"/>
                    <a:pt x="4512" y="3304"/>
                  </a:cubicBezTo>
                  <a:cubicBezTo>
                    <a:pt x="5740" y="3229"/>
                    <a:pt x="6316" y="1700"/>
                    <a:pt x="5539" y="873"/>
                  </a:cubicBezTo>
                  <a:lnTo>
                    <a:pt x="5539" y="873"/>
                  </a:lnTo>
                  <a:cubicBezTo>
                    <a:pt x="5943" y="910"/>
                    <a:pt x="6360" y="933"/>
                    <a:pt x="6771" y="933"/>
                  </a:cubicBezTo>
                  <a:cubicBezTo>
                    <a:pt x="6921" y="933"/>
                    <a:pt x="7071" y="930"/>
                    <a:pt x="7218" y="923"/>
                  </a:cubicBezTo>
                  <a:lnTo>
                    <a:pt x="7218" y="923"/>
                  </a:lnTo>
                  <a:cubicBezTo>
                    <a:pt x="6918" y="1199"/>
                    <a:pt x="6742" y="1700"/>
                    <a:pt x="6792" y="2101"/>
                  </a:cubicBezTo>
                  <a:cubicBezTo>
                    <a:pt x="6842" y="2778"/>
                    <a:pt x="7344" y="3254"/>
                    <a:pt x="7995" y="3354"/>
                  </a:cubicBezTo>
                  <a:cubicBezTo>
                    <a:pt x="8078" y="3367"/>
                    <a:pt x="8161" y="3373"/>
                    <a:pt x="8244" y="3373"/>
                  </a:cubicBezTo>
                  <a:cubicBezTo>
                    <a:pt x="8813" y="3373"/>
                    <a:pt x="9362" y="3077"/>
                    <a:pt x="9624" y="2552"/>
                  </a:cubicBezTo>
                  <a:cubicBezTo>
                    <a:pt x="9850" y="2076"/>
                    <a:pt x="9850" y="1475"/>
                    <a:pt x="9599" y="998"/>
                  </a:cubicBezTo>
                  <a:cubicBezTo>
                    <a:pt x="10025" y="998"/>
                    <a:pt x="10451" y="973"/>
                    <a:pt x="10903" y="898"/>
                  </a:cubicBezTo>
                  <a:lnTo>
                    <a:pt x="10903" y="898"/>
                  </a:lnTo>
                  <a:cubicBezTo>
                    <a:pt x="10652" y="1149"/>
                    <a:pt x="10527" y="1500"/>
                    <a:pt x="10552" y="1876"/>
                  </a:cubicBezTo>
                  <a:cubicBezTo>
                    <a:pt x="10627" y="2527"/>
                    <a:pt x="11178" y="3029"/>
                    <a:pt x="11830" y="3104"/>
                  </a:cubicBezTo>
                  <a:cubicBezTo>
                    <a:pt x="11905" y="3116"/>
                    <a:pt x="11981" y="3122"/>
                    <a:pt x="12056" y="3122"/>
                  </a:cubicBezTo>
                  <a:cubicBezTo>
                    <a:pt x="12607" y="3122"/>
                    <a:pt x="13138" y="2806"/>
                    <a:pt x="13359" y="2277"/>
                  </a:cubicBezTo>
                  <a:cubicBezTo>
                    <a:pt x="13559" y="1826"/>
                    <a:pt x="13509" y="1299"/>
                    <a:pt x="13258" y="898"/>
                  </a:cubicBezTo>
                  <a:cubicBezTo>
                    <a:pt x="13576" y="898"/>
                    <a:pt x="13904" y="909"/>
                    <a:pt x="14237" y="909"/>
                  </a:cubicBezTo>
                  <a:cubicBezTo>
                    <a:pt x="14403" y="909"/>
                    <a:pt x="14570" y="907"/>
                    <a:pt x="14737" y="898"/>
                  </a:cubicBezTo>
                  <a:lnTo>
                    <a:pt x="14737" y="898"/>
                  </a:lnTo>
                  <a:cubicBezTo>
                    <a:pt x="14273" y="1850"/>
                    <a:pt x="14626" y="3103"/>
                    <a:pt x="15816" y="3103"/>
                  </a:cubicBezTo>
                  <a:cubicBezTo>
                    <a:pt x="15911" y="3103"/>
                    <a:pt x="16010" y="3095"/>
                    <a:pt x="16116" y="3079"/>
                  </a:cubicBezTo>
                  <a:cubicBezTo>
                    <a:pt x="17268" y="2928"/>
                    <a:pt x="17644" y="1625"/>
                    <a:pt x="17093" y="798"/>
                  </a:cubicBezTo>
                  <a:lnTo>
                    <a:pt x="17093" y="798"/>
                  </a:lnTo>
                  <a:cubicBezTo>
                    <a:pt x="17569" y="823"/>
                    <a:pt x="18070" y="823"/>
                    <a:pt x="18572" y="823"/>
                  </a:cubicBezTo>
                  <a:cubicBezTo>
                    <a:pt x="18183" y="1796"/>
                    <a:pt x="18761" y="2957"/>
                    <a:pt x="19917" y="2957"/>
                  </a:cubicBezTo>
                  <a:cubicBezTo>
                    <a:pt x="19952" y="2957"/>
                    <a:pt x="19989" y="2956"/>
                    <a:pt x="20025" y="2953"/>
                  </a:cubicBezTo>
                  <a:cubicBezTo>
                    <a:pt x="21103" y="2878"/>
                    <a:pt x="21604" y="1775"/>
                    <a:pt x="21203" y="898"/>
                  </a:cubicBezTo>
                  <a:lnTo>
                    <a:pt x="21203" y="898"/>
                  </a:lnTo>
                  <a:cubicBezTo>
                    <a:pt x="21579" y="923"/>
                    <a:pt x="21930" y="923"/>
                    <a:pt x="22306" y="923"/>
                  </a:cubicBezTo>
                  <a:cubicBezTo>
                    <a:pt x="21963" y="1782"/>
                    <a:pt x="22460" y="2905"/>
                    <a:pt x="23492" y="2905"/>
                  </a:cubicBezTo>
                  <a:cubicBezTo>
                    <a:pt x="23514" y="2905"/>
                    <a:pt x="23536" y="2904"/>
                    <a:pt x="23559" y="2903"/>
                  </a:cubicBezTo>
                  <a:cubicBezTo>
                    <a:pt x="24436" y="2878"/>
                    <a:pt x="25339" y="1775"/>
                    <a:pt x="25013" y="1024"/>
                  </a:cubicBezTo>
                  <a:cubicBezTo>
                    <a:pt x="25489" y="998"/>
                    <a:pt x="25940" y="998"/>
                    <a:pt x="26391" y="923"/>
                  </a:cubicBezTo>
                  <a:lnTo>
                    <a:pt x="26391" y="923"/>
                  </a:lnTo>
                  <a:cubicBezTo>
                    <a:pt x="26141" y="1450"/>
                    <a:pt x="25990" y="2001"/>
                    <a:pt x="26391" y="2502"/>
                  </a:cubicBezTo>
                  <a:cubicBezTo>
                    <a:pt x="26730" y="2921"/>
                    <a:pt x="27291" y="3117"/>
                    <a:pt x="27809" y="3117"/>
                  </a:cubicBezTo>
                  <a:cubicBezTo>
                    <a:pt x="27942" y="3117"/>
                    <a:pt x="28073" y="3104"/>
                    <a:pt x="28196" y="3079"/>
                  </a:cubicBezTo>
                  <a:cubicBezTo>
                    <a:pt x="29173" y="2828"/>
                    <a:pt x="29675" y="1625"/>
                    <a:pt x="29073" y="923"/>
                  </a:cubicBezTo>
                  <a:lnTo>
                    <a:pt x="30226" y="923"/>
                  </a:lnTo>
                  <a:cubicBezTo>
                    <a:pt x="29910" y="1969"/>
                    <a:pt x="30584" y="3132"/>
                    <a:pt x="31769" y="3132"/>
                  </a:cubicBezTo>
                  <a:cubicBezTo>
                    <a:pt x="31806" y="3132"/>
                    <a:pt x="31843" y="3131"/>
                    <a:pt x="31880" y="3129"/>
                  </a:cubicBezTo>
                  <a:cubicBezTo>
                    <a:pt x="33108" y="3029"/>
                    <a:pt x="33685" y="1750"/>
                    <a:pt x="33208" y="773"/>
                  </a:cubicBezTo>
                  <a:lnTo>
                    <a:pt x="33208" y="773"/>
                  </a:lnTo>
                  <a:cubicBezTo>
                    <a:pt x="33559" y="798"/>
                    <a:pt x="33885" y="823"/>
                    <a:pt x="34236" y="848"/>
                  </a:cubicBezTo>
                  <a:cubicBezTo>
                    <a:pt x="33885" y="1800"/>
                    <a:pt x="34436" y="2928"/>
                    <a:pt x="35589" y="2928"/>
                  </a:cubicBezTo>
                  <a:cubicBezTo>
                    <a:pt x="35602" y="2929"/>
                    <a:pt x="35614" y="2929"/>
                    <a:pt x="35626" y="2929"/>
                  </a:cubicBezTo>
                  <a:cubicBezTo>
                    <a:pt x="36682" y="2929"/>
                    <a:pt x="37315" y="1865"/>
                    <a:pt x="37018" y="973"/>
                  </a:cubicBezTo>
                  <a:cubicBezTo>
                    <a:pt x="37319" y="948"/>
                    <a:pt x="37645" y="923"/>
                    <a:pt x="37945" y="898"/>
                  </a:cubicBezTo>
                  <a:lnTo>
                    <a:pt x="37945" y="898"/>
                  </a:lnTo>
                  <a:cubicBezTo>
                    <a:pt x="37695" y="1775"/>
                    <a:pt x="38221" y="2753"/>
                    <a:pt x="39274" y="2803"/>
                  </a:cubicBezTo>
                  <a:cubicBezTo>
                    <a:pt x="39298" y="2804"/>
                    <a:pt x="39323" y="2805"/>
                    <a:pt x="39347" y="2805"/>
                  </a:cubicBezTo>
                  <a:cubicBezTo>
                    <a:pt x="40334" y="2805"/>
                    <a:pt x="40996" y="1829"/>
                    <a:pt x="40727" y="948"/>
                  </a:cubicBezTo>
                  <a:lnTo>
                    <a:pt x="40727" y="948"/>
                  </a:lnTo>
                  <a:cubicBezTo>
                    <a:pt x="41028" y="1024"/>
                    <a:pt x="41329" y="1049"/>
                    <a:pt x="41630" y="1074"/>
                  </a:cubicBezTo>
                  <a:cubicBezTo>
                    <a:pt x="41228" y="1800"/>
                    <a:pt x="41880" y="2928"/>
                    <a:pt x="42858" y="3079"/>
                  </a:cubicBezTo>
                  <a:cubicBezTo>
                    <a:pt x="42948" y="3092"/>
                    <a:pt x="43038" y="3099"/>
                    <a:pt x="43126" y="3099"/>
                  </a:cubicBezTo>
                  <a:cubicBezTo>
                    <a:pt x="44355" y="3099"/>
                    <a:pt x="45307" y="1844"/>
                    <a:pt x="44863" y="698"/>
                  </a:cubicBezTo>
                  <a:close/>
                  <a:moveTo>
                    <a:pt x="47088" y="0"/>
                  </a:moveTo>
                  <a:cubicBezTo>
                    <a:pt x="46975" y="0"/>
                    <a:pt x="46861" y="48"/>
                    <a:pt x="46792" y="146"/>
                  </a:cubicBezTo>
                  <a:cubicBezTo>
                    <a:pt x="46603" y="146"/>
                    <a:pt x="46411" y="145"/>
                    <a:pt x="46218" y="145"/>
                  </a:cubicBezTo>
                  <a:cubicBezTo>
                    <a:pt x="45543" y="145"/>
                    <a:pt x="44854" y="160"/>
                    <a:pt x="44211" y="297"/>
                  </a:cubicBezTo>
                  <a:cubicBezTo>
                    <a:pt x="44061" y="347"/>
                    <a:pt x="44061" y="572"/>
                    <a:pt x="44211" y="597"/>
                  </a:cubicBezTo>
                  <a:lnTo>
                    <a:pt x="44286" y="597"/>
                  </a:lnTo>
                  <a:cubicBezTo>
                    <a:pt x="44462" y="1199"/>
                    <a:pt x="44512" y="1851"/>
                    <a:pt x="43935" y="2277"/>
                  </a:cubicBezTo>
                  <a:cubicBezTo>
                    <a:pt x="43706" y="2437"/>
                    <a:pt x="43435" y="2556"/>
                    <a:pt x="43161" y="2556"/>
                  </a:cubicBezTo>
                  <a:cubicBezTo>
                    <a:pt x="43135" y="2556"/>
                    <a:pt x="43109" y="2555"/>
                    <a:pt x="43083" y="2552"/>
                  </a:cubicBezTo>
                  <a:cubicBezTo>
                    <a:pt x="42908" y="2502"/>
                    <a:pt x="42757" y="2452"/>
                    <a:pt x="42582" y="2427"/>
                  </a:cubicBezTo>
                  <a:cubicBezTo>
                    <a:pt x="41980" y="2126"/>
                    <a:pt x="41955" y="1675"/>
                    <a:pt x="42482" y="1099"/>
                  </a:cubicBezTo>
                  <a:cubicBezTo>
                    <a:pt x="42807" y="998"/>
                    <a:pt x="42732" y="547"/>
                    <a:pt x="42406" y="522"/>
                  </a:cubicBezTo>
                  <a:cubicBezTo>
                    <a:pt x="42002" y="490"/>
                    <a:pt x="41577" y="437"/>
                    <a:pt x="41158" y="437"/>
                  </a:cubicBezTo>
                  <a:cubicBezTo>
                    <a:pt x="40927" y="437"/>
                    <a:pt x="40699" y="453"/>
                    <a:pt x="40477" y="497"/>
                  </a:cubicBezTo>
                  <a:cubicBezTo>
                    <a:pt x="40451" y="489"/>
                    <a:pt x="40422" y="484"/>
                    <a:pt x="40393" y="484"/>
                  </a:cubicBezTo>
                  <a:cubicBezTo>
                    <a:pt x="40251" y="484"/>
                    <a:pt x="40093" y="582"/>
                    <a:pt x="40176" y="748"/>
                  </a:cubicBezTo>
                  <a:cubicBezTo>
                    <a:pt x="40426" y="1399"/>
                    <a:pt x="40226" y="2277"/>
                    <a:pt x="39374" y="2302"/>
                  </a:cubicBezTo>
                  <a:cubicBezTo>
                    <a:pt x="39362" y="2302"/>
                    <a:pt x="39351" y="2302"/>
                    <a:pt x="39340" y="2302"/>
                  </a:cubicBezTo>
                  <a:cubicBezTo>
                    <a:pt x="38464" y="2302"/>
                    <a:pt x="38177" y="1341"/>
                    <a:pt x="38622" y="698"/>
                  </a:cubicBezTo>
                  <a:cubicBezTo>
                    <a:pt x="38722" y="547"/>
                    <a:pt x="38597" y="297"/>
                    <a:pt x="38396" y="297"/>
                  </a:cubicBezTo>
                  <a:cubicBezTo>
                    <a:pt x="37845" y="372"/>
                    <a:pt x="37319" y="447"/>
                    <a:pt x="36792" y="572"/>
                  </a:cubicBezTo>
                  <a:cubicBezTo>
                    <a:pt x="36767" y="547"/>
                    <a:pt x="36742" y="522"/>
                    <a:pt x="36717" y="472"/>
                  </a:cubicBezTo>
                  <a:cubicBezTo>
                    <a:pt x="36687" y="435"/>
                    <a:pt x="36647" y="420"/>
                    <a:pt x="36606" y="420"/>
                  </a:cubicBezTo>
                  <a:cubicBezTo>
                    <a:pt x="36478" y="420"/>
                    <a:pt x="36335" y="571"/>
                    <a:pt x="36391" y="723"/>
                  </a:cubicBezTo>
                  <a:cubicBezTo>
                    <a:pt x="36341" y="798"/>
                    <a:pt x="36391" y="948"/>
                    <a:pt x="36492" y="973"/>
                  </a:cubicBezTo>
                  <a:cubicBezTo>
                    <a:pt x="36735" y="1630"/>
                    <a:pt x="36459" y="2429"/>
                    <a:pt x="35662" y="2429"/>
                  </a:cubicBezTo>
                  <a:cubicBezTo>
                    <a:pt x="35638" y="2429"/>
                    <a:pt x="35614" y="2429"/>
                    <a:pt x="35589" y="2427"/>
                  </a:cubicBezTo>
                  <a:cubicBezTo>
                    <a:pt x="34687" y="2402"/>
                    <a:pt x="34436" y="1374"/>
                    <a:pt x="34913" y="723"/>
                  </a:cubicBezTo>
                  <a:cubicBezTo>
                    <a:pt x="35063" y="572"/>
                    <a:pt x="34888" y="322"/>
                    <a:pt x="34687" y="322"/>
                  </a:cubicBezTo>
                  <a:cubicBezTo>
                    <a:pt x="34086" y="322"/>
                    <a:pt x="33509" y="322"/>
                    <a:pt x="32908" y="347"/>
                  </a:cubicBezTo>
                  <a:cubicBezTo>
                    <a:pt x="32873" y="312"/>
                    <a:pt x="32831" y="298"/>
                    <a:pt x="32787" y="298"/>
                  </a:cubicBezTo>
                  <a:cubicBezTo>
                    <a:pt x="32641" y="298"/>
                    <a:pt x="32485" y="462"/>
                    <a:pt x="32582" y="597"/>
                  </a:cubicBezTo>
                  <a:cubicBezTo>
                    <a:pt x="33098" y="1359"/>
                    <a:pt x="32867" y="2554"/>
                    <a:pt x="31843" y="2554"/>
                  </a:cubicBezTo>
                  <a:cubicBezTo>
                    <a:pt x="31822" y="2554"/>
                    <a:pt x="31801" y="2553"/>
                    <a:pt x="31780" y="2552"/>
                  </a:cubicBezTo>
                  <a:cubicBezTo>
                    <a:pt x="30827" y="2527"/>
                    <a:pt x="30477" y="1550"/>
                    <a:pt x="30878" y="798"/>
                  </a:cubicBezTo>
                  <a:cubicBezTo>
                    <a:pt x="31003" y="623"/>
                    <a:pt x="30853" y="397"/>
                    <a:pt x="30652" y="397"/>
                  </a:cubicBezTo>
                  <a:cubicBezTo>
                    <a:pt x="29975" y="397"/>
                    <a:pt x="29374" y="497"/>
                    <a:pt x="28722" y="648"/>
                  </a:cubicBezTo>
                  <a:cubicBezTo>
                    <a:pt x="28697" y="623"/>
                    <a:pt x="28647" y="597"/>
                    <a:pt x="28622" y="572"/>
                  </a:cubicBezTo>
                  <a:cubicBezTo>
                    <a:pt x="28590" y="561"/>
                    <a:pt x="28559" y="556"/>
                    <a:pt x="28528" y="556"/>
                  </a:cubicBezTo>
                  <a:cubicBezTo>
                    <a:pt x="28295" y="556"/>
                    <a:pt x="28127" y="863"/>
                    <a:pt x="28371" y="973"/>
                  </a:cubicBezTo>
                  <a:cubicBezTo>
                    <a:pt x="29098" y="1349"/>
                    <a:pt x="28923" y="2277"/>
                    <a:pt x="28196" y="2552"/>
                  </a:cubicBezTo>
                  <a:cubicBezTo>
                    <a:pt x="28045" y="2590"/>
                    <a:pt x="27901" y="2609"/>
                    <a:pt x="27760" y="2609"/>
                  </a:cubicBezTo>
                  <a:cubicBezTo>
                    <a:pt x="27619" y="2609"/>
                    <a:pt x="27482" y="2590"/>
                    <a:pt x="27344" y="2552"/>
                  </a:cubicBezTo>
                  <a:cubicBezTo>
                    <a:pt x="26517" y="2001"/>
                    <a:pt x="26391" y="1399"/>
                    <a:pt x="26993" y="798"/>
                  </a:cubicBezTo>
                  <a:cubicBezTo>
                    <a:pt x="27118" y="623"/>
                    <a:pt x="27043" y="372"/>
                    <a:pt x="26817" y="372"/>
                  </a:cubicBezTo>
                  <a:cubicBezTo>
                    <a:pt x="26091" y="397"/>
                    <a:pt x="25339" y="497"/>
                    <a:pt x="24612" y="572"/>
                  </a:cubicBezTo>
                  <a:cubicBezTo>
                    <a:pt x="24587" y="572"/>
                    <a:pt x="24562" y="547"/>
                    <a:pt x="24537" y="547"/>
                  </a:cubicBezTo>
                  <a:cubicBezTo>
                    <a:pt x="24503" y="522"/>
                    <a:pt x="24467" y="511"/>
                    <a:pt x="24432" y="511"/>
                  </a:cubicBezTo>
                  <a:cubicBezTo>
                    <a:pt x="24361" y="511"/>
                    <a:pt x="24294" y="556"/>
                    <a:pt x="24261" y="623"/>
                  </a:cubicBezTo>
                  <a:cubicBezTo>
                    <a:pt x="24086" y="698"/>
                    <a:pt x="24111" y="998"/>
                    <a:pt x="24336" y="998"/>
                  </a:cubicBezTo>
                  <a:lnTo>
                    <a:pt x="24436" y="998"/>
                  </a:lnTo>
                  <a:cubicBezTo>
                    <a:pt x="24637" y="1299"/>
                    <a:pt x="24512" y="1800"/>
                    <a:pt x="24336" y="2026"/>
                  </a:cubicBezTo>
                  <a:cubicBezTo>
                    <a:pt x="24134" y="2249"/>
                    <a:pt x="23882" y="2373"/>
                    <a:pt x="23608" y="2373"/>
                  </a:cubicBezTo>
                  <a:cubicBezTo>
                    <a:pt x="23543" y="2373"/>
                    <a:pt x="23476" y="2366"/>
                    <a:pt x="23409" y="2352"/>
                  </a:cubicBezTo>
                  <a:cubicBezTo>
                    <a:pt x="22732" y="2252"/>
                    <a:pt x="22381" y="1425"/>
                    <a:pt x="22857" y="823"/>
                  </a:cubicBezTo>
                  <a:cubicBezTo>
                    <a:pt x="22983" y="673"/>
                    <a:pt x="22908" y="472"/>
                    <a:pt x="22707" y="447"/>
                  </a:cubicBezTo>
                  <a:cubicBezTo>
                    <a:pt x="22439" y="428"/>
                    <a:pt x="22171" y="420"/>
                    <a:pt x="21903" y="420"/>
                  </a:cubicBezTo>
                  <a:cubicBezTo>
                    <a:pt x="21469" y="420"/>
                    <a:pt x="21036" y="441"/>
                    <a:pt x="20602" y="472"/>
                  </a:cubicBezTo>
                  <a:cubicBezTo>
                    <a:pt x="20351" y="497"/>
                    <a:pt x="20351" y="848"/>
                    <a:pt x="20602" y="873"/>
                  </a:cubicBezTo>
                  <a:lnTo>
                    <a:pt x="20652" y="873"/>
                  </a:lnTo>
                  <a:cubicBezTo>
                    <a:pt x="21028" y="1525"/>
                    <a:pt x="20777" y="2452"/>
                    <a:pt x="19925" y="2452"/>
                  </a:cubicBezTo>
                  <a:cubicBezTo>
                    <a:pt x="18998" y="2452"/>
                    <a:pt x="18747" y="1349"/>
                    <a:pt x="19198" y="698"/>
                  </a:cubicBezTo>
                  <a:cubicBezTo>
                    <a:pt x="19299" y="547"/>
                    <a:pt x="19173" y="322"/>
                    <a:pt x="18973" y="322"/>
                  </a:cubicBezTo>
                  <a:cubicBezTo>
                    <a:pt x="18529" y="322"/>
                    <a:pt x="18085" y="305"/>
                    <a:pt x="17641" y="305"/>
                  </a:cubicBezTo>
                  <a:cubicBezTo>
                    <a:pt x="17308" y="305"/>
                    <a:pt x="16975" y="315"/>
                    <a:pt x="16642" y="347"/>
                  </a:cubicBezTo>
                  <a:lnTo>
                    <a:pt x="16592" y="347"/>
                  </a:lnTo>
                  <a:cubicBezTo>
                    <a:pt x="16592" y="347"/>
                    <a:pt x="16567" y="322"/>
                    <a:pt x="16542" y="322"/>
                  </a:cubicBezTo>
                  <a:cubicBezTo>
                    <a:pt x="16503" y="299"/>
                    <a:pt x="16465" y="289"/>
                    <a:pt x="16428" y="289"/>
                  </a:cubicBezTo>
                  <a:cubicBezTo>
                    <a:pt x="16226" y="289"/>
                    <a:pt x="16083" y="595"/>
                    <a:pt x="16316" y="723"/>
                  </a:cubicBezTo>
                  <a:cubicBezTo>
                    <a:pt x="17068" y="1224"/>
                    <a:pt x="17118" y="2427"/>
                    <a:pt x="16065" y="2628"/>
                  </a:cubicBezTo>
                  <a:cubicBezTo>
                    <a:pt x="16001" y="2641"/>
                    <a:pt x="15937" y="2648"/>
                    <a:pt x="15874" y="2648"/>
                  </a:cubicBezTo>
                  <a:cubicBezTo>
                    <a:pt x="15009" y="2648"/>
                    <a:pt x="14351" y="1430"/>
                    <a:pt x="15238" y="823"/>
                  </a:cubicBezTo>
                  <a:cubicBezTo>
                    <a:pt x="15414" y="723"/>
                    <a:pt x="15339" y="472"/>
                    <a:pt x="15113" y="447"/>
                  </a:cubicBezTo>
                  <a:cubicBezTo>
                    <a:pt x="14835" y="428"/>
                    <a:pt x="14558" y="420"/>
                    <a:pt x="14279" y="420"/>
                  </a:cubicBezTo>
                  <a:cubicBezTo>
                    <a:pt x="13827" y="420"/>
                    <a:pt x="13372" y="441"/>
                    <a:pt x="12908" y="472"/>
                  </a:cubicBezTo>
                  <a:cubicBezTo>
                    <a:pt x="12882" y="497"/>
                    <a:pt x="12857" y="497"/>
                    <a:pt x="12807" y="522"/>
                  </a:cubicBezTo>
                  <a:cubicBezTo>
                    <a:pt x="12682" y="522"/>
                    <a:pt x="12582" y="748"/>
                    <a:pt x="12682" y="898"/>
                  </a:cubicBezTo>
                  <a:cubicBezTo>
                    <a:pt x="13208" y="1525"/>
                    <a:pt x="13008" y="2628"/>
                    <a:pt x="12030" y="2628"/>
                  </a:cubicBezTo>
                  <a:cubicBezTo>
                    <a:pt x="11103" y="2628"/>
                    <a:pt x="10627" y="1274"/>
                    <a:pt x="11604" y="923"/>
                  </a:cubicBezTo>
                  <a:cubicBezTo>
                    <a:pt x="11730" y="873"/>
                    <a:pt x="11730" y="698"/>
                    <a:pt x="11629" y="673"/>
                  </a:cubicBezTo>
                  <a:cubicBezTo>
                    <a:pt x="11604" y="572"/>
                    <a:pt x="11554" y="472"/>
                    <a:pt x="11429" y="472"/>
                  </a:cubicBezTo>
                  <a:cubicBezTo>
                    <a:pt x="11209" y="457"/>
                    <a:pt x="10984" y="449"/>
                    <a:pt x="10758" y="449"/>
                  </a:cubicBezTo>
                  <a:cubicBezTo>
                    <a:pt x="10236" y="449"/>
                    <a:pt x="9705" y="493"/>
                    <a:pt x="9198" y="597"/>
                  </a:cubicBezTo>
                  <a:cubicBezTo>
                    <a:pt x="9187" y="596"/>
                    <a:pt x="9176" y="595"/>
                    <a:pt x="9164" y="595"/>
                  </a:cubicBezTo>
                  <a:cubicBezTo>
                    <a:pt x="9020" y="595"/>
                    <a:pt x="8857" y="736"/>
                    <a:pt x="8973" y="898"/>
                  </a:cubicBezTo>
                  <a:cubicBezTo>
                    <a:pt x="9248" y="1299"/>
                    <a:pt x="9424" y="1750"/>
                    <a:pt x="9223" y="2227"/>
                  </a:cubicBezTo>
                  <a:cubicBezTo>
                    <a:pt x="9070" y="2620"/>
                    <a:pt x="8688" y="2842"/>
                    <a:pt x="8276" y="2842"/>
                  </a:cubicBezTo>
                  <a:cubicBezTo>
                    <a:pt x="8216" y="2842"/>
                    <a:pt x="8156" y="2838"/>
                    <a:pt x="8095" y="2828"/>
                  </a:cubicBezTo>
                  <a:cubicBezTo>
                    <a:pt x="7669" y="2778"/>
                    <a:pt x="7344" y="2452"/>
                    <a:pt x="7344" y="2001"/>
                  </a:cubicBezTo>
                  <a:cubicBezTo>
                    <a:pt x="7319" y="1600"/>
                    <a:pt x="7544" y="1299"/>
                    <a:pt x="7845" y="1024"/>
                  </a:cubicBezTo>
                  <a:cubicBezTo>
                    <a:pt x="7920" y="948"/>
                    <a:pt x="7920" y="873"/>
                    <a:pt x="7870" y="798"/>
                  </a:cubicBezTo>
                  <a:cubicBezTo>
                    <a:pt x="7945" y="698"/>
                    <a:pt x="7895" y="497"/>
                    <a:pt x="7770" y="472"/>
                  </a:cubicBezTo>
                  <a:cubicBezTo>
                    <a:pt x="7476" y="428"/>
                    <a:pt x="7177" y="412"/>
                    <a:pt x="6874" y="412"/>
                  </a:cubicBezTo>
                  <a:cubicBezTo>
                    <a:pt x="6324" y="412"/>
                    <a:pt x="5763" y="465"/>
                    <a:pt x="5213" y="497"/>
                  </a:cubicBezTo>
                  <a:cubicBezTo>
                    <a:pt x="5163" y="497"/>
                    <a:pt x="5113" y="522"/>
                    <a:pt x="5088" y="572"/>
                  </a:cubicBezTo>
                  <a:cubicBezTo>
                    <a:pt x="5069" y="567"/>
                    <a:pt x="5050" y="565"/>
                    <a:pt x="5032" y="565"/>
                  </a:cubicBezTo>
                  <a:cubicBezTo>
                    <a:pt x="4879" y="565"/>
                    <a:pt x="4756" y="736"/>
                    <a:pt x="4913" y="848"/>
                  </a:cubicBezTo>
                  <a:cubicBezTo>
                    <a:pt x="5213" y="1099"/>
                    <a:pt x="5464" y="1425"/>
                    <a:pt x="5439" y="1826"/>
                  </a:cubicBezTo>
                  <a:cubicBezTo>
                    <a:pt x="5389" y="2327"/>
                    <a:pt x="4988" y="2728"/>
                    <a:pt x="4512" y="2778"/>
                  </a:cubicBezTo>
                  <a:cubicBezTo>
                    <a:pt x="4478" y="2781"/>
                    <a:pt x="4444" y="2783"/>
                    <a:pt x="4409" y="2783"/>
                  </a:cubicBezTo>
                  <a:cubicBezTo>
                    <a:pt x="3603" y="2783"/>
                    <a:pt x="2415" y="1966"/>
                    <a:pt x="3208" y="1149"/>
                  </a:cubicBezTo>
                  <a:cubicBezTo>
                    <a:pt x="3312" y="1045"/>
                    <a:pt x="3210" y="873"/>
                    <a:pt x="3087" y="873"/>
                  </a:cubicBezTo>
                  <a:cubicBezTo>
                    <a:pt x="3061" y="873"/>
                    <a:pt x="3034" y="881"/>
                    <a:pt x="3008" y="898"/>
                  </a:cubicBezTo>
                  <a:lnTo>
                    <a:pt x="2983" y="898"/>
                  </a:lnTo>
                  <a:cubicBezTo>
                    <a:pt x="2933" y="873"/>
                    <a:pt x="2907" y="848"/>
                    <a:pt x="2857" y="848"/>
                  </a:cubicBezTo>
                  <a:cubicBezTo>
                    <a:pt x="2773" y="836"/>
                    <a:pt x="2689" y="831"/>
                    <a:pt x="2605" y="831"/>
                  </a:cubicBezTo>
                  <a:cubicBezTo>
                    <a:pt x="2339" y="831"/>
                    <a:pt x="2077" y="879"/>
                    <a:pt x="1830" y="898"/>
                  </a:cubicBezTo>
                  <a:cubicBezTo>
                    <a:pt x="1479" y="923"/>
                    <a:pt x="1153" y="923"/>
                    <a:pt x="802" y="923"/>
                  </a:cubicBezTo>
                  <a:cubicBezTo>
                    <a:pt x="752" y="923"/>
                    <a:pt x="727" y="923"/>
                    <a:pt x="702" y="948"/>
                  </a:cubicBezTo>
                  <a:cubicBezTo>
                    <a:pt x="669" y="893"/>
                    <a:pt x="606" y="862"/>
                    <a:pt x="547" y="862"/>
                  </a:cubicBezTo>
                  <a:cubicBezTo>
                    <a:pt x="472" y="862"/>
                    <a:pt x="401" y="912"/>
                    <a:pt x="401" y="1024"/>
                  </a:cubicBezTo>
                  <a:cubicBezTo>
                    <a:pt x="151" y="8693"/>
                    <a:pt x="552" y="16412"/>
                    <a:pt x="501" y="24106"/>
                  </a:cubicBezTo>
                  <a:cubicBezTo>
                    <a:pt x="451" y="32126"/>
                    <a:pt x="226" y="40147"/>
                    <a:pt x="0" y="48167"/>
                  </a:cubicBezTo>
                  <a:cubicBezTo>
                    <a:pt x="0" y="48346"/>
                    <a:pt x="141" y="48435"/>
                    <a:pt x="276" y="48435"/>
                  </a:cubicBezTo>
                  <a:cubicBezTo>
                    <a:pt x="330" y="48435"/>
                    <a:pt x="383" y="48421"/>
                    <a:pt x="426" y="48392"/>
                  </a:cubicBezTo>
                  <a:cubicBezTo>
                    <a:pt x="451" y="48417"/>
                    <a:pt x="501" y="48442"/>
                    <a:pt x="552" y="48442"/>
                  </a:cubicBezTo>
                  <a:cubicBezTo>
                    <a:pt x="6395" y="48873"/>
                    <a:pt x="12274" y="49015"/>
                    <a:pt x="18164" y="49015"/>
                  </a:cubicBezTo>
                  <a:cubicBezTo>
                    <a:pt x="27709" y="49015"/>
                    <a:pt x="37282" y="48642"/>
                    <a:pt x="46767" y="48518"/>
                  </a:cubicBezTo>
                  <a:cubicBezTo>
                    <a:pt x="46968" y="48518"/>
                    <a:pt x="47068" y="48367"/>
                    <a:pt x="47068" y="48217"/>
                  </a:cubicBezTo>
                  <a:cubicBezTo>
                    <a:pt x="47118" y="48217"/>
                    <a:pt x="47193" y="48167"/>
                    <a:pt x="47193" y="48066"/>
                  </a:cubicBezTo>
                  <a:cubicBezTo>
                    <a:pt x="47519" y="40147"/>
                    <a:pt x="47118" y="32152"/>
                    <a:pt x="47168" y="24207"/>
                  </a:cubicBezTo>
                  <a:cubicBezTo>
                    <a:pt x="47193" y="16237"/>
                    <a:pt x="47269" y="8292"/>
                    <a:pt x="47419" y="347"/>
                  </a:cubicBezTo>
                  <a:cubicBezTo>
                    <a:pt x="47434" y="118"/>
                    <a:pt x="47263" y="0"/>
                    <a:pt x="47088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8" name="Google Shape;728;p24"/>
            <p:cNvSpPr/>
            <p:nvPr/>
          </p:nvSpPr>
          <p:spPr>
            <a:xfrm>
              <a:off x="1505775" y="444875"/>
              <a:ext cx="1157925" cy="1185100"/>
            </a:xfrm>
            <a:custGeom>
              <a:avLst/>
              <a:gdLst/>
              <a:ahLst/>
              <a:cxnLst/>
              <a:rect l="l" t="t" r="r" b="b"/>
              <a:pathLst>
                <a:path w="46317" h="47404" extrusionOk="0">
                  <a:moveTo>
                    <a:pt x="19694" y="12839"/>
                  </a:moveTo>
                  <a:cubicBezTo>
                    <a:pt x="25666" y="12839"/>
                    <a:pt x="31640" y="12924"/>
                    <a:pt x="37606" y="12924"/>
                  </a:cubicBezTo>
                  <a:cubicBezTo>
                    <a:pt x="38998" y="12924"/>
                    <a:pt x="40389" y="12919"/>
                    <a:pt x="41780" y="12908"/>
                  </a:cubicBezTo>
                  <a:cubicBezTo>
                    <a:pt x="42031" y="12908"/>
                    <a:pt x="42031" y="13309"/>
                    <a:pt x="41780" y="13309"/>
                  </a:cubicBezTo>
                  <a:cubicBezTo>
                    <a:pt x="40353" y="13295"/>
                    <a:pt x="38925" y="13288"/>
                    <a:pt x="37497" y="13288"/>
                  </a:cubicBezTo>
                  <a:cubicBezTo>
                    <a:pt x="30111" y="13288"/>
                    <a:pt x="22711" y="13452"/>
                    <a:pt x="15319" y="13452"/>
                  </a:cubicBezTo>
                  <a:cubicBezTo>
                    <a:pt x="11840" y="13452"/>
                    <a:pt x="8362" y="13415"/>
                    <a:pt x="4888" y="13309"/>
                  </a:cubicBezTo>
                  <a:cubicBezTo>
                    <a:pt x="4763" y="13309"/>
                    <a:pt x="4763" y="13109"/>
                    <a:pt x="4888" y="13109"/>
                  </a:cubicBezTo>
                  <a:cubicBezTo>
                    <a:pt x="9817" y="12897"/>
                    <a:pt x="14755" y="12839"/>
                    <a:pt x="19694" y="12839"/>
                  </a:cubicBezTo>
                  <a:close/>
                  <a:moveTo>
                    <a:pt x="41778" y="16165"/>
                  </a:moveTo>
                  <a:cubicBezTo>
                    <a:pt x="42081" y="16165"/>
                    <a:pt x="42073" y="16643"/>
                    <a:pt x="41755" y="16667"/>
                  </a:cubicBezTo>
                  <a:cubicBezTo>
                    <a:pt x="33336" y="16859"/>
                    <a:pt x="24820" y="17221"/>
                    <a:pt x="16342" y="17221"/>
                  </a:cubicBezTo>
                  <a:cubicBezTo>
                    <a:pt x="12630" y="17221"/>
                    <a:pt x="8925" y="17151"/>
                    <a:pt x="5239" y="16968"/>
                  </a:cubicBezTo>
                  <a:cubicBezTo>
                    <a:pt x="5113" y="16968"/>
                    <a:pt x="5113" y="16793"/>
                    <a:pt x="5239" y="16793"/>
                  </a:cubicBezTo>
                  <a:cubicBezTo>
                    <a:pt x="17369" y="16166"/>
                    <a:pt x="29625" y="16467"/>
                    <a:pt x="41755" y="16166"/>
                  </a:cubicBezTo>
                  <a:cubicBezTo>
                    <a:pt x="41763" y="16166"/>
                    <a:pt x="41771" y="16165"/>
                    <a:pt x="41778" y="16165"/>
                  </a:cubicBezTo>
                  <a:close/>
                  <a:moveTo>
                    <a:pt x="30937" y="19611"/>
                  </a:moveTo>
                  <a:cubicBezTo>
                    <a:pt x="34361" y="19611"/>
                    <a:pt x="37787" y="19640"/>
                    <a:pt x="41204" y="19725"/>
                  </a:cubicBezTo>
                  <a:cubicBezTo>
                    <a:pt x="41505" y="19750"/>
                    <a:pt x="41505" y="20201"/>
                    <a:pt x="41204" y="20201"/>
                  </a:cubicBezTo>
                  <a:cubicBezTo>
                    <a:pt x="36567" y="20163"/>
                    <a:pt x="31916" y="20110"/>
                    <a:pt x="27273" y="20110"/>
                  </a:cubicBezTo>
                  <a:cubicBezTo>
                    <a:pt x="25867" y="20110"/>
                    <a:pt x="24462" y="20114"/>
                    <a:pt x="23058" y="20126"/>
                  </a:cubicBezTo>
                  <a:cubicBezTo>
                    <a:pt x="18090" y="20167"/>
                    <a:pt x="13089" y="20446"/>
                    <a:pt x="8109" y="20446"/>
                  </a:cubicBezTo>
                  <a:cubicBezTo>
                    <a:pt x="7034" y="20446"/>
                    <a:pt x="5960" y="20433"/>
                    <a:pt x="4888" y="20402"/>
                  </a:cubicBezTo>
                  <a:cubicBezTo>
                    <a:pt x="4737" y="20402"/>
                    <a:pt x="4763" y="20176"/>
                    <a:pt x="4888" y="20176"/>
                  </a:cubicBezTo>
                  <a:cubicBezTo>
                    <a:pt x="10903" y="19575"/>
                    <a:pt x="17018" y="19700"/>
                    <a:pt x="23058" y="19650"/>
                  </a:cubicBezTo>
                  <a:cubicBezTo>
                    <a:pt x="25681" y="19628"/>
                    <a:pt x="28309" y="19611"/>
                    <a:pt x="30937" y="19611"/>
                  </a:cubicBezTo>
                  <a:close/>
                  <a:moveTo>
                    <a:pt x="29043" y="23158"/>
                  </a:moveTo>
                  <a:cubicBezTo>
                    <a:pt x="32026" y="23158"/>
                    <a:pt x="35010" y="23162"/>
                    <a:pt x="37992" y="23162"/>
                  </a:cubicBezTo>
                  <a:cubicBezTo>
                    <a:pt x="39330" y="23162"/>
                    <a:pt x="40668" y="23161"/>
                    <a:pt x="42006" y="23159"/>
                  </a:cubicBezTo>
                  <a:cubicBezTo>
                    <a:pt x="42013" y="23158"/>
                    <a:pt x="42021" y="23158"/>
                    <a:pt x="42028" y="23158"/>
                  </a:cubicBezTo>
                  <a:cubicBezTo>
                    <a:pt x="42357" y="23158"/>
                    <a:pt x="42349" y="23710"/>
                    <a:pt x="42006" y="23710"/>
                  </a:cubicBezTo>
                  <a:cubicBezTo>
                    <a:pt x="33957" y="23743"/>
                    <a:pt x="25897" y="23862"/>
                    <a:pt x="17848" y="23862"/>
                  </a:cubicBezTo>
                  <a:cubicBezTo>
                    <a:pt x="13641" y="23862"/>
                    <a:pt x="9437" y="23830"/>
                    <a:pt x="5239" y="23735"/>
                  </a:cubicBezTo>
                  <a:cubicBezTo>
                    <a:pt x="5038" y="23735"/>
                    <a:pt x="5063" y="23459"/>
                    <a:pt x="5239" y="23434"/>
                  </a:cubicBezTo>
                  <a:cubicBezTo>
                    <a:pt x="13159" y="23191"/>
                    <a:pt x="21101" y="23158"/>
                    <a:pt x="29043" y="23158"/>
                  </a:cubicBezTo>
                  <a:close/>
                  <a:moveTo>
                    <a:pt x="41678" y="26667"/>
                  </a:moveTo>
                  <a:cubicBezTo>
                    <a:pt x="41981" y="26667"/>
                    <a:pt x="41973" y="27144"/>
                    <a:pt x="41655" y="27144"/>
                  </a:cubicBezTo>
                  <a:cubicBezTo>
                    <a:pt x="33375" y="27482"/>
                    <a:pt x="25039" y="27820"/>
                    <a:pt x="16714" y="27820"/>
                  </a:cubicBezTo>
                  <a:cubicBezTo>
                    <a:pt x="12691" y="27820"/>
                    <a:pt x="8672" y="27741"/>
                    <a:pt x="4662" y="27545"/>
                  </a:cubicBezTo>
                  <a:cubicBezTo>
                    <a:pt x="4462" y="27545"/>
                    <a:pt x="4462" y="27219"/>
                    <a:pt x="4662" y="27219"/>
                  </a:cubicBezTo>
                  <a:cubicBezTo>
                    <a:pt x="16993" y="27018"/>
                    <a:pt x="29324" y="27194"/>
                    <a:pt x="41655" y="26668"/>
                  </a:cubicBezTo>
                  <a:cubicBezTo>
                    <a:pt x="41663" y="26667"/>
                    <a:pt x="41671" y="26667"/>
                    <a:pt x="41678" y="26667"/>
                  </a:cubicBezTo>
                  <a:close/>
                  <a:moveTo>
                    <a:pt x="31837" y="30448"/>
                  </a:moveTo>
                  <a:cubicBezTo>
                    <a:pt x="35001" y="30448"/>
                    <a:pt x="38165" y="30457"/>
                    <a:pt x="41329" y="30477"/>
                  </a:cubicBezTo>
                  <a:cubicBezTo>
                    <a:pt x="41605" y="30477"/>
                    <a:pt x="41605" y="30928"/>
                    <a:pt x="41329" y="30928"/>
                  </a:cubicBezTo>
                  <a:cubicBezTo>
                    <a:pt x="33886" y="31036"/>
                    <a:pt x="26444" y="31087"/>
                    <a:pt x="19001" y="31087"/>
                  </a:cubicBezTo>
                  <a:cubicBezTo>
                    <a:pt x="14338" y="31087"/>
                    <a:pt x="9676" y="31067"/>
                    <a:pt x="5013" y="31028"/>
                  </a:cubicBezTo>
                  <a:cubicBezTo>
                    <a:pt x="4763" y="31028"/>
                    <a:pt x="4763" y="30678"/>
                    <a:pt x="5013" y="30653"/>
                  </a:cubicBezTo>
                  <a:cubicBezTo>
                    <a:pt x="13954" y="30523"/>
                    <a:pt x="22895" y="30448"/>
                    <a:pt x="31837" y="30448"/>
                  </a:cubicBezTo>
                  <a:close/>
                  <a:moveTo>
                    <a:pt x="41079" y="33485"/>
                  </a:moveTo>
                  <a:cubicBezTo>
                    <a:pt x="41429" y="33485"/>
                    <a:pt x="41429" y="34011"/>
                    <a:pt x="41079" y="34011"/>
                  </a:cubicBezTo>
                  <a:cubicBezTo>
                    <a:pt x="29149" y="34136"/>
                    <a:pt x="17194" y="34387"/>
                    <a:pt x="5239" y="34487"/>
                  </a:cubicBezTo>
                  <a:cubicBezTo>
                    <a:pt x="4938" y="34487"/>
                    <a:pt x="4938" y="34036"/>
                    <a:pt x="5239" y="34036"/>
                  </a:cubicBezTo>
                  <a:cubicBezTo>
                    <a:pt x="17169" y="33660"/>
                    <a:pt x="29149" y="33560"/>
                    <a:pt x="41079" y="33485"/>
                  </a:cubicBezTo>
                  <a:close/>
                  <a:moveTo>
                    <a:pt x="41079" y="36617"/>
                  </a:moveTo>
                  <a:cubicBezTo>
                    <a:pt x="41404" y="36617"/>
                    <a:pt x="41404" y="37094"/>
                    <a:pt x="41079" y="37094"/>
                  </a:cubicBezTo>
                  <a:cubicBezTo>
                    <a:pt x="30993" y="37304"/>
                    <a:pt x="20855" y="37549"/>
                    <a:pt x="10738" y="37549"/>
                  </a:cubicBezTo>
                  <a:cubicBezTo>
                    <a:pt x="8787" y="37549"/>
                    <a:pt x="6837" y="37540"/>
                    <a:pt x="4888" y="37520"/>
                  </a:cubicBezTo>
                  <a:cubicBezTo>
                    <a:pt x="4612" y="37520"/>
                    <a:pt x="4612" y="37094"/>
                    <a:pt x="4888" y="37094"/>
                  </a:cubicBezTo>
                  <a:cubicBezTo>
                    <a:pt x="16943" y="36693"/>
                    <a:pt x="29023" y="36668"/>
                    <a:pt x="41079" y="36617"/>
                  </a:cubicBezTo>
                  <a:close/>
                  <a:moveTo>
                    <a:pt x="35737" y="40152"/>
                  </a:moveTo>
                  <a:cubicBezTo>
                    <a:pt x="37600" y="40152"/>
                    <a:pt x="39464" y="40188"/>
                    <a:pt x="41329" y="40277"/>
                  </a:cubicBezTo>
                  <a:cubicBezTo>
                    <a:pt x="41722" y="40301"/>
                    <a:pt x="41730" y="40904"/>
                    <a:pt x="41352" y="40904"/>
                  </a:cubicBezTo>
                  <a:cubicBezTo>
                    <a:pt x="41345" y="40904"/>
                    <a:pt x="41337" y="40904"/>
                    <a:pt x="41329" y="40903"/>
                  </a:cubicBezTo>
                  <a:cubicBezTo>
                    <a:pt x="39822" y="40831"/>
                    <a:pt x="38312" y="40801"/>
                    <a:pt x="36801" y="40801"/>
                  </a:cubicBezTo>
                  <a:cubicBezTo>
                    <a:pt x="29527" y="40801"/>
                    <a:pt x="22222" y="41492"/>
                    <a:pt x="14950" y="41492"/>
                  </a:cubicBezTo>
                  <a:cubicBezTo>
                    <a:pt x="11629" y="41492"/>
                    <a:pt x="8314" y="41348"/>
                    <a:pt x="5013" y="40928"/>
                  </a:cubicBezTo>
                  <a:cubicBezTo>
                    <a:pt x="4813" y="40903"/>
                    <a:pt x="4788" y="40602"/>
                    <a:pt x="5013" y="40602"/>
                  </a:cubicBezTo>
                  <a:cubicBezTo>
                    <a:pt x="7338" y="40747"/>
                    <a:pt x="9660" y="40802"/>
                    <a:pt x="11980" y="40802"/>
                  </a:cubicBezTo>
                  <a:cubicBezTo>
                    <a:pt x="19905" y="40802"/>
                    <a:pt x="27810" y="40152"/>
                    <a:pt x="35737" y="40152"/>
                  </a:cubicBezTo>
                  <a:close/>
                  <a:moveTo>
                    <a:pt x="44312" y="1"/>
                  </a:moveTo>
                  <a:lnTo>
                    <a:pt x="44312" y="1"/>
                  </a:lnTo>
                  <a:cubicBezTo>
                    <a:pt x="44756" y="1147"/>
                    <a:pt x="43804" y="2402"/>
                    <a:pt x="42575" y="2402"/>
                  </a:cubicBezTo>
                  <a:cubicBezTo>
                    <a:pt x="42487" y="2402"/>
                    <a:pt x="42397" y="2395"/>
                    <a:pt x="42307" y="2382"/>
                  </a:cubicBezTo>
                  <a:cubicBezTo>
                    <a:pt x="41329" y="2231"/>
                    <a:pt x="40652" y="1103"/>
                    <a:pt x="41079" y="377"/>
                  </a:cubicBezTo>
                  <a:cubicBezTo>
                    <a:pt x="40778" y="352"/>
                    <a:pt x="40477" y="327"/>
                    <a:pt x="40176" y="251"/>
                  </a:cubicBezTo>
                  <a:lnTo>
                    <a:pt x="40176" y="251"/>
                  </a:lnTo>
                  <a:cubicBezTo>
                    <a:pt x="40445" y="1132"/>
                    <a:pt x="39783" y="2108"/>
                    <a:pt x="38796" y="2108"/>
                  </a:cubicBezTo>
                  <a:cubicBezTo>
                    <a:pt x="38772" y="2108"/>
                    <a:pt x="38747" y="2107"/>
                    <a:pt x="38723" y="2106"/>
                  </a:cubicBezTo>
                  <a:cubicBezTo>
                    <a:pt x="37670" y="2056"/>
                    <a:pt x="37144" y="1078"/>
                    <a:pt x="37394" y="201"/>
                  </a:cubicBezTo>
                  <a:lnTo>
                    <a:pt x="37394" y="201"/>
                  </a:lnTo>
                  <a:cubicBezTo>
                    <a:pt x="37094" y="226"/>
                    <a:pt x="36768" y="251"/>
                    <a:pt x="36467" y="276"/>
                  </a:cubicBezTo>
                  <a:cubicBezTo>
                    <a:pt x="36764" y="1168"/>
                    <a:pt x="36131" y="2232"/>
                    <a:pt x="35075" y="2232"/>
                  </a:cubicBezTo>
                  <a:cubicBezTo>
                    <a:pt x="35063" y="2232"/>
                    <a:pt x="35051" y="2232"/>
                    <a:pt x="35038" y="2231"/>
                  </a:cubicBezTo>
                  <a:cubicBezTo>
                    <a:pt x="33885" y="2231"/>
                    <a:pt x="33334" y="1103"/>
                    <a:pt x="33685" y="151"/>
                  </a:cubicBezTo>
                  <a:cubicBezTo>
                    <a:pt x="33334" y="126"/>
                    <a:pt x="33008" y="101"/>
                    <a:pt x="32657" y="76"/>
                  </a:cubicBezTo>
                  <a:lnTo>
                    <a:pt x="32657" y="76"/>
                  </a:lnTo>
                  <a:cubicBezTo>
                    <a:pt x="33134" y="1053"/>
                    <a:pt x="32557" y="2332"/>
                    <a:pt x="31329" y="2432"/>
                  </a:cubicBezTo>
                  <a:cubicBezTo>
                    <a:pt x="31292" y="2434"/>
                    <a:pt x="31255" y="2435"/>
                    <a:pt x="31218" y="2435"/>
                  </a:cubicBezTo>
                  <a:cubicBezTo>
                    <a:pt x="30032" y="2435"/>
                    <a:pt x="29335" y="1272"/>
                    <a:pt x="29675" y="226"/>
                  </a:cubicBezTo>
                  <a:lnTo>
                    <a:pt x="28522" y="226"/>
                  </a:lnTo>
                  <a:cubicBezTo>
                    <a:pt x="29124" y="928"/>
                    <a:pt x="28622" y="2131"/>
                    <a:pt x="27645" y="2382"/>
                  </a:cubicBezTo>
                  <a:cubicBezTo>
                    <a:pt x="27522" y="2407"/>
                    <a:pt x="27391" y="2420"/>
                    <a:pt x="27258" y="2420"/>
                  </a:cubicBezTo>
                  <a:cubicBezTo>
                    <a:pt x="26740" y="2420"/>
                    <a:pt x="26179" y="2224"/>
                    <a:pt x="25840" y="1805"/>
                  </a:cubicBezTo>
                  <a:cubicBezTo>
                    <a:pt x="25439" y="1304"/>
                    <a:pt x="25590" y="753"/>
                    <a:pt x="25840" y="226"/>
                  </a:cubicBezTo>
                  <a:lnTo>
                    <a:pt x="25840" y="226"/>
                  </a:lnTo>
                  <a:cubicBezTo>
                    <a:pt x="25389" y="301"/>
                    <a:pt x="24938" y="301"/>
                    <a:pt x="24462" y="327"/>
                  </a:cubicBezTo>
                  <a:cubicBezTo>
                    <a:pt x="24788" y="1078"/>
                    <a:pt x="23885" y="2181"/>
                    <a:pt x="23008" y="2206"/>
                  </a:cubicBezTo>
                  <a:cubicBezTo>
                    <a:pt x="22985" y="2207"/>
                    <a:pt x="22963" y="2208"/>
                    <a:pt x="22941" y="2208"/>
                  </a:cubicBezTo>
                  <a:cubicBezTo>
                    <a:pt x="21909" y="2208"/>
                    <a:pt x="21412" y="1085"/>
                    <a:pt x="21755" y="226"/>
                  </a:cubicBezTo>
                  <a:cubicBezTo>
                    <a:pt x="21379" y="226"/>
                    <a:pt x="21028" y="226"/>
                    <a:pt x="20652" y="201"/>
                  </a:cubicBezTo>
                  <a:lnTo>
                    <a:pt x="20652" y="201"/>
                  </a:lnTo>
                  <a:cubicBezTo>
                    <a:pt x="21053" y="1078"/>
                    <a:pt x="20552" y="2181"/>
                    <a:pt x="19474" y="2256"/>
                  </a:cubicBezTo>
                  <a:cubicBezTo>
                    <a:pt x="19438" y="2259"/>
                    <a:pt x="19401" y="2260"/>
                    <a:pt x="19366" y="2260"/>
                  </a:cubicBezTo>
                  <a:cubicBezTo>
                    <a:pt x="18210" y="2260"/>
                    <a:pt x="17632" y="1099"/>
                    <a:pt x="18021" y="126"/>
                  </a:cubicBezTo>
                  <a:cubicBezTo>
                    <a:pt x="17519" y="126"/>
                    <a:pt x="17018" y="126"/>
                    <a:pt x="16542" y="101"/>
                  </a:cubicBezTo>
                  <a:lnTo>
                    <a:pt x="16542" y="101"/>
                  </a:lnTo>
                  <a:cubicBezTo>
                    <a:pt x="17093" y="928"/>
                    <a:pt x="16717" y="2231"/>
                    <a:pt x="15565" y="2382"/>
                  </a:cubicBezTo>
                  <a:cubicBezTo>
                    <a:pt x="15459" y="2398"/>
                    <a:pt x="15360" y="2406"/>
                    <a:pt x="15265" y="2406"/>
                  </a:cubicBezTo>
                  <a:cubicBezTo>
                    <a:pt x="14075" y="2406"/>
                    <a:pt x="13722" y="1153"/>
                    <a:pt x="14186" y="201"/>
                  </a:cubicBezTo>
                  <a:lnTo>
                    <a:pt x="14186" y="201"/>
                  </a:lnTo>
                  <a:cubicBezTo>
                    <a:pt x="14019" y="210"/>
                    <a:pt x="13852" y="212"/>
                    <a:pt x="13686" y="212"/>
                  </a:cubicBezTo>
                  <a:cubicBezTo>
                    <a:pt x="13353" y="212"/>
                    <a:pt x="13025" y="201"/>
                    <a:pt x="12707" y="201"/>
                  </a:cubicBezTo>
                  <a:cubicBezTo>
                    <a:pt x="12958" y="602"/>
                    <a:pt x="13008" y="1129"/>
                    <a:pt x="12808" y="1580"/>
                  </a:cubicBezTo>
                  <a:cubicBezTo>
                    <a:pt x="12587" y="2109"/>
                    <a:pt x="12056" y="2425"/>
                    <a:pt x="11505" y="2425"/>
                  </a:cubicBezTo>
                  <a:cubicBezTo>
                    <a:pt x="11430" y="2425"/>
                    <a:pt x="11354" y="2419"/>
                    <a:pt x="11279" y="2407"/>
                  </a:cubicBezTo>
                  <a:cubicBezTo>
                    <a:pt x="10627" y="2332"/>
                    <a:pt x="10076" y="1830"/>
                    <a:pt x="10001" y="1179"/>
                  </a:cubicBezTo>
                  <a:cubicBezTo>
                    <a:pt x="9976" y="803"/>
                    <a:pt x="10101" y="452"/>
                    <a:pt x="10352" y="201"/>
                  </a:cubicBezTo>
                  <a:lnTo>
                    <a:pt x="10352" y="201"/>
                  </a:lnTo>
                  <a:cubicBezTo>
                    <a:pt x="9900" y="276"/>
                    <a:pt x="9474" y="301"/>
                    <a:pt x="9048" y="301"/>
                  </a:cubicBezTo>
                  <a:cubicBezTo>
                    <a:pt x="9299" y="778"/>
                    <a:pt x="9299" y="1379"/>
                    <a:pt x="9073" y="1855"/>
                  </a:cubicBezTo>
                  <a:cubicBezTo>
                    <a:pt x="8811" y="2380"/>
                    <a:pt x="8262" y="2676"/>
                    <a:pt x="7693" y="2676"/>
                  </a:cubicBezTo>
                  <a:cubicBezTo>
                    <a:pt x="7610" y="2676"/>
                    <a:pt x="7527" y="2670"/>
                    <a:pt x="7444" y="2657"/>
                  </a:cubicBezTo>
                  <a:cubicBezTo>
                    <a:pt x="6793" y="2557"/>
                    <a:pt x="6291" y="2081"/>
                    <a:pt x="6241" y="1404"/>
                  </a:cubicBezTo>
                  <a:cubicBezTo>
                    <a:pt x="6191" y="1003"/>
                    <a:pt x="6367" y="502"/>
                    <a:pt x="6667" y="226"/>
                  </a:cubicBezTo>
                  <a:lnTo>
                    <a:pt x="6667" y="226"/>
                  </a:lnTo>
                  <a:cubicBezTo>
                    <a:pt x="6520" y="233"/>
                    <a:pt x="6370" y="236"/>
                    <a:pt x="6220" y="236"/>
                  </a:cubicBezTo>
                  <a:cubicBezTo>
                    <a:pt x="5809" y="236"/>
                    <a:pt x="5392" y="213"/>
                    <a:pt x="4988" y="176"/>
                  </a:cubicBezTo>
                  <a:lnTo>
                    <a:pt x="4988" y="176"/>
                  </a:lnTo>
                  <a:cubicBezTo>
                    <a:pt x="5765" y="1003"/>
                    <a:pt x="5189" y="2532"/>
                    <a:pt x="3961" y="2607"/>
                  </a:cubicBezTo>
                  <a:cubicBezTo>
                    <a:pt x="3896" y="2614"/>
                    <a:pt x="3830" y="2617"/>
                    <a:pt x="3763" y="2617"/>
                  </a:cubicBezTo>
                  <a:cubicBezTo>
                    <a:pt x="3085" y="2617"/>
                    <a:pt x="2350" y="2273"/>
                    <a:pt x="2031" y="1680"/>
                  </a:cubicBezTo>
                  <a:cubicBezTo>
                    <a:pt x="1855" y="1354"/>
                    <a:pt x="1855" y="953"/>
                    <a:pt x="2006" y="652"/>
                  </a:cubicBezTo>
                  <a:lnTo>
                    <a:pt x="2006" y="652"/>
                  </a:lnTo>
                  <a:cubicBezTo>
                    <a:pt x="1790" y="699"/>
                    <a:pt x="1561" y="718"/>
                    <a:pt x="1329" y="718"/>
                  </a:cubicBezTo>
                  <a:cubicBezTo>
                    <a:pt x="941" y="718"/>
                    <a:pt x="547" y="665"/>
                    <a:pt x="201" y="602"/>
                  </a:cubicBezTo>
                  <a:lnTo>
                    <a:pt x="176" y="602"/>
                  </a:lnTo>
                  <a:cubicBezTo>
                    <a:pt x="527" y="6166"/>
                    <a:pt x="652" y="11755"/>
                    <a:pt x="652" y="17369"/>
                  </a:cubicBezTo>
                  <a:cubicBezTo>
                    <a:pt x="652" y="27369"/>
                    <a:pt x="251" y="37419"/>
                    <a:pt x="1" y="47369"/>
                  </a:cubicBezTo>
                  <a:cubicBezTo>
                    <a:pt x="1877" y="47360"/>
                    <a:pt x="3753" y="47357"/>
                    <a:pt x="5629" y="47357"/>
                  </a:cubicBezTo>
                  <a:cubicBezTo>
                    <a:pt x="12383" y="47357"/>
                    <a:pt x="19133" y="47403"/>
                    <a:pt x="25885" y="47403"/>
                  </a:cubicBezTo>
                  <a:cubicBezTo>
                    <a:pt x="32660" y="47403"/>
                    <a:pt x="39436" y="47356"/>
                    <a:pt x="46216" y="47169"/>
                  </a:cubicBezTo>
                  <a:cubicBezTo>
                    <a:pt x="46241" y="47169"/>
                    <a:pt x="46267" y="47194"/>
                    <a:pt x="46317" y="47194"/>
                  </a:cubicBezTo>
                  <a:cubicBezTo>
                    <a:pt x="45815" y="39349"/>
                    <a:pt x="46116" y="31379"/>
                    <a:pt x="46091" y="23510"/>
                  </a:cubicBezTo>
                  <a:cubicBezTo>
                    <a:pt x="46066" y="15690"/>
                    <a:pt x="46116" y="7870"/>
                    <a:pt x="46166" y="51"/>
                  </a:cubicBezTo>
                  <a:lnTo>
                    <a:pt x="46166" y="51"/>
                  </a:lnTo>
                  <a:cubicBezTo>
                    <a:pt x="45946" y="60"/>
                    <a:pt x="45723" y="66"/>
                    <a:pt x="45497" y="66"/>
                  </a:cubicBezTo>
                  <a:cubicBezTo>
                    <a:pt x="45106" y="66"/>
                    <a:pt x="44709" y="48"/>
                    <a:pt x="44312" y="1"/>
                  </a:cubicBezTo>
                  <a:close/>
                </a:path>
              </a:pathLst>
            </a:custGeom>
            <a:solidFill>
              <a:srgbClr val="F4F9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9" name="Google Shape;729;p24"/>
            <p:cNvSpPr/>
            <p:nvPr/>
          </p:nvSpPr>
          <p:spPr>
            <a:xfrm>
              <a:off x="1631725" y="1023800"/>
              <a:ext cx="932975" cy="17650"/>
            </a:xfrm>
            <a:custGeom>
              <a:avLst/>
              <a:gdLst/>
              <a:ahLst/>
              <a:cxnLst/>
              <a:rect l="l" t="t" r="r" b="b"/>
              <a:pathLst>
                <a:path w="37319" h="706" extrusionOk="0">
                  <a:moveTo>
                    <a:pt x="24005" y="1"/>
                  </a:moveTo>
                  <a:cubicBezTo>
                    <a:pt x="16063" y="1"/>
                    <a:pt x="8121" y="34"/>
                    <a:pt x="201" y="277"/>
                  </a:cubicBezTo>
                  <a:cubicBezTo>
                    <a:pt x="25" y="302"/>
                    <a:pt x="0" y="578"/>
                    <a:pt x="201" y="578"/>
                  </a:cubicBezTo>
                  <a:cubicBezTo>
                    <a:pt x="4399" y="673"/>
                    <a:pt x="8603" y="705"/>
                    <a:pt x="12810" y="705"/>
                  </a:cubicBezTo>
                  <a:cubicBezTo>
                    <a:pt x="20859" y="705"/>
                    <a:pt x="28919" y="586"/>
                    <a:pt x="36968" y="553"/>
                  </a:cubicBezTo>
                  <a:cubicBezTo>
                    <a:pt x="37311" y="553"/>
                    <a:pt x="37319" y="1"/>
                    <a:pt x="36990" y="1"/>
                  </a:cubicBezTo>
                  <a:cubicBezTo>
                    <a:pt x="36983" y="1"/>
                    <a:pt x="36975" y="1"/>
                    <a:pt x="36968" y="2"/>
                  </a:cubicBezTo>
                  <a:cubicBezTo>
                    <a:pt x="35630" y="4"/>
                    <a:pt x="34292" y="5"/>
                    <a:pt x="32954" y="5"/>
                  </a:cubicBezTo>
                  <a:cubicBezTo>
                    <a:pt x="29972" y="5"/>
                    <a:pt x="26988" y="1"/>
                    <a:pt x="24005" y="1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0" name="Google Shape;730;p24"/>
            <p:cNvSpPr/>
            <p:nvPr/>
          </p:nvSpPr>
          <p:spPr>
            <a:xfrm>
              <a:off x="1633600" y="849000"/>
              <a:ext cx="924200" cy="26400"/>
            </a:xfrm>
            <a:custGeom>
              <a:avLst/>
              <a:gdLst/>
              <a:ahLst/>
              <a:cxnLst/>
              <a:rect l="l" t="t" r="r" b="b"/>
              <a:pathLst>
                <a:path w="36968" h="1056" extrusionOk="0">
                  <a:moveTo>
                    <a:pt x="36665" y="0"/>
                  </a:moveTo>
                  <a:cubicBezTo>
                    <a:pt x="36658" y="0"/>
                    <a:pt x="36650" y="1"/>
                    <a:pt x="36642" y="1"/>
                  </a:cubicBezTo>
                  <a:cubicBezTo>
                    <a:pt x="24512" y="302"/>
                    <a:pt x="12256" y="1"/>
                    <a:pt x="126" y="628"/>
                  </a:cubicBezTo>
                  <a:cubicBezTo>
                    <a:pt x="0" y="628"/>
                    <a:pt x="0" y="803"/>
                    <a:pt x="126" y="803"/>
                  </a:cubicBezTo>
                  <a:cubicBezTo>
                    <a:pt x="3812" y="986"/>
                    <a:pt x="7517" y="1056"/>
                    <a:pt x="11229" y="1056"/>
                  </a:cubicBezTo>
                  <a:cubicBezTo>
                    <a:pt x="19707" y="1056"/>
                    <a:pt x="28223" y="694"/>
                    <a:pt x="36642" y="502"/>
                  </a:cubicBezTo>
                  <a:cubicBezTo>
                    <a:pt x="36960" y="478"/>
                    <a:pt x="36968" y="0"/>
                    <a:pt x="36665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1" name="Google Shape;731;p24"/>
            <p:cNvSpPr/>
            <p:nvPr/>
          </p:nvSpPr>
          <p:spPr>
            <a:xfrm>
              <a:off x="1624825" y="765850"/>
              <a:ext cx="931725" cy="15325"/>
            </a:xfrm>
            <a:custGeom>
              <a:avLst/>
              <a:gdLst/>
              <a:ahLst/>
              <a:cxnLst/>
              <a:rect l="l" t="t" r="r" b="b"/>
              <a:pathLst>
                <a:path w="37269" h="613" extrusionOk="0">
                  <a:moveTo>
                    <a:pt x="14932" y="0"/>
                  </a:moveTo>
                  <a:cubicBezTo>
                    <a:pt x="9993" y="0"/>
                    <a:pt x="5055" y="58"/>
                    <a:pt x="126" y="270"/>
                  </a:cubicBezTo>
                  <a:cubicBezTo>
                    <a:pt x="1" y="270"/>
                    <a:pt x="1" y="470"/>
                    <a:pt x="126" y="470"/>
                  </a:cubicBezTo>
                  <a:cubicBezTo>
                    <a:pt x="3600" y="576"/>
                    <a:pt x="7078" y="613"/>
                    <a:pt x="10557" y="613"/>
                  </a:cubicBezTo>
                  <a:cubicBezTo>
                    <a:pt x="17949" y="613"/>
                    <a:pt x="25349" y="449"/>
                    <a:pt x="32735" y="449"/>
                  </a:cubicBezTo>
                  <a:cubicBezTo>
                    <a:pt x="34163" y="449"/>
                    <a:pt x="35591" y="456"/>
                    <a:pt x="37018" y="470"/>
                  </a:cubicBezTo>
                  <a:cubicBezTo>
                    <a:pt x="37269" y="470"/>
                    <a:pt x="37269" y="69"/>
                    <a:pt x="37018" y="69"/>
                  </a:cubicBezTo>
                  <a:cubicBezTo>
                    <a:pt x="35627" y="80"/>
                    <a:pt x="34236" y="85"/>
                    <a:pt x="32844" y="85"/>
                  </a:cubicBezTo>
                  <a:cubicBezTo>
                    <a:pt x="26878" y="85"/>
                    <a:pt x="20904" y="0"/>
                    <a:pt x="14932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2" name="Google Shape;732;p24"/>
            <p:cNvSpPr/>
            <p:nvPr/>
          </p:nvSpPr>
          <p:spPr>
            <a:xfrm>
              <a:off x="1617300" y="1111525"/>
              <a:ext cx="938000" cy="28850"/>
            </a:xfrm>
            <a:custGeom>
              <a:avLst/>
              <a:gdLst/>
              <a:ahLst/>
              <a:cxnLst/>
              <a:rect l="l" t="t" r="r" b="b"/>
              <a:pathLst>
                <a:path w="37520" h="1154" extrusionOk="0">
                  <a:moveTo>
                    <a:pt x="37217" y="1"/>
                  </a:moveTo>
                  <a:cubicBezTo>
                    <a:pt x="37210" y="1"/>
                    <a:pt x="37202" y="1"/>
                    <a:pt x="37194" y="2"/>
                  </a:cubicBezTo>
                  <a:cubicBezTo>
                    <a:pt x="24863" y="528"/>
                    <a:pt x="12532" y="352"/>
                    <a:pt x="201" y="553"/>
                  </a:cubicBezTo>
                  <a:cubicBezTo>
                    <a:pt x="1" y="553"/>
                    <a:pt x="1" y="879"/>
                    <a:pt x="201" y="879"/>
                  </a:cubicBezTo>
                  <a:cubicBezTo>
                    <a:pt x="4211" y="1075"/>
                    <a:pt x="8230" y="1154"/>
                    <a:pt x="12253" y="1154"/>
                  </a:cubicBezTo>
                  <a:cubicBezTo>
                    <a:pt x="20578" y="1154"/>
                    <a:pt x="28914" y="816"/>
                    <a:pt x="37194" y="478"/>
                  </a:cubicBezTo>
                  <a:cubicBezTo>
                    <a:pt x="37512" y="478"/>
                    <a:pt x="37520" y="1"/>
                    <a:pt x="37217" y="1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3" name="Google Shape;733;p24"/>
            <p:cNvSpPr/>
            <p:nvPr/>
          </p:nvSpPr>
          <p:spPr>
            <a:xfrm>
              <a:off x="1624825" y="1206075"/>
              <a:ext cx="921075" cy="16000"/>
            </a:xfrm>
            <a:custGeom>
              <a:avLst/>
              <a:gdLst/>
              <a:ahLst/>
              <a:cxnLst/>
              <a:rect l="l" t="t" r="r" b="b"/>
              <a:pathLst>
                <a:path w="36843" h="640" extrusionOk="0">
                  <a:moveTo>
                    <a:pt x="27075" y="0"/>
                  </a:moveTo>
                  <a:cubicBezTo>
                    <a:pt x="18133" y="0"/>
                    <a:pt x="9192" y="75"/>
                    <a:pt x="251" y="205"/>
                  </a:cubicBezTo>
                  <a:cubicBezTo>
                    <a:pt x="1" y="230"/>
                    <a:pt x="1" y="580"/>
                    <a:pt x="251" y="580"/>
                  </a:cubicBezTo>
                  <a:cubicBezTo>
                    <a:pt x="4914" y="619"/>
                    <a:pt x="9576" y="639"/>
                    <a:pt x="14239" y="639"/>
                  </a:cubicBezTo>
                  <a:cubicBezTo>
                    <a:pt x="21682" y="639"/>
                    <a:pt x="29124" y="588"/>
                    <a:pt x="36567" y="480"/>
                  </a:cubicBezTo>
                  <a:cubicBezTo>
                    <a:pt x="36843" y="480"/>
                    <a:pt x="36843" y="29"/>
                    <a:pt x="36567" y="29"/>
                  </a:cubicBezTo>
                  <a:cubicBezTo>
                    <a:pt x="33403" y="9"/>
                    <a:pt x="30239" y="0"/>
                    <a:pt x="27075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4" name="Google Shape;734;p24"/>
            <p:cNvSpPr/>
            <p:nvPr/>
          </p:nvSpPr>
          <p:spPr>
            <a:xfrm>
              <a:off x="1625450" y="1448675"/>
              <a:ext cx="923575" cy="33500"/>
            </a:xfrm>
            <a:custGeom>
              <a:avLst/>
              <a:gdLst/>
              <a:ahLst/>
              <a:cxnLst/>
              <a:rect l="l" t="t" r="r" b="b"/>
              <a:pathLst>
                <a:path w="36943" h="1340" extrusionOk="0">
                  <a:moveTo>
                    <a:pt x="30950" y="0"/>
                  </a:moveTo>
                  <a:cubicBezTo>
                    <a:pt x="23023" y="0"/>
                    <a:pt x="15118" y="650"/>
                    <a:pt x="7193" y="650"/>
                  </a:cubicBezTo>
                  <a:cubicBezTo>
                    <a:pt x="4873" y="650"/>
                    <a:pt x="2551" y="595"/>
                    <a:pt x="226" y="450"/>
                  </a:cubicBezTo>
                  <a:cubicBezTo>
                    <a:pt x="1" y="450"/>
                    <a:pt x="26" y="751"/>
                    <a:pt x="226" y="776"/>
                  </a:cubicBezTo>
                  <a:cubicBezTo>
                    <a:pt x="3527" y="1196"/>
                    <a:pt x="6842" y="1340"/>
                    <a:pt x="10163" y="1340"/>
                  </a:cubicBezTo>
                  <a:cubicBezTo>
                    <a:pt x="17435" y="1340"/>
                    <a:pt x="24740" y="649"/>
                    <a:pt x="32014" y="649"/>
                  </a:cubicBezTo>
                  <a:cubicBezTo>
                    <a:pt x="33525" y="649"/>
                    <a:pt x="35035" y="679"/>
                    <a:pt x="36542" y="751"/>
                  </a:cubicBezTo>
                  <a:cubicBezTo>
                    <a:pt x="36550" y="752"/>
                    <a:pt x="36558" y="752"/>
                    <a:pt x="36565" y="752"/>
                  </a:cubicBezTo>
                  <a:cubicBezTo>
                    <a:pt x="36943" y="752"/>
                    <a:pt x="36935" y="149"/>
                    <a:pt x="36542" y="125"/>
                  </a:cubicBezTo>
                  <a:cubicBezTo>
                    <a:pt x="34677" y="36"/>
                    <a:pt x="32813" y="0"/>
                    <a:pt x="30950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5" name="Google Shape;735;p24"/>
            <p:cNvSpPr/>
            <p:nvPr/>
          </p:nvSpPr>
          <p:spPr>
            <a:xfrm>
              <a:off x="1624200" y="934225"/>
              <a:ext cx="919200" cy="21800"/>
            </a:xfrm>
            <a:custGeom>
              <a:avLst/>
              <a:gdLst/>
              <a:ahLst/>
              <a:cxnLst/>
              <a:rect l="l" t="t" r="r" b="b"/>
              <a:pathLst>
                <a:path w="36768" h="872" extrusionOk="0">
                  <a:moveTo>
                    <a:pt x="26200" y="37"/>
                  </a:moveTo>
                  <a:cubicBezTo>
                    <a:pt x="23572" y="37"/>
                    <a:pt x="20944" y="54"/>
                    <a:pt x="18321" y="76"/>
                  </a:cubicBezTo>
                  <a:cubicBezTo>
                    <a:pt x="12281" y="126"/>
                    <a:pt x="6166" y="1"/>
                    <a:pt x="151" y="602"/>
                  </a:cubicBezTo>
                  <a:cubicBezTo>
                    <a:pt x="26" y="602"/>
                    <a:pt x="0" y="828"/>
                    <a:pt x="151" y="828"/>
                  </a:cubicBezTo>
                  <a:cubicBezTo>
                    <a:pt x="1223" y="859"/>
                    <a:pt x="2297" y="872"/>
                    <a:pt x="3372" y="872"/>
                  </a:cubicBezTo>
                  <a:cubicBezTo>
                    <a:pt x="8352" y="872"/>
                    <a:pt x="13353" y="593"/>
                    <a:pt x="18321" y="552"/>
                  </a:cubicBezTo>
                  <a:cubicBezTo>
                    <a:pt x="19725" y="540"/>
                    <a:pt x="21130" y="536"/>
                    <a:pt x="22536" y="536"/>
                  </a:cubicBezTo>
                  <a:cubicBezTo>
                    <a:pt x="27179" y="536"/>
                    <a:pt x="31830" y="589"/>
                    <a:pt x="36467" y="627"/>
                  </a:cubicBezTo>
                  <a:cubicBezTo>
                    <a:pt x="36768" y="627"/>
                    <a:pt x="36768" y="176"/>
                    <a:pt x="36467" y="151"/>
                  </a:cubicBezTo>
                  <a:cubicBezTo>
                    <a:pt x="33050" y="66"/>
                    <a:pt x="29624" y="37"/>
                    <a:pt x="26200" y="37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6" name="Google Shape;736;p24"/>
            <p:cNvSpPr/>
            <p:nvPr/>
          </p:nvSpPr>
          <p:spPr>
            <a:xfrm>
              <a:off x="1629200" y="1281975"/>
              <a:ext cx="912325" cy="25100"/>
            </a:xfrm>
            <a:custGeom>
              <a:avLst/>
              <a:gdLst/>
              <a:ahLst/>
              <a:cxnLst/>
              <a:rect l="l" t="t" r="r" b="b"/>
              <a:pathLst>
                <a:path w="36493" h="1004" extrusionOk="0">
                  <a:moveTo>
                    <a:pt x="36142" y="1"/>
                  </a:moveTo>
                  <a:cubicBezTo>
                    <a:pt x="24212" y="76"/>
                    <a:pt x="12232" y="176"/>
                    <a:pt x="302" y="552"/>
                  </a:cubicBezTo>
                  <a:cubicBezTo>
                    <a:pt x="1" y="552"/>
                    <a:pt x="1" y="1003"/>
                    <a:pt x="302" y="1003"/>
                  </a:cubicBezTo>
                  <a:cubicBezTo>
                    <a:pt x="12257" y="903"/>
                    <a:pt x="24212" y="652"/>
                    <a:pt x="36142" y="527"/>
                  </a:cubicBezTo>
                  <a:cubicBezTo>
                    <a:pt x="36492" y="527"/>
                    <a:pt x="36492" y="1"/>
                    <a:pt x="36142" y="1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7" name="Google Shape;737;p24"/>
            <p:cNvSpPr/>
            <p:nvPr/>
          </p:nvSpPr>
          <p:spPr>
            <a:xfrm>
              <a:off x="1621075" y="1360300"/>
              <a:ext cx="919825" cy="23325"/>
            </a:xfrm>
            <a:custGeom>
              <a:avLst/>
              <a:gdLst/>
              <a:ahLst/>
              <a:cxnLst/>
              <a:rect l="l" t="t" r="r" b="b"/>
              <a:pathLst>
                <a:path w="36793" h="933" extrusionOk="0">
                  <a:moveTo>
                    <a:pt x="36467" y="0"/>
                  </a:moveTo>
                  <a:cubicBezTo>
                    <a:pt x="24411" y="51"/>
                    <a:pt x="12331" y="76"/>
                    <a:pt x="276" y="477"/>
                  </a:cubicBezTo>
                  <a:cubicBezTo>
                    <a:pt x="0" y="477"/>
                    <a:pt x="0" y="903"/>
                    <a:pt x="276" y="903"/>
                  </a:cubicBezTo>
                  <a:cubicBezTo>
                    <a:pt x="2225" y="923"/>
                    <a:pt x="4175" y="932"/>
                    <a:pt x="6126" y="932"/>
                  </a:cubicBezTo>
                  <a:cubicBezTo>
                    <a:pt x="16243" y="932"/>
                    <a:pt x="26381" y="687"/>
                    <a:pt x="36467" y="477"/>
                  </a:cubicBezTo>
                  <a:cubicBezTo>
                    <a:pt x="36792" y="477"/>
                    <a:pt x="36792" y="0"/>
                    <a:pt x="36467" y="0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5668980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3">
  <p:cSld name="Title + Text 3"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9" name="Google Shape;739;p25"/>
          <p:cNvGrpSpPr/>
          <p:nvPr/>
        </p:nvGrpSpPr>
        <p:grpSpPr>
          <a:xfrm>
            <a:off x="-232700" y="-29865"/>
            <a:ext cx="12649552" cy="6924065"/>
            <a:chOff x="-174525" y="-22399"/>
            <a:chExt cx="9487164" cy="5193049"/>
          </a:xfrm>
        </p:grpSpPr>
        <p:sp>
          <p:nvSpPr>
            <p:cNvPr id="740" name="Google Shape;740;p25"/>
            <p:cNvSpPr/>
            <p:nvPr/>
          </p:nvSpPr>
          <p:spPr>
            <a:xfrm>
              <a:off x="-174525" y="-22399"/>
              <a:ext cx="9487164" cy="5188298"/>
            </a:xfrm>
            <a:custGeom>
              <a:avLst/>
              <a:gdLst/>
              <a:ahLst/>
              <a:cxnLst/>
              <a:rect l="l" t="t" r="r" b="b"/>
              <a:pathLst>
                <a:path w="264469" h="144360" extrusionOk="0">
                  <a:moveTo>
                    <a:pt x="125024" y="0"/>
                  </a:moveTo>
                  <a:cubicBezTo>
                    <a:pt x="124865" y="0"/>
                    <a:pt x="124702" y="4"/>
                    <a:pt x="124536" y="11"/>
                  </a:cubicBezTo>
                  <a:lnTo>
                    <a:pt x="4940" y="11"/>
                  </a:lnTo>
                  <a:cubicBezTo>
                    <a:pt x="1569" y="65"/>
                    <a:pt x="0" y="1705"/>
                    <a:pt x="226" y="4914"/>
                  </a:cubicBezTo>
                  <a:lnTo>
                    <a:pt x="226" y="138500"/>
                  </a:lnTo>
                  <a:cubicBezTo>
                    <a:pt x="208" y="142159"/>
                    <a:pt x="1811" y="143993"/>
                    <a:pt x="5034" y="143993"/>
                  </a:cubicBezTo>
                  <a:cubicBezTo>
                    <a:pt x="5185" y="143993"/>
                    <a:pt x="5340" y="143989"/>
                    <a:pt x="5499" y="143981"/>
                  </a:cubicBezTo>
                  <a:cubicBezTo>
                    <a:pt x="23166" y="144233"/>
                    <a:pt x="61538" y="144359"/>
                    <a:pt x="76177" y="144359"/>
                  </a:cubicBezTo>
                  <a:cubicBezTo>
                    <a:pt x="90824" y="144359"/>
                    <a:pt x="107103" y="144233"/>
                    <a:pt x="125041" y="143981"/>
                  </a:cubicBezTo>
                  <a:cubicBezTo>
                    <a:pt x="129025" y="143963"/>
                    <a:pt x="130900" y="142007"/>
                    <a:pt x="130675" y="138122"/>
                  </a:cubicBezTo>
                  <a:lnTo>
                    <a:pt x="130675" y="6393"/>
                  </a:lnTo>
                  <a:cubicBezTo>
                    <a:pt x="130839" y="2139"/>
                    <a:pt x="128956" y="0"/>
                    <a:pt x="125024" y="0"/>
                  </a:cubicBezTo>
                  <a:close/>
                  <a:moveTo>
                    <a:pt x="139427" y="0"/>
                  </a:moveTo>
                  <a:cubicBezTo>
                    <a:pt x="135503" y="0"/>
                    <a:pt x="133611" y="2139"/>
                    <a:pt x="133776" y="6393"/>
                  </a:cubicBezTo>
                  <a:lnTo>
                    <a:pt x="133776" y="138122"/>
                  </a:lnTo>
                  <a:cubicBezTo>
                    <a:pt x="133550" y="142007"/>
                    <a:pt x="135434" y="143963"/>
                    <a:pt x="139409" y="143981"/>
                  </a:cubicBezTo>
                  <a:cubicBezTo>
                    <a:pt x="157347" y="144233"/>
                    <a:pt x="173635" y="144359"/>
                    <a:pt x="188274" y="144359"/>
                  </a:cubicBezTo>
                  <a:cubicBezTo>
                    <a:pt x="202912" y="144359"/>
                    <a:pt x="241294" y="144233"/>
                    <a:pt x="258970" y="143981"/>
                  </a:cubicBezTo>
                  <a:cubicBezTo>
                    <a:pt x="259129" y="143989"/>
                    <a:pt x="259285" y="143993"/>
                    <a:pt x="259437" y="143993"/>
                  </a:cubicBezTo>
                  <a:cubicBezTo>
                    <a:pt x="262675" y="143993"/>
                    <a:pt x="264277" y="142159"/>
                    <a:pt x="264243" y="138500"/>
                  </a:cubicBezTo>
                  <a:lnTo>
                    <a:pt x="264243" y="4914"/>
                  </a:lnTo>
                  <a:cubicBezTo>
                    <a:pt x="264468" y="1705"/>
                    <a:pt x="262900" y="65"/>
                    <a:pt x="259529" y="11"/>
                  </a:cubicBezTo>
                  <a:lnTo>
                    <a:pt x="139914" y="11"/>
                  </a:lnTo>
                  <a:cubicBezTo>
                    <a:pt x="139749" y="4"/>
                    <a:pt x="139586" y="0"/>
                    <a:pt x="139427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cxnSp>
          <p:nvCxnSpPr>
            <p:cNvPr id="741" name="Google Shape;741;p25"/>
            <p:cNvCxnSpPr/>
            <p:nvPr/>
          </p:nvCxnSpPr>
          <p:spPr>
            <a:xfrm>
              <a:off x="-166800" y="540000"/>
              <a:ext cx="4681500" cy="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742" name="Google Shape;742;p25"/>
            <p:cNvGrpSpPr/>
            <p:nvPr/>
          </p:nvGrpSpPr>
          <p:grpSpPr>
            <a:xfrm>
              <a:off x="263005" y="845117"/>
              <a:ext cx="3790149" cy="3960313"/>
              <a:chOff x="263005" y="845117"/>
              <a:chExt cx="3790149" cy="3960313"/>
            </a:xfrm>
          </p:grpSpPr>
          <p:sp>
            <p:nvSpPr>
              <p:cNvPr id="743" name="Google Shape;743;p25"/>
              <p:cNvSpPr/>
              <p:nvPr/>
            </p:nvSpPr>
            <p:spPr>
              <a:xfrm>
                <a:off x="263005" y="3941386"/>
                <a:ext cx="3790149" cy="1956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51" extrusionOk="0">
                    <a:moveTo>
                      <a:pt x="271" y="0"/>
                    </a:moveTo>
                    <a:cubicBezTo>
                      <a:pt x="118" y="9"/>
                      <a:pt x="1" y="127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51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1"/>
                    </a:cubicBezTo>
                    <a:cubicBezTo>
                      <a:pt x="109619" y="127"/>
                      <a:pt x="109502" y="0"/>
                      <a:pt x="109349" y="0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9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44" name="Google Shape;744;p25"/>
              <p:cNvSpPr/>
              <p:nvPr/>
            </p:nvSpPr>
            <p:spPr>
              <a:xfrm>
                <a:off x="263005" y="4223091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45" name="Google Shape;745;p25"/>
              <p:cNvSpPr/>
              <p:nvPr/>
            </p:nvSpPr>
            <p:spPr>
              <a:xfrm>
                <a:off x="263005" y="4504476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5"/>
                      <a:pt x="118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46" name="Google Shape;746;p25"/>
              <p:cNvSpPr/>
              <p:nvPr/>
            </p:nvSpPr>
            <p:spPr>
              <a:xfrm>
                <a:off x="263005" y="3378615"/>
                <a:ext cx="3790149" cy="19214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1" extrusionOk="0">
                    <a:moveTo>
                      <a:pt x="271" y="0"/>
                    </a:moveTo>
                    <a:cubicBezTo>
                      <a:pt x="118" y="0"/>
                      <a:pt x="1" y="117"/>
                      <a:pt x="1" y="270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0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63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47" name="Google Shape;747;p25"/>
              <p:cNvSpPr/>
              <p:nvPr/>
            </p:nvSpPr>
            <p:spPr>
              <a:xfrm>
                <a:off x="263005" y="3660001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48" name="Google Shape;748;p25"/>
              <p:cNvSpPr/>
              <p:nvPr/>
            </p:nvSpPr>
            <p:spPr>
              <a:xfrm>
                <a:off x="263005" y="3097194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109364" y="0"/>
                    </a:moveTo>
                    <a:cubicBezTo>
                      <a:pt x="109359" y="0"/>
                      <a:pt x="109354" y="0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2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5"/>
                      <a:pt x="109619" y="262"/>
                    </a:cubicBezTo>
                    <a:cubicBezTo>
                      <a:pt x="109619" y="123"/>
                      <a:pt x="109510" y="0"/>
                      <a:pt x="109364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49" name="Google Shape;749;p25"/>
              <p:cNvSpPr/>
              <p:nvPr/>
            </p:nvSpPr>
            <p:spPr>
              <a:xfrm>
                <a:off x="263005" y="225268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109364" y="1"/>
                    </a:moveTo>
                    <a:cubicBezTo>
                      <a:pt x="109359" y="1"/>
                      <a:pt x="109354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2"/>
                    </a:cubicBezTo>
                    <a:cubicBezTo>
                      <a:pt x="1" y="416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3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6"/>
                      <a:pt x="109619" y="272"/>
                    </a:cubicBezTo>
                    <a:cubicBezTo>
                      <a:pt x="109619" y="124"/>
                      <a:pt x="109510" y="1"/>
                      <a:pt x="109364" y="1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50" name="Google Shape;750;p25"/>
              <p:cNvSpPr/>
              <p:nvPr/>
            </p:nvSpPr>
            <p:spPr>
              <a:xfrm>
                <a:off x="263005" y="2534104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100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51" name="Google Shape;751;p25"/>
              <p:cNvSpPr/>
              <p:nvPr/>
            </p:nvSpPr>
            <p:spPr>
              <a:xfrm>
                <a:off x="263005" y="1970978"/>
                <a:ext cx="3790149" cy="19285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3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52" name="Google Shape;752;p25"/>
              <p:cNvSpPr/>
              <p:nvPr/>
            </p:nvSpPr>
            <p:spPr>
              <a:xfrm>
                <a:off x="263005" y="1408208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69"/>
                    </a:lnTo>
                    <a:lnTo>
                      <a:pt x="95720" y="487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53" name="Google Shape;753;p25"/>
              <p:cNvSpPr/>
              <p:nvPr/>
            </p:nvSpPr>
            <p:spPr>
              <a:xfrm>
                <a:off x="263005" y="845117"/>
                <a:ext cx="3790149" cy="19214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1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54" name="Google Shape;754;p25"/>
              <p:cNvSpPr/>
              <p:nvPr/>
            </p:nvSpPr>
            <p:spPr>
              <a:xfrm>
                <a:off x="263005" y="112650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55" name="Google Shape;755;p25"/>
              <p:cNvSpPr/>
              <p:nvPr/>
            </p:nvSpPr>
            <p:spPr>
              <a:xfrm>
                <a:off x="263005" y="168959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2"/>
                      <a:pt x="271" y="542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4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56" name="Google Shape;756;p25"/>
              <p:cNvSpPr/>
              <p:nvPr/>
            </p:nvSpPr>
            <p:spPr>
              <a:xfrm>
                <a:off x="263005" y="2815489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57" name="Google Shape;757;p25"/>
              <p:cNvSpPr/>
              <p:nvPr/>
            </p:nvSpPr>
            <p:spPr>
              <a:xfrm>
                <a:off x="263005" y="4785897"/>
                <a:ext cx="3790149" cy="19533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50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0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108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758" name="Google Shape;758;p25"/>
            <p:cNvGrpSpPr/>
            <p:nvPr/>
          </p:nvGrpSpPr>
          <p:grpSpPr>
            <a:xfrm>
              <a:off x="5055305" y="845117"/>
              <a:ext cx="3790149" cy="3960313"/>
              <a:chOff x="263005" y="845117"/>
              <a:chExt cx="3790149" cy="3960313"/>
            </a:xfrm>
          </p:grpSpPr>
          <p:sp>
            <p:nvSpPr>
              <p:cNvPr id="759" name="Google Shape;759;p25"/>
              <p:cNvSpPr/>
              <p:nvPr/>
            </p:nvSpPr>
            <p:spPr>
              <a:xfrm>
                <a:off x="263005" y="3941386"/>
                <a:ext cx="3790149" cy="1956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51" extrusionOk="0">
                    <a:moveTo>
                      <a:pt x="271" y="0"/>
                    </a:moveTo>
                    <a:cubicBezTo>
                      <a:pt x="118" y="9"/>
                      <a:pt x="1" y="127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51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1"/>
                    </a:cubicBezTo>
                    <a:cubicBezTo>
                      <a:pt x="109619" y="127"/>
                      <a:pt x="109502" y="0"/>
                      <a:pt x="109349" y="0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9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0" name="Google Shape;760;p25"/>
              <p:cNvSpPr/>
              <p:nvPr/>
            </p:nvSpPr>
            <p:spPr>
              <a:xfrm>
                <a:off x="263005" y="4223091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1" name="Google Shape;761;p25"/>
              <p:cNvSpPr/>
              <p:nvPr/>
            </p:nvSpPr>
            <p:spPr>
              <a:xfrm>
                <a:off x="263005" y="4504476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5"/>
                      <a:pt x="118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2" name="Google Shape;762;p25"/>
              <p:cNvSpPr/>
              <p:nvPr/>
            </p:nvSpPr>
            <p:spPr>
              <a:xfrm>
                <a:off x="263005" y="3378615"/>
                <a:ext cx="3790149" cy="19214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1" extrusionOk="0">
                    <a:moveTo>
                      <a:pt x="271" y="0"/>
                    </a:moveTo>
                    <a:cubicBezTo>
                      <a:pt x="118" y="0"/>
                      <a:pt x="1" y="117"/>
                      <a:pt x="1" y="270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0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63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3" name="Google Shape;763;p25"/>
              <p:cNvSpPr/>
              <p:nvPr/>
            </p:nvSpPr>
            <p:spPr>
              <a:xfrm>
                <a:off x="263005" y="3660001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4" name="Google Shape;764;p25"/>
              <p:cNvSpPr/>
              <p:nvPr/>
            </p:nvSpPr>
            <p:spPr>
              <a:xfrm>
                <a:off x="263005" y="3097194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109364" y="0"/>
                    </a:moveTo>
                    <a:cubicBezTo>
                      <a:pt x="109359" y="0"/>
                      <a:pt x="109354" y="0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2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5"/>
                      <a:pt x="109619" y="262"/>
                    </a:cubicBezTo>
                    <a:cubicBezTo>
                      <a:pt x="109619" y="123"/>
                      <a:pt x="109510" y="0"/>
                      <a:pt x="109364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5" name="Google Shape;765;p25"/>
              <p:cNvSpPr/>
              <p:nvPr/>
            </p:nvSpPr>
            <p:spPr>
              <a:xfrm>
                <a:off x="263005" y="225268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109364" y="1"/>
                    </a:moveTo>
                    <a:cubicBezTo>
                      <a:pt x="109359" y="1"/>
                      <a:pt x="109354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ubicBezTo>
                      <a:pt x="118" y="1"/>
                      <a:pt x="1" y="118"/>
                      <a:pt x="1" y="272"/>
                    </a:cubicBezTo>
                    <a:cubicBezTo>
                      <a:pt x="1" y="416"/>
                      <a:pt x="118" y="542"/>
                      <a:pt x="271" y="542"/>
                    </a:cubicBezTo>
                    <a:lnTo>
                      <a:pt x="13909" y="488"/>
                    </a:lnTo>
                    <a:lnTo>
                      <a:pt x="27538" y="470"/>
                    </a:lnTo>
                    <a:lnTo>
                      <a:pt x="54814" y="443"/>
                    </a:lnTo>
                    <a:lnTo>
                      <a:pt x="82082" y="470"/>
                    </a:lnTo>
                    <a:lnTo>
                      <a:pt x="95720" y="488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16"/>
                      <a:pt x="109619" y="272"/>
                    </a:cubicBezTo>
                    <a:cubicBezTo>
                      <a:pt x="109619" y="124"/>
                      <a:pt x="109510" y="1"/>
                      <a:pt x="109364" y="1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6" name="Google Shape;766;p25"/>
              <p:cNvSpPr/>
              <p:nvPr/>
            </p:nvSpPr>
            <p:spPr>
              <a:xfrm>
                <a:off x="263005" y="2534104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18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100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7" name="Google Shape;767;p25"/>
              <p:cNvSpPr/>
              <p:nvPr/>
            </p:nvSpPr>
            <p:spPr>
              <a:xfrm>
                <a:off x="263005" y="1970978"/>
                <a:ext cx="3790149" cy="19285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3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2"/>
                      <a:pt x="271" y="542"/>
                    </a:cubicBezTo>
                    <a:lnTo>
                      <a:pt x="13909" y="497"/>
                    </a:lnTo>
                    <a:lnTo>
                      <a:pt x="27538" y="479"/>
                    </a:lnTo>
                    <a:lnTo>
                      <a:pt x="54814" y="443"/>
                    </a:lnTo>
                    <a:lnTo>
                      <a:pt x="82082" y="479"/>
                    </a:lnTo>
                    <a:lnTo>
                      <a:pt x="95720" y="497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5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8" name="Google Shape;768;p25"/>
              <p:cNvSpPr/>
              <p:nvPr/>
            </p:nvSpPr>
            <p:spPr>
              <a:xfrm>
                <a:off x="263005" y="1408208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18"/>
                      <a:pt x="1" y="271"/>
                    </a:cubicBezTo>
                    <a:cubicBezTo>
                      <a:pt x="1" y="415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69"/>
                    </a:lnTo>
                    <a:lnTo>
                      <a:pt x="95720" y="487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15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64"/>
                    </a:lnTo>
                    <a:lnTo>
                      <a:pt x="13909" y="46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9" name="Google Shape;769;p25"/>
              <p:cNvSpPr/>
              <p:nvPr/>
            </p:nvSpPr>
            <p:spPr>
              <a:xfrm>
                <a:off x="263005" y="845117"/>
                <a:ext cx="3790149" cy="19214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1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17"/>
                      <a:pt x="109502" y="0"/>
                      <a:pt x="109349" y="0"/>
                    </a:cubicBezTo>
                    <a:lnTo>
                      <a:pt x="95720" y="45"/>
                    </a:lnTo>
                    <a:lnTo>
                      <a:pt x="82082" y="63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70" name="Google Shape;770;p25"/>
              <p:cNvSpPr/>
              <p:nvPr/>
            </p:nvSpPr>
            <p:spPr>
              <a:xfrm>
                <a:off x="263005" y="112650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71"/>
                    </a:cubicBezTo>
                    <a:cubicBezTo>
                      <a:pt x="1" y="419"/>
                      <a:pt x="110" y="542"/>
                      <a:pt x="256" y="542"/>
                    </a:cubicBezTo>
                    <a:cubicBezTo>
                      <a:pt x="261" y="542"/>
                      <a:pt x="266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99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71" name="Google Shape;771;p25"/>
              <p:cNvSpPr/>
              <p:nvPr/>
            </p:nvSpPr>
            <p:spPr>
              <a:xfrm>
                <a:off x="263005" y="1689593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2"/>
                      <a:pt x="271" y="542"/>
                    </a:cubicBezTo>
                    <a:lnTo>
                      <a:pt x="13909" y="487"/>
                    </a:lnTo>
                    <a:lnTo>
                      <a:pt x="27538" y="469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2"/>
                    </a:lnTo>
                    <a:lnTo>
                      <a:pt x="109358" y="542"/>
                    </a:lnTo>
                    <a:cubicBezTo>
                      <a:pt x="109502" y="542"/>
                      <a:pt x="109628" y="424"/>
                      <a:pt x="109619" y="271"/>
                    </a:cubicBezTo>
                    <a:cubicBezTo>
                      <a:pt x="109619" y="118"/>
                      <a:pt x="109502" y="1"/>
                      <a:pt x="109349" y="1"/>
                    </a:cubicBezTo>
                    <a:lnTo>
                      <a:pt x="95720" y="46"/>
                    </a:lnTo>
                    <a:lnTo>
                      <a:pt x="82082" y="64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72" name="Google Shape;772;p25"/>
              <p:cNvSpPr/>
              <p:nvPr/>
            </p:nvSpPr>
            <p:spPr>
              <a:xfrm>
                <a:off x="263005" y="2815489"/>
                <a:ext cx="3790149" cy="19249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42" extrusionOk="0">
                    <a:moveTo>
                      <a:pt x="271" y="1"/>
                    </a:moveTo>
                    <a:cubicBezTo>
                      <a:pt x="118" y="1"/>
                      <a:pt x="1" y="127"/>
                      <a:pt x="1" y="271"/>
                    </a:cubicBezTo>
                    <a:cubicBezTo>
                      <a:pt x="1" y="424"/>
                      <a:pt x="118" y="541"/>
                      <a:pt x="271" y="541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41"/>
                    </a:lnTo>
                    <a:lnTo>
                      <a:pt x="109358" y="541"/>
                    </a:lnTo>
                    <a:cubicBezTo>
                      <a:pt x="109502" y="541"/>
                      <a:pt x="109628" y="424"/>
                      <a:pt x="109619" y="271"/>
                    </a:cubicBezTo>
                    <a:cubicBezTo>
                      <a:pt x="109619" y="127"/>
                      <a:pt x="109502" y="1"/>
                      <a:pt x="109349" y="1"/>
                    </a:cubicBezTo>
                    <a:lnTo>
                      <a:pt x="95720" y="55"/>
                    </a:lnTo>
                    <a:lnTo>
                      <a:pt x="82082" y="73"/>
                    </a:lnTo>
                    <a:lnTo>
                      <a:pt x="54814" y="100"/>
                    </a:lnTo>
                    <a:lnTo>
                      <a:pt x="27538" y="73"/>
                    </a:lnTo>
                    <a:lnTo>
                      <a:pt x="13909" y="55"/>
                    </a:lnTo>
                    <a:lnTo>
                      <a:pt x="271" y="1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73" name="Google Shape;773;p25"/>
              <p:cNvSpPr/>
              <p:nvPr/>
            </p:nvSpPr>
            <p:spPr>
              <a:xfrm>
                <a:off x="263005" y="4785897"/>
                <a:ext cx="3790149" cy="19533"/>
              </a:xfrm>
              <a:custGeom>
                <a:avLst/>
                <a:gdLst/>
                <a:ahLst/>
                <a:cxnLst/>
                <a:rect l="l" t="t" r="r" b="b"/>
                <a:pathLst>
                  <a:path w="109629" h="550" extrusionOk="0">
                    <a:moveTo>
                      <a:pt x="271" y="0"/>
                    </a:moveTo>
                    <a:cubicBezTo>
                      <a:pt x="118" y="0"/>
                      <a:pt x="1" y="126"/>
                      <a:pt x="1" y="280"/>
                    </a:cubicBezTo>
                    <a:cubicBezTo>
                      <a:pt x="1" y="424"/>
                      <a:pt x="118" y="550"/>
                      <a:pt x="271" y="550"/>
                    </a:cubicBezTo>
                    <a:lnTo>
                      <a:pt x="13909" y="496"/>
                    </a:lnTo>
                    <a:lnTo>
                      <a:pt x="27538" y="478"/>
                    </a:lnTo>
                    <a:lnTo>
                      <a:pt x="54814" y="442"/>
                    </a:lnTo>
                    <a:lnTo>
                      <a:pt x="82082" y="478"/>
                    </a:lnTo>
                    <a:lnTo>
                      <a:pt x="95720" y="496"/>
                    </a:lnTo>
                    <a:lnTo>
                      <a:pt x="109349" y="550"/>
                    </a:lnTo>
                    <a:lnTo>
                      <a:pt x="109358" y="550"/>
                    </a:lnTo>
                    <a:cubicBezTo>
                      <a:pt x="109502" y="550"/>
                      <a:pt x="109628" y="424"/>
                      <a:pt x="109619" y="270"/>
                    </a:cubicBezTo>
                    <a:cubicBezTo>
                      <a:pt x="109619" y="126"/>
                      <a:pt x="109502" y="0"/>
                      <a:pt x="109349" y="0"/>
                    </a:cubicBezTo>
                    <a:lnTo>
                      <a:pt x="95720" y="54"/>
                    </a:lnTo>
                    <a:lnTo>
                      <a:pt x="82082" y="72"/>
                    </a:lnTo>
                    <a:lnTo>
                      <a:pt x="54814" y="108"/>
                    </a:lnTo>
                    <a:lnTo>
                      <a:pt x="27538" y="72"/>
                    </a:lnTo>
                    <a:lnTo>
                      <a:pt x="13909" y="54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cxnSp>
          <p:nvCxnSpPr>
            <p:cNvPr id="774" name="Google Shape;774;p25"/>
            <p:cNvCxnSpPr/>
            <p:nvPr/>
          </p:nvCxnSpPr>
          <p:spPr>
            <a:xfrm>
              <a:off x="4625700" y="540000"/>
              <a:ext cx="4679100" cy="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5" name="Google Shape;775;p25"/>
            <p:cNvCxnSpPr/>
            <p:nvPr/>
          </p:nvCxnSpPr>
          <p:spPr>
            <a:xfrm>
              <a:off x="4049375" y="545250"/>
              <a:ext cx="0" cy="462540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6" name="Google Shape;776;p25"/>
            <p:cNvCxnSpPr/>
            <p:nvPr/>
          </p:nvCxnSpPr>
          <p:spPr>
            <a:xfrm>
              <a:off x="4112975" y="545250"/>
              <a:ext cx="0" cy="462540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7" name="Google Shape;777;p25"/>
            <p:cNvCxnSpPr/>
            <p:nvPr/>
          </p:nvCxnSpPr>
          <p:spPr>
            <a:xfrm>
              <a:off x="4991700" y="545250"/>
              <a:ext cx="0" cy="462540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8" name="Google Shape;778;p25"/>
            <p:cNvCxnSpPr/>
            <p:nvPr/>
          </p:nvCxnSpPr>
          <p:spPr>
            <a:xfrm>
              <a:off x="5055300" y="545250"/>
              <a:ext cx="0" cy="462540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9" name="Google Shape;779;p25"/>
            <p:cNvCxnSpPr/>
            <p:nvPr/>
          </p:nvCxnSpPr>
          <p:spPr>
            <a:xfrm>
              <a:off x="-166800" y="540000"/>
              <a:ext cx="4681500" cy="0"/>
            </a:xfrm>
            <a:prstGeom prst="straightConnector1">
              <a:avLst/>
            </a:prstGeom>
            <a:noFill/>
            <a:ln w="9525" cap="flat" cmpd="sng">
              <a:solidFill>
                <a:srgbClr val="6D9EEB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80" name="Google Shape;780;p25"/>
          <p:cNvSpPr txBox="1">
            <a:spLocks noGrp="1"/>
          </p:cNvSpPr>
          <p:nvPr>
            <p:ph type="subTitle" idx="1"/>
          </p:nvPr>
        </p:nvSpPr>
        <p:spPr>
          <a:xfrm>
            <a:off x="8403967" y="3429000"/>
            <a:ext cx="2828400" cy="21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781" name="Google Shape;781;p25"/>
          <p:cNvSpPr txBox="1">
            <a:spLocks noGrp="1"/>
          </p:cNvSpPr>
          <p:nvPr>
            <p:ph type="title"/>
          </p:nvPr>
        </p:nvSpPr>
        <p:spPr>
          <a:xfrm>
            <a:off x="8910000" y="1936284"/>
            <a:ext cx="2322000" cy="13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3634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chemeClr val="dk2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2515267" y="2186600"/>
            <a:ext cx="7161600" cy="228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grpSp>
        <p:nvGrpSpPr>
          <p:cNvPr id="22" name="Google Shape;22;p2"/>
          <p:cNvGrpSpPr/>
          <p:nvPr/>
        </p:nvGrpSpPr>
        <p:grpSpPr>
          <a:xfrm>
            <a:off x="-114000" y="-224871"/>
            <a:ext cx="12387125" cy="7235872"/>
            <a:chOff x="-85500" y="-168653"/>
            <a:chExt cx="9290344" cy="5426904"/>
          </a:xfrm>
        </p:grpSpPr>
        <p:grpSp>
          <p:nvGrpSpPr>
            <p:cNvPr id="23" name="Google Shape;23;p2"/>
            <p:cNvGrpSpPr/>
            <p:nvPr/>
          </p:nvGrpSpPr>
          <p:grpSpPr>
            <a:xfrm>
              <a:off x="3870624" y="271731"/>
              <a:ext cx="531017" cy="704779"/>
              <a:chOff x="3870624" y="271731"/>
              <a:chExt cx="531017" cy="704779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3870624" y="311200"/>
                <a:ext cx="425807" cy="385849"/>
              </a:xfrm>
              <a:custGeom>
                <a:avLst/>
                <a:gdLst/>
                <a:ahLst/>
                <a:cxnLst/>
                <a:rect l="l" t="t" r="r" b="b"/>
                <a:pathLst>
                  <a:path w="35017" h="31731" extrusionOk="0">
                    <a:moveTo>
                      <a:pt x="16911" y="1"/>
                    </a:moveTo>
                    <a:lnTo>
                      <a:pt x="15596" y="61"/>
                    </a:lnTo>
                    <a:lnTo>
                      <a:pt x="14282" y="240"/>
                    </a:lnTo>
                    <a:lnTo>
                      <a:pt x="13027" y="479"/>
                    </a:lnTo>
                    <a:lnTo>
                      <a:pt x="11772" y="837"/>
                    </a:lnTo>
                    <a:lnTo>
                      <a:pt x="10517" y="1256"/>
                    </a:lnTo>
                    <a:lnTo>
                      <a:pt x="9442" y="1734"/>
                    </a:lnTo>
                    <a:lnTo>
                      <a:pt x="8366" y="2331"/>
                    </a:lnTo>
                    <a:lnTo>
                      <a:pt x="7350" y="2989"/>
                    </a:lnTo>
                    <a:lnTo>
                      <a:pt x="6454" y="3706"/>
                    </a:lnTo>
                    <a:lnTo>
                      <a:pt x="5558" y="4542"/>
                    </a:lnTo>
                    <a:lnTo>
                      <a:pt x="4721" y="5379"/>
                    </a:lnTo>
                    <a:lnTo>
                      <a:pt x="3944" y="6275"/>
                    </a:lnTo>
                    <a:lnTo>
                      <a:pt x="3227" y="7231"/>
                    </a:lnTo>
                    <a:lnTo>
                      <a:pt x="2570" y="8247"/>
                    </a:lnTo>
                    <a:lnTo>
                      <a:pt x="2032" y="9323"/>
                    </a:lnTo>
                    <a:lnTo>
                      <a:pt x="1494" y="10398"/>
                    </a:lnTo>
                    <a:lnTo>
                      <a:pt x="1076" y="11534"/>
                    </a:lnTo>
                    <a:lnTo>
                      <a:pt x="717" y="12669"/>
                    </a:lnTo>
                    <a:lnTo>
                      <a:pt x="419" y="13804"/>
                    </a:lnTo>
                    <a:lnTo>
                      <a:pt x="180" y="14999"/>
                    </a:lnTo>
                    <a:lnTo>
                      <a:pt x="60" y="16194"/>
                    </a:lnTo>
                    <a:lnTo>
                      <a:pt x="0" y="17569"/>
                    </a:lnTo>
                    <a:lnTo>
                      <a:pt x="60" y="18824"/>
                    </a:lnTo>
                    <a:lnTo>
                      <a:pt x="180" y="20079"/>
                    </a:lnTo>
                    <a:lnTo>
                      <a:pt x="478" y="21274"/>
                    </a:lnTo>
                    <a:lnTo>
                      <a:pt x="837" y="22349"/>
                    </a:lnTo>
                    <a:lnTo>
                      <a:pt x="1315" y="23425"/>
                    </a:lnTo>
                    <a:lnTo>
                      <a:pt x="1853" y="24441"/>
                    </a:lnTo>
                    <a:lnTo>
                      <a:pt x="2510" y="25457"/>
                    </a:lnTo>
                    <a:lnTo>
                      <a:pt x="3287" y="26353"/>
                    </a:lnTo>
                    <a:lnTo>
                      <a:pt x="4064" y="27189"/>
                    </a:lnTo>
                    <a:lnTo>
                      <a:pt x="4960" y="27966"/>
                    </a:lnTo>
                    <a:lnTo>
                      <a:pt x="5976" y="28683"/>
                    </a:lnTo>
                    <a:lnTo>
                      <a:pt x="6992" y="29281"/>
                    </a:lnTo>
                    <a:lnTo>
                      <a:pt x="8127" y="29878"/>
                    </a:lnTo>
                    <a:lnTo>
                      <a:pt x="9322" y="30356"/>
                    </a:lnTo>
                    <a:lnTo>
                      <a:pt x="10517" y="30834"/>
                    </a:lnTo>
                    <a:lnTo>
                      <a:pt x="11892" y="31193"/>
                    </a:lnTo>
                    <a:lnTo>
                      <a:pt x="13206" y="31492"/>
                    </a:lnTo>
                    <a:lnTo>
                      <a:pt x="14581" y="31671"/>
                    </a:lnTo>
                    <a:lnTo>
                      <a:pt x="16015" y="31731"/>
                    </a:lnTo>
                    <a:lnTo>
                      <a:pt x="17389" y="31671"/>
                    </a:lnTo>
                    <a:lnTo>
                      <a:pt x="18763" y="31552"/>
                    </a:lnTo>
                    <a:lnTo>
                      <a:pt x="20138" y="31313"/>
                    </a:lnTo>
                    <a:lnTo>
                      <a:pt x="21452" y="30954"/>
                    </a:lnTo>
                    <a:lnTo>
                      <a:pt x="22110" y="30715"/>
                    </a:lnTo>
                    <a:lnTo>
                      <a:pt x="22767" y="30476"/>
                    </a:lnTo>
                    <a:lnTo>
                      <a:pt x="24022" y="29878"/>
                    </a:lnTo>
                    <a:lnTo>
                      <a:pt x="25217" y="29161"/>
                    </a:lnTo>
                    <a:lnTo>
                      <a:pt x="26293" y="28385"/>
                    </a:lnTo>
                    <a:lnTo>
                      <a:pt x="27428" y="27548"/>
                    </a:lnTo>
                    <a:lnTo>
                      <a:pt x="28444" y="26652"/>
                    </a:lnTo>
                    <a:lnTo>
                      <a:pt x="30476" y="24739"/>
                    </a:lnTo>
                    <a:lnTo>
                      <a:pt x="31013" y="24261"/>
                    </a:lnTo>
                    <a:lnTo>
                      <a:pt x="31551" y="23664"/>
                    </a:lnTo>
                    <a:lnTo>
                      <a:pt x="32029" y="23126"/>
                    </a:lnTo>
                    <a:lnTo>
                      <a:pt x="32447" y="22529"/>
                    </a:lnTo>
                    <a:lnTo>
                      <a:pt x="32866" y="21931"/>
                    </a:lnTo>
                    <a:lnTo>
                      <a:pt x="33224" y="21333"/>
                    </a:lnTo>
                    <a:lnTo>
                      <a:pt x="33523" y="20676"/>
                    </a:lnTo>
                    <a:lnTo>
                      <a:pt x="33822" y="20019"/>
                    </a:lnTo>
                    <a:lnTo>
                      <a:pt x="34360" y="18704"/>
                    </a:lnTo>
                    <a:lnTo>
                      <a:pt x="34718" y="17390"/>
                    </a:lnTo>
                    <a:lnTo>
                      <a:pt x="34957" y="16015"/>
                    </a:lnTo>
                    <a:lnTo>
                      <a:pt x="35017" y="14641"/>
                    </a:lnTo>
                    <a:lnTo>
                      <a:pt x="35017" y="13924"/>
                    </a:lnTo>
                    <a:lnTo>
                      <a:pt x="34957" y="13266"/>
                    </a:lnTo>
                    <a:lnTo>
                      <a:pt x="34838" y="12549"/>
                    </a:lnTo>
                    <a:lnTo>
                      <a:pt x="34718" y="11892"/>
                    </a:lnTo>
                    <a:lnTo>
                      <a:pt x="34599" y="11235"/>
                    </a:lnTo>
                    <a:lnTo>
                      <a:pt x="34360" y="10577"/>
                    </a:lnTo>
                    <a:lnTo>
                      <a:pt x="34121" y="9920"/>
                    </a:lnTo>
                    <a:lnTo>
                      <a:pt x="33882" y="9263"/>
                    </a:lnTo>
                    <a:lnTo>
                      <a:pt x="33583" y="8606"/>
                    </a:lnTo>
                    <a:lnTo>
                      <a:pt x="33224" y="8008"/>
                    </a:lnTo>
                    <a:lnTo>
                      <a:pt x="32806" y="7410"/>
                    </a:lnTo>
                    <a:lnTo>
                      <a:pt x="32388" y="6813"/>
                    </a:lnTo>
                    <a:lnTo>
                      <a:pt x="31910" y="6275"/>
                    </a:lnTo>
                    <a:lnTo>
                      <a:pt x="31432" y="5737"/>
                    </a:lnTo>
                    <a:lnTo>
                      <a:pt x="30894" y="5200"/>
                    </a:lnTo>
                    <a:lnTo>
                      <a:pt x="30296" y="4721"/>
                    </a:lnTo>
                    <a:lnTo>
                      <a:pt x="29280" y="3945"/>
                    </a:lnTo>
                    <a:lnTo>
                      <a:pt x="28205" y="3228"/>
                    </a:lnTo>
                    <a:lnTo>
                      <a:pt x="27069" y="2570"/>
                    </a:lnTo>
                    <a:lnTo>
                      <a:pt x="25874" y="1973"/>
                    </a:lnTo>
                    <a:lnTo>
                      <a:pt x="24679" y="1435"/>
                    </a:lnTo>
                    <a:lnTo>
                      <a:pt x="23424" y="1017"/>
                    </a:lnTo>
                    <a:lnTo>
                      <a:pt x="22170" y="658"/>
                    </a:lnTo>
                    <a:lnTo>
                      <a:pt x="20855" y="359"/>
                    </a:lnTo>
                    <a:lnTo>
                      <a:pt x="19540" y="180"/>
                    </a:lnTo>
                    <a:lnTo>
                      <a:pt x="18226" y="61"/>
                    </a:lnTo>
                    <a:lnTo>
                      <a:pt x="1691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3901992" y="271731"/>
                <a:ext cx="499650" cy="704779"/>
              </a:xfrm>
              <a:custGeom>
                <a:avLst/>
                <a:gdLst/>
                <a:ahLst/>
                <a:cxnLst/>
                <a:rect l="l" t="t" r="r" b="b"/>
                <a:pathLst>
                  <a:path w="580988" h="819510" extrusionOk="0">
                    <a:moveTo>
                      <a:pt x="261759" y="635000"/>
                    </a:moveTo>
                    <a:cubicBezTo>
                      <a:pt x="260489" y="670560"/>
                      <a:pt x="259854" y="707390"/>
                      <a:pt x="258584" y="743585"/>
                    </a:cubicBezTo>
                    <a:cubicBezTo>
                      <a:pt x="292874" y="774065"/>
                      <a:pt x="337324" y="753745"/>
                      <a:pt x="370344" y="778510"/>
                    </a:cubicBezTo>
                    <a:cubicBezTo>
                      <a:pt x="388124" y="796290"/>
                      <a:pt x="360184" y="805815"/>
                      <a:pt x="345579" y="806450"/>
                    </a:cubicBezTo>
                    <a:cubicBezTo>
                      <a:pt x="281444" y="810895"/>
                      <a:pt x="120154" y="844550"/>
                      <a:pt x="84594" y="782320"/>
                    </a:cubicBezTo>
                    <a:cubicBezTo>
                      <a:pt x="104914" y="743585"/>
                      <a:pt x="160159" y="739140"/>
                      <a:pt x="200164" y="733425"/>
                    </a:cubicBezTo>
                    <a:cubicBezTo>
                      <a:pt x="208419" y="702310"/>
                      <a:pt x="212229" y="670560"/>
                      <a:pt x="214769" y="636905"/>
                    </a:cubicBezTo>
                    <a:cubicBezTo>
                      <a:pt x="180479" y="630555"/>
                      <a:pt x="21729" y="575945"/>
                      <a:pt x="35064" y="537210"/>
                    </a:cubicBezTo>
                    <a:cubicBezTo>
                      <a:pt x="45859" y="514985"/>
                      <a:pt x="66179" y="514985"/>
                      <a:pt x="85864" y="524510"/>
                    </a:cubicBezTo>
                    <a:cubicBezTo>
                      <a:pt x="101739" y="527685"/>
                      <a:pt x="102374" y="527685"/>
                      <a:pt x="110629" y="506730"/>
                    </a:cubicBezTo>
                    <a:cubicBezTo>
                      <a:pt x="-130036" y="377825"/>
                      <a:pt x="62369" y="18415"/>
                      <a:pt x="303034" y="81280"/>
                    </a:cubicBezTo>
                    <a:cubicBezTo>
                      <a:pt x="336054" y="60325"/>
                      <a:pt x="301764" y="19050"/>
                      <a:pt x="337959" y="0"/>
                    </a:cubicBezTo>
                    <a:cubicBezTo>
                      <a:pt x="712609" y="106045"/>
                      <a:pt x="628154" y="591820"/>
                      <a:pt x="261759" y="635000"/>
                    </a:cubicBezTo>
                    <a:close/>
                    <a:moveTo>
                      <a:pt x="499884" y="133350"/>
                    </a:moveTo>
                    <a:cubicBezTo>
                      <a:pt x="496709" y="130810"/>
                      <a:pt x="494169" y="128905"/>
                      <a:pt x="490994" y="126365"/>
                    </a:cubicBezTo>
                    <a:cubicBezTo>
                      <a:pt x="486549" y="104775"/>
                      <a:pt x="434479" y="60960"/>
                      <a:pt x="410349" y="62865"/>
                    </a:cubicBezTo>
                    <a:cubicBezTo>
                      <a:pt x="432574" y="86360"/>
                      <a:pt x="460514" y="116205"/>
                      <a:pt x="490994" y="125730"/>
                    </a:cubicBezTo>
                    <a:cubicBezTo>
                      <a:pt x="496074" y="130810"/>
                      <a:pt x="508774" y="133350"/>
                      <a:pt x="503694" y="142240"/>
                    </a:cubicBezTo>
                    <a:cubicBezTo>
                      <a:pt x="556399" y="230505"/>
                      <a:pt x="555764" y="327025"/>
                      <a:pt x="531634" y="424815"/>
                    </a:cubicBezTo>
                    <a:cubicBezTo>
                      <a:pt x="461784" y="501650"/>
                      <a:pt x="409079" y="557530"/>
                      <a:pt x="303669" y="596265"/>
                    </a:cubicBezTo>
                    <a:cubicBezTo>
                      <a:pt x="379869" y="597535"/>
                      <a:pt x="484644" y="531495"/>
                      <a:pt x="502424" y="456565"/>
                    </a:cubicBezTo>
                    <a:cubicBezTo>
                      <a:pt x="528459" y="450850"/>
                      <a:pt x="532904" y="424180"/>
                      <a:pt x="534174" y="401955"/>
                    </a:cubicBezTo>
                    <a:cubicBezTo>
                      <a:pt x="576719" y="365760"/>
                      <a:pt x="577354" y="186055"/>
                      <a:pt x="515759" y="169545"/>
                    </a:cubicBezTo>
                    <a:cubicBezTo>
                      <a:pt x="510679" y="167005"/>
                      <a:pt x="506234" y="163830"/>
                      <a:pt x="508774" y="156845"/>
                    </a:cubicBezTo>
                    <a:cubicBezTo>
                      <a:pt x="506234" y="149225"/>
                      <a:pt x="503694" y="140970"/>
                      <a:pt x="499884" y="133350"/>
                    </a:cubicBezTo>
                    <a:close/>
                    <a:moveTo>
                      <a:pt x="436384" y="353060"/>
                    </a:moveTo>
                    <a:cubicBezTo>
                      <a:pt x="407174" y="354330"/>
                      <a:pt x="381774" y="360680"/>
                      <a:pt x="357009" y="374650"/>
                    </a:cubicBezTo>
                    <a:cubicBezTo>
                      <a:pt x="315099" y="355600"/>
                      <a:pt x="231914" y="308610"/>
                      <a:pt x="218579" y="382905"/>
                    </a:cubicBezTo>
                    <a:cubicBezTo>
                      <a:pt x="273824" y="443230"/>
                      <a:pt x="255409" y="433070"/>
                      <a:pt x="251599" y="511175"/>
                    </a:cubicBezTo>
                    <a:cubicBezTo>
                      <a:pt x="299224" y="529590"/>
                      <a:pt x="336689" y="398145"/>
                      <a:pt x="367169" y="370205"/>
                    </a:cubicBezTo>
                    <a:cubicBezTo>
                      <a:pt x="385584" y="381635"/>
                      <a:pt x="386854" y="407035"/>
                      <a:pt x="405269" y="418465"/>
                    </a:cubicBezTo>
                    <a:cubicBezTo>
                      <a:pt x="433844" y="408305"/>
                      <a:pt x="393204" y="377190"/>
                      <a:pt x="412254" y="367030"/>
                    </a:cubicBezTo>
                    <a:cubicBezTo>
                      <a:pt x="416699" y="370840"/>
                      <a:pt x="421144" y="375285"/>
                      <a:pt x="424954" y="379095"/>
                    </a:cubicBezTo>
                    <a:cubicBezTo>
                      <a:pt x="441464" y="362585"/>
                      <a:pt x="432574" y="347345"/>
                      <a:pt x="445909" y="325755"/>
                    </a:cubicBezTo>
                    <a:cubicBezTo>
                      <a:pt x="430034" y="335280"/>
                      <a:pt x="435114" y="344805"/>
                      <a:pt x="436384" y="353060"/>
                    </a:cubicBezTo>
                    <a:close/>
                    <a:moveTo>
                      <a:pt x="230009" y="513715"/>
                    </a:moveTo>
                    <a:cubicBezTo>
                      <a:pt x="255409" y="407035"/>
                      <a:pt x="231279" y="448310"/>
                      <a:pt x="205244" y="394335"/>
                    </a:cubicBezTo>
                    <a:cubicBezTo>
                      <a:pt x="189369" y="314325"/>
                      <a:pt x="283349" y="313055"/>
                      <a:pt x="332879" y="344805"/>
                    </a:cubicBezTo>
                    <a:cubicBezTo>
                      <a:pt x="358914" y="363855"/>
                      <a:pt x="376694" y="337820"/>
                      <a:pt x="403364" y="332105"/>
                    </a:cubicBezTo>
                    <a:cubicBezTo>
                      <a:pt x="402094" y="320675"/>
                      <a:pt x="411619" y="307975"/>
                      <a:pt x="402094" y="296545"/>
                    </a:cubicBezTo>
                    <a:cubicBezTo>
                      <a:pt x="353199" y="279400"/>
                      <a:pt x="317004" y="340360"/>
                      <a:pt x="268109" y="302260"/>
                    </a:cubicBezTo>
                    <a:cubicBezTo>
                      <a:pt x="269379" y="285115"/>
                      <a:pt x="264934" y="267335"/>
                      <a:pt x="270649" y="250190"/>
                    </a:cubicBezTo>
                    <a:cubicBezTo>
                      <a:pt x="300494" y="255270"/>
                      <a:pt x="300494" y="255270"/>
                      <a:pt x="325894" y="247650"/>
                    </a:cubicBezTo>
                    <a:cubicBezTo>
                      <a:pt x="323989" y="200025"/>
                      <a:pt x="376694" y="215265"/>
                      <a:pt x="358279" y="186055"/>
                    </a:cubicBezTo>
                    <a:cubicBezTo>
                      <a:pt x="304939" y="220345"/>
                      <a:pt x="315099" y="162560"/>
                      <a:pt x="344944" y="137795"/>
                    </a:cubicBezTo>
                    <a:cubicBezTo>
                      <a:pt x="302399" y="85725"/>
                      <a:pt x="217944" y="74930"/>
                      <a:pt x="165239" y="116205"/>
                    </a:cubicBezTo>
                    <a:cubicBezTo>
                      <a:pt x="174129" y="136525"/>
                      <a:pt x="202704" y="120650"/>
                      <a:pt x="210324" y="145415"/>
                    </a:cubicBezTo>
                    <a:cubicBezTo>
                      <a:pt x="183019" y="164465"/>
                      <a:pt x="149364" y="167640"/>
                      <a:pt x="120154" y="178435"/>
                    </a:cubicBezTo>
                    <a:cubicBezTo>
                      <a:pt x="119519" y="249555"/>
                      <a:pt x="77609" y="200660"/>
                      <a:pt x="53479" y="242570"/>
                    </a:cubicBezTo>
                    <a:cubicBezTo>
                      <a:pt x="52844" y="280670"/>
                      <a:pt x="111899" y="318770"/>
                      <a:pt x="89674" y="349885"/>
                    </a:cubicBezTo>
                    <a:cubicBezTo>
                      <a:pt x="61734" y="365760"/>
                      <a:pt x="50939" y="386080"/>
                      <a:pt x="61734" y="417830"/>
                    </a:cubicBezTo>
                    <a:cubicBezTo>
                      <a:pt x="66814" y="497840"/>
                      <a:pt x="167779" y="506730"/>
                      <a:pt x="230009" y="513715"/>
                    </a:cubicBezTo>
                    <a:close/>
                    <a:moveTo>
                      <a:pt x="146824" y="548005"/>
                    </a:moveTo>
                    <a:cubicBezTo>
                      <a:pt x="246519" y="612140"/>
                      <a:pt x="365264" y="559435"/>
                      <a:pt x="444639" y="488315"/>
                    </a:cubicBezTo>
                    <a:cubicBezTo>
                      <a:pt x="592594" y="370205"/>
                      <a:pt x="534809" y="123190"/>
                      <a:pt x="361454" y="66040"/>
                    </a:cubicBezTo>
                    <a:cubicBezTo>
                      <a:pt x="356374" y="76200"/>
                      <a:pt x="351929" y="86995"/>
                      <a:pt x="347484" y="97155"/>
                    </a:cubicBezTo>
                    <a:cubicBezTo>
                      <a:pt x="399554" y="145415"/>
                      <a:pt x="445274" y="203835"/>
                      <a:pt x="470039" y="269875"/>
                    </a:cubicBezTo>
                    <a:cubicBezTo>
                      <a:pt x="482739" y="398145"/>
                      <a:pt x="370979" y="535940"/>
                      <a:pt x="239534" y="533400"/>
                    </a:cubicBezTo>
                    <a:cubicBezTo>
                      <a:pt x="208419" y="534670"/>
                      <a:pt x="155714" y="500380"/>
                      <a:pt x="146824" y="548005"/>
                    </a:cubicBezTo>
                    <a:close/>
                    <a:moveTo>
                      <a:pt x="349389" y="258445"/>
                    </a:moveTo>
                    <a:cubicBezTo>
                      <a:pt x="328434" y="275590"/>
                      <a:pt x="303034" y="261620"/>
                      <a:pt x="280174" y="271145"/>
                    </a:cubicBezTo>
                    <a:cubicBezTo>
                      <a:pt x="280809" y="276225"/>
                      <a:pt x="280809" y="282575"/>
                      <a:pt x="281444" y="287655"/>
                    </a:cubicBezTo>
                    <a:cubicBezTo>
                      <a:pt x="318909" y="297815"/>
                      <a:pt x="320814" y="297815"/>
                      <a:pt x="345579" y="276225"/>
                    </a:cubicBezTo>
                    <a:cubicBezTo>
                      <a:pt x="369709" y="259080"/>
                      <a:pt x="380504" y="287655"/>
                      <a:pt x="414159" y="257175"/>
                    </a:cubicBezTo>
                    <a:cubicBezTo>
                      <a:pt x="501154" y="334010"/>
                      <a:pt x="394474" y="136525"/>
                      <a:pt x="369709" y="156845"/>
                    </a:cubicBezTo>
                    <a:cubicBezTo>
                      <a:pt x="384314" y="175895"/>
                      <a:pt x="384314" y="196850"/>
                      <a:pt x="379234" y="217805"/>
                    </a:cubicBezTo>
                    <a:cubicBezTo>
                      <a:pt x="368439" y="223520"/>
                      <a:pt x="359549" y="227965"/>
                      <a:pt x="349389" y="233045"/>
                    </a:cubicBezTo>
                    <a:cubicBezTo>
                      <a:pt x="349389" y="241935"/>
                      <a:pt x="349389" y="250190"/>
                      <a:pt x="349389" y="258445"/>
                    </a:cubicBezTo>
                    <a:close/>
                    <a:moveTo>
                      <a:pt x="311289" y="781685"/>
                    </a:moveTo>
                    <a:cubicBezTo>
                      <a:pt x="221754" y="765175"/>
                      <a:pt x="239534" y="797560"/>
                      <a:pt x="234454" y="698500"/>
                    </a:cubicBezTo>
                    <a:cubicBezTo>
                      <a:pt x="219214" y="720090"/>
                      <a:pt x="230644" y="746125"/>
                      <a:pt x="213499" y="765175"/>
                    </a:cubicBezTo>
                    <a:cubicBezTo>
                      <a:pt x="205244" y="761365"/>
                      <a:pt x="196989" y="756920"/>
                      <a:pt x="189369" y="753745"/>
                    </a:cubicBezTo>
                    <a:cubicBezTo>
                      <a:pt x="132854" y="764540"/>
                      <a:pt x="122694" y="769620"/>
                      <a:pt x="115709" y="788035"/>
                    </a:cubicBezTo>
                    <a:cubicBezTo>
                      <a:pt x="178574" y="794385"/>
                      <a:pt x="254774" y="810895"/>
                      <a:pt x="311289" y="781685"/>
                    </a:cubicBezTo>
                    <a:close/>
                    <a:moveTo>
                      <a:pt x="34429" y="252095"/>
                    </a:moveTo>
                    <a:cubicBezTo>
                      <a:pt x="6489" y="302895"/>
                      <a:pt x="9664" y="356870"/>
                      <a:pt x="39509" y="404495"/>
                    </a:cubicBezTo>
                    <a:cubicBezTo>
                      <a:pt x="31889" y="368935"/>
                      <a:pt x="53479" y="352425"/>
                      <a:pt x="78879" y="331470"/>
                    </a:cubicBezTo>
                    <a:cubicBezTo>
                      <a:pt x="64909" y="305435"/>
                      <a:pt x="50939" y="281305"/>
                      <a:pt x="34429" y="252095"/>
                    </a:cubicBezTo>
                    <a:close/>
                    <a:moveTo>
                      <a:pt x="259854" y="602615"/>
                    </a:moveTo>
                    <a:cubicBezTo>
                      <a:pt x="205879" y="591185"/>
                      <a:pt x="151269" y="582930"/>
                      <a:pt x="104279" y="551815"/>
                    </a:cubicBezTo>
                    <a:cubicBezTo>
                      <a:pt x="93484" y="545465"/>
                      <a:pt x="82689" y="538480"/>
                      <a:pt x="66179" y="544195"/>
                    </a:cubicBezTo>
                    <a:cubicBezTo>
                      <a:pt x="116979" y="590550"/>
                      <a:pt x="191909" y="628650"/>
                      <a:pt x="259854" y="602615"/>
                    </a:cubicBezTo>
                    <a:close/>
                    <a:moveTo>
                      <a:pt x="372249" y="408940"/>
                    </a:moveTo>
                    <a:cubicBezTo>
                      <a:pt x="360184" y="434975"/>
                      <a:pt x="317639" y="460375"/>
                      <a:pt x="330974" y="486410"/>
                    </a:cubicBezTo>
                    <a:cubicBezTo>
                      <a:pt x="354469" y="474345"/>
                      <a:pt x="376059" y="459105"/>
                      <a:pt x="390029" y="434975"/>
                    </a:cubicBezTo>
                    <a:cubicBezTo>
                      <a:pt x="387489" y="422910"/>
                      <a:pt x="383044" y="414020"/>
                      <a:pt x="372249" y="408940"/>
                    </a:cubicBezTo>
                    <a:close/>
                    <a:moveTo>
                      <a:pt x="172859" y="144145"/>
                    </a:moveTo>
                    <a:cubicBezTo>
                      <a:pt x="151904" y="118745"/>
                      <a:pt x="120154" y="129540"/>
                      <a:pt x="109994" y="155575"/>
                    </a:cubicBezTo>
                    <a:cubicBezTo>
                      <a:pt x="132854" y="161925"/>
                      <a:pt x="150634" y="152400"/>
                      <a:pt x="172859" y="144145"/>
                    </a:cubicBezTo>
                    <a:close/>
                    <a:moveTo>
                      <a:pt x="92214" y="161290"/>
                    </a:moveTo>
                    <a:cubicBezTo>
                      <a:pt x="76339" y="176530"/>
                      <a:pt x="62369" y="186690"/>
                      <a:pt x="59829" y="206375"/>
                    </a:cubicBezTo>
                    <a:cubicBezTo>
                      <a:pt x="106184" y="216535"/>
                      <a:pt x="99834" y="196215"/>
                      <a:pt x="92214" y="161290"/>
                    </a:cubicBezTo>
                    <a:close/>
                    <a:moveTo>
                      <a:pt x="342404" y="28575"/>
                    </a:moveTo>
                    <a:cubicBezTo>
                      <a:pt x="351294" y="37465"/>
                      <a:pt x="362089" y="39370"/>
                      <a:pt x="374154" y="41910"/>
                    </a:cubicBezTo>
                    <a:cubicBezTo>
                      <a:pt x="362089" y="22860"/>
                      <a:pt x="362089" y="22860"/>
                      <a:pt x="342404" y="2857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grpSp>
          <p:nvGrpSpPr>
            <p:cNvPr id="26" name="Google Shape;26;p2"/>
            <p:cNvGrpSpPr/>
            <p:nvPr/>
          </p:nvGrpSpPr>
          <p:grpSpPr>
            <a:xfrm>
              <a:off x="-85500" y="4299338"/>
              <a:ext cx="612915" cy="585559"/>
              <a:chOff x="8158724" y="4646275"/>
              <a:chExt cx="612915" cy="585559"/>
            </a:xfrm>
          </p:grpSpPr>
          <p:sp>
            <p:nvSpPr>
              <p:cNvPr id="27" name="Google Shape;27;p2"/>
              <p:cNvSpPr/>
              <p:nvPr/>
            </p:nvSpPr>
            <p:spPr>
              <a:xfrm>
                <a:off x="8158724" y="4646275"/>
                <a:ext cx="511423" cy="463431"/>
              </a:xfrm>
              <a:custGeom>
                <a:avLst/>
                <a:gdLst/>
                <a:ahLst/>
                <a:cxnLst/>
                <a:rect l="l" t="t" r="r" b="b"/>
                <a:pathLst>
                  <a:path w="35017" h="31731" extrusionOk="0">
                    <a:moveTo>
                      <a:pt x="16911" y="1"/>
                    </a:moveTo>
                    <a:lnTo>
                      <a:pt x="15596" y="61"/>
                    </a:lnTo>
                    <a:lnTo>
                      <a:pt x="14282" y="240"/>
                    </a:lnTo>
                    <a:lnTo>
                      <a:pt x="13027" y="479"/>
                    </a:lnTo>
                    <a:lnTo>
                      <a:pt x="11772" y="837"/>
                    </a:lnTo>
                    <a:lnTo>
                      <a:pt x="10517" y="1256"/>
                    </a:lnTo>
                    <a:lnTo>
                      <a:pt x="9442" y="1734"/>
                    </a:lnTo>
                    <a:lnTo>
                      <a:pt x="8366" y="2331"/>
                    </a:lnTo>
                    <a:lnTo>
                      <a:pt x="7350" y="2989"/>
                    </a:lnTo>
                    <a:lnTo>
                      <a:pt x="6454" y="3706"/>
                    </a:lnTo>
                    <a:lnTo>
                      <a:pt x="5558" y="4542"/>
                    </a:lnTo>
                    <a:lnTo>
                      <a:pt x="4721" y="5379"/>
                    </a:lnTo>
                    <a:lnTo>
                      <a:pt x="3944" y="6275"/>
                    </a:lnTo>
                    <a:lnTo>
                      <a:pt x="3227" y="7231"/>
                    </a:lnTo>
                    <a:lnTo>
                      <a:pt x="2570" y="8247"/>
                    </a:lnTo>
                    <a:lnTo>
                      <a:pt x="2032" y="9323"/>
                    </a:lnTo>
                    <a:lnTo>
                      <a:pt x="1494" y="10398"/>
                    </a:lnTo>
                    <a:lnTo>
                      <a:pt x="1076" y="11534"/>
                    </a:lnTo>
                    <a:lnTo>
                      <a:pt x="717" y="12669"/>
                    </a:lnTo>
                    <a:lnTo>
                      <a:pt x="419" y="13804"/>
                    </a:lnTo>
                    <a:lnTo>
                      <a:pt x="180" y="14999"/>
                    </a:lnTo>
                    <a:lnTo>
                      <a:pt x="60" y="16194"/>
                    </a:lnTo>
                    <a:lnTo>
                      <a:pt x="0" y="17569"/>
                    </a:lnTo>
                    <a:lnTo>
                      <a:pt x="60" y="18824"/>
                    </a:lnTo>
                    <a:lnTo>
                      <a:pt x="180" y="20079"/>
                    </a:lnTo>
                    <a:lnTo>
                      <a:pt x="478" y="21274"/>
                    </a:lnTo>
                    <a:lnTo>
                      <a:pt x="837" y="22349"/>
                    </a:lnTo>
                    <a:lnTo>
                      <a:pt x="1315" y="23425"/>
                    </a:lnTo>
                    <a:lnTo>
                      <a:pt x="1853" y="24441"/>
                    </a:lnTo>
                    <a:lnTo>
                      <a:pt x="2510" y="25457"/>
                    </a:lnTo>
                    <a:lnTo>
                      <a:pt x="3287" y="26353"/>
                    </a:lnTo>
                    <a:lnTo>
                      <a:pt x="4064" y="27189"/>
                    </a:lnTo>
                    <a:lnTo>
                      <a:pt x="4960" y="27966"/>
                    </a:lnTo>
                    <a:lnTo>
                      <a:pt x="5976" y="28683"/>
                    </a:lnTo>
                    <a:lnTo>
                      <a:pt x="6992" y="29281"/>
                    </a:lnTo>
                    <a:lnTo>
                      <a:pt x="8127" y="29878"/>
                    </a:lnTo>
                    <a:lnTo>
                      <a:pt x="9322" y="30356"/>
                    </a:lnTo>
                    <a:lnTo>
                      <a:pt x="10517" y="30834"/>
                    </a:lnTo>
                    <a:lnTo>
                      <a:pt x="11892" y="31193"/>
                    </a:lnTo>
                    <a:lnTo>
                      <a:pt x="13206" y="31492"/>
                    </a:lnTo>
                    <a:lnTo>
                      <a:pt x="14581" y="31671"/>
                    </a:lnTo>
                    <a:lnTo>
                      <a:pt x="16015" y="31731"/>
                    </a:lnTo>
                    <a:lnTo>
                      <a:pt x="17389" y="31671"/>
                    </a:lnTo>
                    <a:lnTo>
                      <a:pt x="18763" y="31552"/>
                    </a:lnTo>
                    <a:lnTo>
                      <a:pt x="20138" y="31313"/>
                    </a:lnTo>
                    <a:lnTo>
                      <a:pt x="21452" y="30954"/>
                    </a:lnTo>
                    <a:lnTo>
                      <a:pt x="22110" y="30715"/>
                    </a:lnTo>
                    <a:lnTo>
                      <a:pt x="22767" y="30476"/>
                    </a:lnTo>
                    <a:lnTo>
                      <a:pt x="24022" y="29878"/>
                    </a:lnTo>
                    <a:lnTo>
                      <a:pt x="25217" y="29161"/>
                    </a:lnTo>
                    <a:lnTo>
                      <a:pt x="26293" y="28385"/>
                    </a:lnTo>
                    <a:lnTo>
                      <a:pt x="27428" y="27548"/>
                    </a:lnTo>
                    <a:lnTo>
                      <a:pt x="28444" y="26652"/>
                    </a:lnTo>
                    <a:lnTo>
                      <a:pt x="30476" y="24739"/>
                    </a:lnTo>
                    <a:lnTo>
                      <a:pt x="31013" y="24261"/>
                    </a:lnTo>
                    <a:lnTo>
                      <a:pt x="31551" y="23664"/>
                    </a:lnTo>
                    <a:lnTo>
                      <a:pt x="32029" y="23126"/>
                    </a:lnTo>
                    <a:lnTo>
                      <a:pt x="32447" y="22529"/>
                    </a:lnTo>
                    <a:lnTo>
                      <a:pt x="32866" y="21931"/>
                    </a:lnTo>
                    <a:lnTo>
                      <a:pt x="33224" y="21333"/>
                    </a:lnTo>
                    <a:lnTo>
                      <a:pt x="33523" y="20676"/>
                    </a:lnTo>
                    <a:lnTo>
                      <a:pt x="33822" y="20019"/>
                    </a:lnTo>
                    <a:lnTo>
                      <a:pt x="34360" y="18704"/>
                    </a:lnTo>
                    <a:lnTo>
                      <a:pt x="34718" y="17390"/>
                    </a:lnTo>
                    <a:lnTo>
                      <a:pt x="34957" y="16015"/>
                    </a:lnTo>
                    <a:lnTo>
                      <a:pt x="35017" y="14641"/>
                    </a:lnTo>
                    <a:lnTo>
                      <a:pt x="35017" y="13924"/>
                    </a:lnTo>
                    <a:lnTo>
                      <a:pt x="34957" y="13266"/>
                    </a:lnTo>
                    <a:lnTo>
                      <a:pt x="34838" y="12549"/>
                    </a:lnTo>
                    <a:lnTo>
                      <a:pt x="34718" y="11892"/>
                    </a:lnTo>
                    <a:lnTo>
                      <a:pt x="34599" y="11235"/>
                    </a:lnTo>
                    <a:lnTo>
                      <a:pt x="34360" y="10577"/>
                    </a:lnTo>
                    <a:lnTo>
                      <a:pt x="34121" y="9920"/>
                    </a:lnTo>
                    <a:lnTo>
                      <a:pt x="33882" y="9263"/>
                    </a:lnTo>
                    <a:lnTo>
                      <a:pt x="33583" y="8606"/>
                    </a:lnTo>
                    <a:lnTo>
                      <a:pt x="33224" y="8008"/>
                    </a:lnTo>
                    <a:lnTo>
                      <a:pt x="32806" y="7410"/>
                    </a:lnTo>
                    <a:lnTo>
                      <a:pt x="32388" y="6813"/>
                    </a:lnTo>
                    <a:lnTo>
                      <a:pt x="31910" y="6275"/>
                    </a:lnTo>
                    <a:lnTo>
                      <a:pt x="31432" y="5737"/>
                    </a:lnTo>
                    <a:lnTo>
                      <a:pt x="30894" y="5200"/>
                    </a:lnTo>
                    <a:lnTo>
                      <a:pt x="30296" y="4721"/>
                    </a:lnTo>
                    <a:lnTo>
                      <a:pt x="29280" y="3945"/>
                    </a:lnTo>
                    <a:lnTo>
                      <a:pt x="28205" y="3228"/>
                    </a:lnTo>
                    <a:lnTo>
                      <a:pt x="27069" y="2570"/>
                    </a:lnTo>
                    <a:lnTo>
                      <a:pt x="25874" y="1973"/>
                    </a:lnTo>
                    <a:lnTo>
                      <a:pt x="24679" y="1435"/>
                    </a:lnTo>
                    <a:lnTo>
                      <a:pt x="23424" y="1017"/>
                    </a:lnTo>
                    <a:lnTo>
                      <a:pt x="22170" y="658"/>
                    </a:lnTo>
                    <a:lnTo>
                      <a:pt x="20855" y="359"/>
                    </a:lnTo>
                    <a:lnTo>
                      <a:pt x="19540" y="180"/>
                    </a:lnTo>
                    <a:lnTo>
                      <a:pt x="18226" y="61"/>
                    </a:lnTo>
                    <a:lnTo>
                      <a:pt x="1691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170373" y="4682299"/>
                <a:ext cx="601266" cy="549535"/>
              </a:xfrm>
              <a:custGeom>
                <a:avLst/>
                <a:gdLst/>
                <a:ahLst/>
                <a:cxnLst/>
                <a:rect l="l" t="t" r="r" b="b"/>
                <a:pathLst>
                  <a:path w="699146" h="638994" extrusionOk="0">
                    <a:moveTo>
                      <a:pt x="334626" y="637812"/>
                    </a:moveTo>
                    <a:cubicBezTo>
                      <a:pt x="189211" y="651782"/>
                      <a:pt x="48876" y="540022"/>
                      <a:pt x="13317" y="404132"/>
                    </a:cubicBezTo>
                    <a:cubicBezTo>
                      <a:pt x="-46374" y="233317"/>
                      <a:pt x="105392" y="76472"/>
                      <a:pt x="253981" y="15512"/>
                    </a:cubicBezTo>
                    <a:cubicBezTo>
                      <a:pt x="395586" y="-39733"/>
                      <a:pt x="599422" y="61232"/>
                      <a:pt x="675622" y="181882"/>
                    </a:cubicBezTo>
                    <a:cubicBezTo>
                      <a:pt x="770236" y="397782"/>
                      <a:pt x="563861" y="655592"/>
                      <a:pt x="334626" y="637812"/>
                    </a:cubicBezTo>
                    <a:close/>
                    <a:moveTo>
                      <a:pt x="613392" y="131082"/>
                    </a:moveTo>
                    <a:lnTo>
                      <a:pt x="611486" y="131082"/>
                    </a:lnTo>
                    <a:lnTo>
                      <a:pt x="613392" y="131082"/>
                    </a:lnTo>
                    <a:cubicBezTo>
                      <a:pt x="570211" y="82187"/>
                      <a:pt x="497822" y="81552"/>
                      <a:pt x="458451" y="32657"/>
                    </a:cubicBezTo>
                    <a:cubicBezTo>
                      <a:pt x="373361" y="9162"/>
                      <a:pt x="331451" y="164102"/>
                      <a:pt x="314306" y="226967"/>
                    </a:cubicBezTo>
                    <a:cubicBezTo>
                      <a:pt x="346056" y="228872"/>
                      <a:pt x="373997" y="225697"/>
                      <a:pt x="403206" y="239667"/>
                    </a:cubicBezTo>
                    <a:cubicBezTo>
                      <a:pt x="474961" y="249192"/>
                      <a:pt x="436226" y="145052"/>
                      <a:pt x="613392" y="131082"/>
                    </a:cubicBezTo>
                    <a:close/>
                    <a:moveTo>
                      <a:pt x="497822" y="580662"/>
                    </a:moveTo>
                    <a:cubicBezTo>
                      <a:pt x="403206" y="503192"/>
                      <a:pt x="376536" y="373017"/>
                      <a:pt x="411461" y="262527"/>
                    </a:cubicBezTo>
                    <a:cubicBezTo>
                      <a:pt x="356217" y="241572"/>
                      <a:pt x="351136" y="240937"/>
                      <a:pt x="305417" y="250462"/>
                    </a:cubicBezTo>
                    <a:cubicBezTo>
                      <a:pt x="280017" y="369207"/>
                      <a:pt x="273667" y="510812"/>
                      <a:pt x="327006" y="621937"/>
                    </a:cubicBezTo>
                    <a:cubicBezTo>
                      <a:pt x="389236" y="628922"/>
                      <a:pt x="468611" y="609872"/>
                      <a:pt x="497822" y="580662"/>
                    </a:cubicBezTo>
                    <a:close/>
                    <a:moveTo>
                      <a:pt x="224136" y="244747"/>
                    </a:moveTo>
                    <a:cubicBezTo>
                      <a:pt x="207626" y="345077"/>
                      <a:pt x="129522" y="414927"/>
                      <a:pt x="60306" y="475887"/>
                    </a:cubicBezTo>
                    <a:cubicBezTo>
                      <a:pt x="118726" y="541927"/>
                      <a:pt x="194926" y="632732"/>
                      <a:pt x="292717" y="618762"/>
                    </a:cubicBezTo>
                    <a:cubicBezTo>
                      <a:pt x="262872" y="495572"/>
                      <a:pt x="258426" y="366667"/>
                      <a:pt x="280017" y="240937"/>
                    </a:cubicBezTo>
                    <a:cubicBezTo>
                      <a:pt x="259697" y="230142"/>
                      <a:pt x="242551" y="238397"/>
                      <a:pt x="224136" y="244747"/>
                    </a:cubicBezTo>
                    <a:close/>
                    <a:moveTo>
                      <a:pt x="634347" y="444137"/>
                    </a:moveTo>
                    <a:cubicBezTo>
                      <a:pt x="599422" y="357142"/>
                      <a:pt x="534017" y="297452"/>
                      <a:pt x="445117" y="264432"/>
                    </a:cubicBezTo>
                    <a:cubicBezTo>
                      <a:pt x="379711" y="353332"/>
                      <a:pt x="426067" y="494937"/>
                      <a:pt x="506076" y="560342"/>
                    </a:cubicBezTo>
                    <a:cubicBezTo>
                      <a:pt x="565767" y="583202"/>
                      <a:pt x="602597" y="482237"/>
                      <a:pt x="634347" y="444137"/>
                    </a:cubicBezTo>
                    <a:close/>
                    <a:moveTo>
                      <a:pt x="647681" y="409847"/>
                    </a:moveTo>
                    <a:cubicBezTo>
                      <a:pt x="694672" y="340632"/>
                      <a:pt x="688956" y="242207"/>
                      <a:pt x="647681" y="173627"/>
                    </a:cubicBezTo>
                    <a:cubicBezTo>
                      <a:pt x="591167" y="110762"/>
                      <a:pt x="481947" y="178072"/>
                      <a:pt x="458451" y="242842"/>
                    </a:cubicBezTo>
                    <a:cubicBezTo>
                      <a:pt x="527667" y="293642"/>
                      <a:pt x="607677" y="325392"/>
                      <a:pt x="647681" y="409847"/>
                    </a:cubicBezTo>
                    <a:close/>
                    <a:moveTo>
                      <a:pt x="290176" y="219982"/>
                    </a:moveTo>
                    <a:cubicBezTo>
                      <a:pt x="307956" y="145052"/>
                      <a:pt x="356851" y="82187"/>
                      <a:pt x="383522" y="14877"/>
                    </a:cubicBezTo>
                    <a:cubicBezTo>
                      <a:pt x="335261" y="-4808"/>
                      <a:pt x="213976" y="38372"/>
                      <a:pt x="172701" y="84092"/>
                    </a:cubicBezTo>
                    <a:cubicBezTo>
                      <a:pt x="215881" y="116477"/>
                      <a:pt x="213976" y="171087"/>
                      <a:pt x="222231" y="219982"/>
                    </a:cubicBezTo>
                    <a:cubicBezTo>
                      <a:pt x="244456" y="219982"/>
                      <a:pt x="265411" y="219982"/>
                      <a:pt x="290176" y="219982"/>
                    </a:cubicBezTo>
                    <a:close/>
                    <a:moveTo>
                      <a:pt x="194292" y="240302"/>
                    </a:moveTo>
                    <a:cubicBezTo>
                      <a:pt x="140317" y="229507"/>
                      <a:pt x="82531" y="254907"/>
                      <a:pt x="34906" y="279037"/>
                    </a:cubicBezTo>
                    <a:cubicBezTo>
                      <a:pt x="-1924" y="324122"/>
                      <a:pt x="29192" y="402227"/>
                      <a:pt x="50781" y="449217"/>
                    </a:cubicBezTo>
                    <a:cubicBezTo>
                      <a:pt x="120631" y="414927"/>
                      <a:pt x="199372" y="320947"/>
                      <a:pt x="194292" y="240302"/>
                    </a:cubicBezTo>
                    <a:close/>
                    <a:moveTo>
                      <a:pt x="147936" y="100602"/>
                    </a:moveTo>
                    <a:cubicBezTo>
                      <a:pt x="98406" y="135527"/>
                      <a:pt x="46972" y="193947"/>
                      <a:pt x="38081" y="253637"/>
                    </a:cubicBezTo>
                    <a:cubicBezTo>
                      <a:pt x="88881" y="228237"/>
                      <a:pt x="141586" y="224427"/>
                      <a:pt x="193656" y="217442"/>
                    </a:cubicBezTo>
                    <a:cubicBezTo>
                      <a:pt x="200642" y="176167"/>
                      <a:pt x="195561" y="112032"/>
                      <a:pt x="147936" y="10060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29" name="Google Shape;29;p2"/>
            <p:cNvSpPr/>
            <p:nvPr/>
          </p:nvSpPr>
          <p:spPr>
            <a:xfrm rot="2001982">
              <a:off x="136143" y="2216866"/>
              <a:ext cx="321474" cy="709766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30" name="Google Shape;30;p2"/>
            <p:cNvGrpSpPr/>
            <p:nvPr/>
          </p:nvGrpSpPr>
          <p:grpSpPr>
            <a:xfrm>
              <a:off x="968652" y="3696885"/>
              <a:ext cx="565312" cy="602473"/>
              <a:chOff x="813652" y="3801560"/>
              <a:chExt cx="565312" cy="602473"/>
            </a:xfrm>
          </p:grpSpPr>
          <p:sp>
            <p:nvSpPr>
              <p:cNvPr id="31" name="Google Shape;31;p2"/>
              <p:cNvSpPr/>
              <p:nvPr/>
            </p:nvSpPr>
            <p:spPr>
              <a:xfrm rot="6264782">
                <a:off x="849950" y="3919090"/>
                <a:ext cx="380679" cy="370162"/>
              </a:xfrm>
              <a:custGeom>
                <a:avLst/>
                <a:gdLst/>
                <a:ahLst/>
                <a:cxnLst/>
                <a:rect l="l" t="t" r="r" b="b"/>
                <a:pathLst>
                  <a:path w="15179" h="14760" extrusionOk="0">
                    <a:moveTo>
                      <a:pt x="9741" y="0"/>
                    </a:moveTo>
                    <a:lnTo>
                      <a:pt x="8306" y="60"/>
                    </a:lnTo>
                    <a:lnTo>
                      <a:pt x="7649" y="179"/>
                    </a:lnTo>
                    <a:lnTo>
                      <a:pt x="7052" y="299"/>
                    </a:lnTo>
                    <a:lnTo>
                      <a:pt x="6514" y="478"/>
                    </a:lnTo>
                    <a:lnTo>
                      <a:pt x="5916" y="777"/>
                    </a:lnTo>
                    <a:lnTo>
                      <a:pt x="5319" y="1135"/>
                    </a:lnTo>
                    <a:lnTo>
                      <a:pt x="4721" y="1613"/>
                    </a:lnTo>
                    <a:lnTo>
                      <a:pt x="3765" y="2510"/>
                    </a:lnTo>
                    <a:lnTo>
                      <a:pt x="2809" y="3585"/>
                    </a:lnTo>
                    <a:lnTo>
                      <a:pt x="1913" y="4840"/>
                    </a:lnTo>
                    <a:lnTo>
                      <a:pt x="1494" y="5557"/>
                    </a:lnTo>
                    <a:lnTo>
                      <a:pt x="1076" y="6215"/>
                    </a:lnTo>
                    <a:lnTo>
                      <a:pt x="777" y="6932"/>
                    </a:lnTo>
                    <a:lnTo>
                      <a:pt x="478" y="7649"/>
                    </a:lnTo>
                    <a:lnTo>
                      <a:pt x="239" y="8366"/>
                    </a:lnTo>
                    <a:lnTo>
                      <a:pt x="60" y="9023"/>
                    </a:lnTo>
                    <a:lnTo>
                      <a:pt x="0" y="9740"/>
                    </a:lnTo>
                    <a:lnTo>
                      <a:pt x="0" y="10457"/>
                    </a:lnTo>
                    <a:lnTo>
                      <a:pt x="120" y="11115"/>
                    </a:lnTo>
                    <a:lnTo>
                      <a:pt x="299" y="11772"/>
                    </a:lnTo>
                    <a:lnTo>
                      <a:pt x="419" y="12071"/>
                    </a:lnTo>
                    <a:lnTo>
                      <a:pt x="598" y="12429"/>
                    </a:lnTo>
                    <a:lnTo>
                      <a:pt x="1076" y="12907"/>
                    </a:lnTo>
                    <a:lnTo>
                      <a:pt x="1554" y="13385"/>
                    </a:lnTo>
                    <a:lnTo>
                      <a:pt x="2152" y="13684"/>
                    </a:lnTo>
                    <a:lnTo>
                      <a:pt x="2749" y="13983"/>
                    </a:lnTo>
                    <a:lnTo>
                      <a:pt x="3406" y="14222"/>
                    </a:lnTo>
                    <a:lnTo>
                      <a:pt x="4721" y="14640"/>
                    </a:lnTo>
                    <a:lnTo>
                      <a:pt x="5378" y="14760"/>
                    </a:lnTo>
                    <a:lnTo>
                      <a:pt x="6036" y="14760"/>
                    </a:lnTo>
                    <a:lnTo>
                      <a:pt x="6753" y="14700"/>
                    </a:lnTo>
                    <a:lnTo>
                      <a:pt x="7410" y="14521"/>
                    </a:lnTo>
                    <a:lnTo>
                      <a:pt x="8067" y="14222"/>
                    </a:lnTo>
                    <a:lnTo>
                      <a:pt x="8665" y="13923"/>
                    </a:lnTo>
                    <a:lnTo>
                      <a:pt x="9262" y="13505"/>
                    </a:lnTo>
                    <a:lnTo>
                      <a:pt x="9741" y="13086"/>
                    </a:lnTo>
                    <a:lnTo>
                      <a:pt x="10756" y="12130"/>
                    </a:lnTo>
                    <a:lnTo>
                      <a:pt x="11832" y="10935"/>
                    </a:lnTo>
                    <a:lnTo>
                      <a:pt x="12908" y="9561"/>
                    </a:lnTo>
                    <a:lnTo>
                      <a:pt x="13445" y="8844"/>
                    </a:lnTo>
                    <a:lnTo>
                      <a:pt x="13923" y="8067"/>
                    </a:lnTo>
                    <a:lnTo>
                      <a:pt x="14342" y="7290"/>
                    </a:lnTo>
                    <a:lnTo>
                      <a:pt x="14700" y="6513"/>
                    </a:lnTo>
                    <a:lnTo>
                      <a:pt x="14939" y="5737"/>
                    </a:lnTo>
                    <a:lnTo>
                      <a:pt x="15118" y="4960"/>
                    </a:lnTo>
                    <a:lnTo>
                      <a:pt x="15178" y="4183"/>
                    </a:lnTo>
                    <a:lnTo>
                      <a:pt x="15178" y="3466"/>
                    </a:lnTo>
                    <a:lnTo>
                      <a:pt x="15059" y="3107"/>
                    </a:lnTo>
                    <a:lnTo>
                      <a:pt x="14999" y="2749"/>
                    </a:lnTo>
                    <a:lnTo>
                      <a:pt x="14820" y="2390"/>
                    </a:lnTo>
                    <a:lnTo>
                      <a:pt x="14640" y="2092"/>
                    </a:lnTo>
                    <a:lnTo>
                      <a:pt x="14222" y="1494"/>
                    </a:lnTo>
                    <a:lnTo>
                      <a:pt x="13684" y="1076"/>
                    </a:lnTo>
                    <a:lnTo>
                      <a:pt x="13147" y="657"/>
                    </a:lnTo>
                    <a:lnTo>
                      <a:pt x="12489" y="418"/>
                    </a:lnTo>
                    <a:lnTo>
                      <a:pt x="11832" y="179"/>
                    </a:lnTo>
                    <a:lnTo>
                      <a:pt x="11115" y="60"/>
                    </a:lnTo>
                    <a:lnTo>
                      <a:pt x="1045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 rot="-1974315">
                <a:off x="996275" y="3825647"/>
                <a:ext cx="252371" cy="554298"/>
              </a:xfrm>
              <a:custGeom>
                <a:avLst/>
                <a:gdLst/>
                <a:ahLst/>
                <a:cxnLst/>
                <a:rect l="l" t="t" r="r" b="b"/>
                <a:pathLst>
                  <a:path w="293264" h="644114" extrusionOk="0">
                    <a:moveTo>
                      <a:pt x="192317" y="238399"/>
                    </a:moveTo>
                    <a:cubicBezTo>
                      <a:pt x="164377" y="222524"/>
                      <a:pt x="132627" y="214904"/>
                      <a:pt x="98972" y="219349"/>
                    </a:cubicBezTo>
                    <a:cubicBezTo>
                      <a:pt x="129452" y="294914"/>
                      <a:pt x="237402" y="315234"/>
                      <a:pt x="251372" y="404769"/>
                    </a:cubicBezTo>
                    <a:cubicBezTo>
                      <a:pt x="252642" y="460649"/>
                      <a:pt x="311697" y="543834"/>
                      <a:pt x="261532" y="586379"/>
                    </a:cubicBezTo>
                    <a:cubicBezTo>
                      <a:pt x="224067" y="575584"/>
                      <a:pt x="258357" y="527959"/>
                      <a:pt x="234227" y="507004"/>
                    </a:cubicBezTo>
                    <a:cubicBezTo>
                      <a:pt x="194222" y="529864"/>
                      <a:pt x="63412" y="557804"/>
                      <a:pt x="62142" y="603524"/>
                    </a:cubicBezTo>
                    <a:cubicBezTo>
                      <a:pt x="62777" y="619399"/>
                      <a:pt x="64682" y="648609"/>
                      <a:pt x="41187" y="643529"/>
                    </a:cubicBezTo>
                    <a:cubicBezTo>
                      <a:pt x="-4533" y="623209"/>
                      <a:pt x="16422" y="457474"/>
                      <a:pt x="36107" y="414929"/>
                    </a:cubicBezTo>
                    <a:cubicBezTo>
                      <a:pt x="50077" y="373654"/>
                      <a:pt x="121832" y="296819"/>
                      <a:pt x="102782" y="394609"/>
                    </a:cubicBezTo>
                    <a:cubicBezTo>
                      <a:pt x="127547" y="386989"/>
                      <a:pt x="143422" y="371749"/>
                      <a:pt x="161202" y="357779"/>
                    </a:cubicBezTo>
                    <a:cubicBezTo>
                      <a:pt x="144692" y="329204"/>
                      <a:pt x="111037" y="319044"/>
                      <a:pt x="85637" y="299994"/>
                    </a:cubicBezTo>
                    <a:cubicBezTo>
                      <a:pt x="547" y="235859"/>
                      <a:pt x="-10248" y="106954"/>
                      <a:pt x="6897" y="8529"/>
                    </a:cubicBezTo>
                    <a:cubicBezTo>
                      <a:pt x="22772" y="-996"/>
                      <a:pt x="36742" y="-1631"/>
                      <a:pt x="53887" y="2179"/>
                    </a:cubicBezTo>
                    <a:cubicBezTo>
                      <a:pt x="55792" y="13609"/>
                      <a:pt x="57062" y="23769"/>
                      <a:pt x="58332" y="35834"/>
                    </a:cubicBezTo>
                    <a:cubicBezTo>
                      <a:pt x="118022" y="49169"/>
                      <a:pt x="178347" y="68219"/>
                      <a:pt x="239307" y="69489"/>
                    </a:cubicBezTo>
                    <a:cubicBezTo>
                      <a:pt x="248197" y="52344"/>
                      <a:pt x="239942" y="35199"/>
                      <a:pt x="241847" y="16784"/>
                    </a:cubicBezTo>
                    <a:cubicBezTo>
                      <a:pt x="338367" y="-44176"/>
                      <a:pt x="278042" y="223159"/>
                      <a:pt x="230417" y="240939"/>
                    </a:cubicBezTo>
                    <a:cubicBezTo>
                      <a:pt x="215812" y="249829"/>
                      <a:pt x="209462" y="267609"/>
                      <a:pt x="193587" y="273959"/>
                    </a:cubicBezTo>
                    <a:cubicBezTo>
                      <a:pt x="163107" y="281579"/>
                      <a:pt x="175807" y="250464"/>
                      <a:pt x="192317" y="238399"/>
                    </a:cubicBezTo>
                    <a:close/>
                    <a:moveTo>
                      <a:pt x="59602" y="64409"/>
                    </a:moveTo>
                    <a:cubicBezTo>
                      <a:pt x="51347" y="143149"/>
                      <a:pt x="151677" y="122829"/>
                      <a:pt x="202477" y="142514"/>
                    </a:cubicBezTo>
                    <a:cubicBezTo>
                      <a:pt x="236767" y="152039"/>
                      <a:pt x="234862" y="150769"/>
                      <a:pt x="241212" y="114574"/>
                    </a:cubicBezTo>
                    <a:cubicBezTo>
                      <a:pt x="245657" y="81554"/>
                      <a:pt x="196127" y="91079"/>
                      <a:pt x="175172" y="82189"/>
                    </a:cubicBezTo>
                    <a:cubicBezTo>
                      <a:pt x="136437" y="77744"/>
                      <a:pt x="98337" y="58059"/>
                      <a:pt x="59602" y="64409"/>
                    </a:cubicBezTo>
                    <a:close/>
                    <a:moveTo>
                      <a:pt x="217082" y="436519"/>
                    </a:moveTo>
                    <a:cubicBezTo>
                      <a:pt x="169457" y="446044"/>
                      <a:pt x="128182" y="479064"/>
                      <a:pt x="83097" y="497479"/>
                    </a:cubicBezTo>
                    <a:cubicBezTo>
                      <a:pt x="58967" y="507004"/>
                      <a:pt x="61507" y="531134"/>
                      <a:pt x="65317" y="553359"/>
                    </a:cubicBezTo>
                    <a:cubicBezTo>
                      <a:pt x="122467" y="537484"/>
                      <a:pt x="180887" y="512719"/>
                      <a:pt x="229782" y="479699"/>
                    </a:cubicBezTo>
                    <a:cubicBezTo>
                      <a:pt x="232322" y="462554"/>
                      <a:pt x="225972" y="448584"/>
                      <a:pt x="217082" y="436519"/>
                    </a:cubicBezTo>
                    <a:close/>
                    <a:moveTo>
                      <a:pt x="78017" y="185694"/>
                    </a:moveTo>
                    <a:cubicBezTo>
                      <a:pt x="120562" y="199029"/>
                      <a:pt x="173267" y="219349"/>
                      <a:pt x="214542" y="207919"/>
                    </a:cubicBezTo>
                    <a:cubicBezTo>
                      <a:pt x="232957" y="186964"/>
                      <a:pt x="227877" y="167914"/>
                      <a:pt x="201207" y="160929"/>
                    </a:cubicBezTo>
                    <a:cubicBezTo>
                      <a:pt x="158027" y="153944"/>
                      <a:pt x="114847" y="138069"/>
                      <a:pt x="71032" y="136164"/>
                    </a:cubicBezTo>
                    <a:cubicBezTo>
                      <a:pt x="69127" y="160929"/>
                      <a:pt x="69127" y="160929"/>
                      <a:pt x="78017" y="185694"/>
                    </a:cubicBezTo>
                    <a:close/>
                    <a:moveTo>
                      <a:pt x="72302" y="477159"/>
                    </a:moveTo>
                    <a:cubicBezTo>
                      <a:pt x="123102" y="460649"/>
                      <a:pt x="162472" y="436519"/>
                      <a:pt x="205652" y="414294"/>
                    </a:cubicBezTo>
                    <a:cubicBezTo>
                      <a:pt x="202477" y="377464"/>
                      <a:pt x="173902" y="366034"/>
                      <a:pt x="148502" y="391434"/>
                    </a:cubicBezTo>
                    <a:cubicBezTo>
                      <a:pt x="113577" y="415564"/>
                      <a:pt x="72937" y="425089"/>
                      <a:pt x="72302" y="477159"/>
                    </a:cubicBezTo>
                    <a:close/>
                    <a:moveTo>
                      <a:pt x="105322" y="284119"/>
                    </a:moveTo>
                    <a:cubicBezTo>
                      <a:pt x="105957" y="282849"/>
                      <a:pt x="107227" y="282214"/>
                      <a:pt x="107862" y="280944"/>
                    </a:cubicBezTo>
                    <a:cubicBezTo>
                      <a:pt x="40552" y="217444"/>
                      <a:pt x="52617" y="132989"/>
                      <a:pt x="27852" y="52979"/>
                    </a:cubicBezTo>
                    <a:cubicBezTo>
                      <a:pt x="18962" y="131719"/>
                      <a:pt x="35472" y="237129"/>
                      <a:pt x="105322" y="28411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33" name="Google Shape;33;p2"/>
            <p:cNvSpPr/>
            <p:nvPr/>
          </p:nvSpPr>
          <p:spPr>
            <a:xfrm>
              <a:off x="4101001" y="4649180"/>
              <a:ext cx="376856" cy="254902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8091625" y="827000"/>
              <a:ext cx="485245" cy="329049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 rot="3971375">
              <a:off x="3138581" y="4622816"/>
              <a:ext cx="362909" cy="668479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 rot="-3375824">
              <a:off x="8508205" y="4088864"/>
              <a:ext cx="623152" cy="166730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 rot="3011666">
              <a:off x="3210524" y="657803"/>
              <a:ext cx="199800" cy="513948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" name="Google Shape;38;p2"/>
            <p:cNvSpPr/>
            <p:nvPr/>
          </p:nvSpPr>
          <p:spPr>
            <a:xfrm rot="2196195">
              <a:off x="6146037" y="457710"/>
              <a:ext cx="248001" cy="64914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39" name="Google Shape;39;p2"/>
            <p:cNvGrpSpPr/>
            <p:nvPr/>
          </p:nvGrpSpPr>
          <p:grpSpPr>
            <a:xfrm>
              <a:off x="5462677" y="4575203"/>
              <a:ext cx="497752" cy="491681"/>
              <a:chOff x="7559440" y="3972390"/>
              <a:chExt cx="497752" cy="491681"/>
            </a:xfrm>
          </p:grpSpPr>
          <p:sp>
            <p:nvSpPr>
              <p:cNvPr id="40" name="Google Shape;40;p2"/>
              <p:cNvSpPr/>
              <p:nvPr/>
            </p:nvSpPr>
            <p:spPr>
              <a:xfrm rot="1226546">
                <a:off x="7692589" y="4106488"/>
                <a:ext cx="320298" cy="311457"/>
              </a:xfrm>
              <a:custGeom>
                <a:avLst/>
                <a:gdLst/>
                <a:ahLst/>
                <a:cxnLst/>
                <a:rect l="l" t="t" r="r" b="b"/>
                <a:pathLst>
                  <a:path w="15179" h="14760" extrusionOk="0">
                    <a:moveTo>
                      <a:pt x="9741" y="0"/>
                    </a:moveTo>
                    <a:lnTo>
                      <a:pt x="8306" y="60"/>
                    </a:lnTo>
                    <a:lnTo>
                      <a:pt x="7649" y="179"/>
                    </a:lnTo>
                    <a:lnTo>
                      <a:pt x="7052" y="299"/>
                    </a:lnTo>
                    <a:lnTo>
                      <a:pt x="6514" y="478"/>
                    </a:lnTo>
                    <a:lnTo>
                      <a:pt x="5916" y="777"/>
                    </a:lnTo>
                    <a:lnTo>
                      <a:pt x="5319" y="1135"/>
                    </a:lnTo>
                    <a:lnTo>
                      <a:pt x="4721" y="1613"/>
                    </a:lnTo>
                    <a:lnTo>
                      <a:pt x="3765" y="2510"/>
                    </a:lnTo>
                    <a:lnTo>
                      <a:pt x="2809" y="3585"/>
                    </a:lnTo>
                    <a:lnTo>
                      <a:pt x="1913" y="4840"/>
                    </a:lnTo>
                    <a:lnTo>
                      <a:pt x="1494" y="5557"/>
                    </a:lnTo>
                    <a:lnTo>
                      <a:pt x="1076" y="6215"/>
                    </a:lnTo>
                    <a:lnTo>
                      <a:pt x="777" y="6932"/>
                    </a:lnTo>
                    <a:lnTo>
                      <a:pt x="478" y="7649"/>
                    </a:lnTo>
                    <a:lnTo>
                      <a:pt x="239" y="8366"/>
                    </a:lnTo>
                    <a:lnTo>
                      <a:pt x="60" y="9023"/>
                    </a:lnTo>
                    <a:lnTo>
                      <a:pt x="0" y="9740"/>
                    </a:lnTo>
                    <a:lnTo>
                      <a:pt x="0" y="10457"/>
                    </a:lnTo>
                    <a:lnTo>
                      <a:pt x="120" y="11115"/>
                    </a:lnTo>
                    <a:lnTo>
                      <a:pt x="299" y="11772"/>
                    </a:lnTo>
                    <a:lnTo>
                      <a:pt x="419" y="12071"/>
                    </a:lnTo>
                    <a:lnTo>
                      <a:pt x="598" y="12429"/>
                    </a:lnTo>
                    <a:lnTo>
                      <a:pt x="1076" y="12907"/>
                    </a:lnTo>
                    <a:lnTo>
                      <a:pt x="1554" y="13385"/>
                    </a:lnTo>
                    <a:lnTo>
                      <a:pt x="2152" y="13684"/>
                    </a:lnTo>
                    <a:lnTo>
                      <a:pt x="2749" y="13983"/>
                    </a:lnTo>
                    <a:lnTo>
                      <a:pt x="3406" y="14222"/>
                    </a:lnTo>
                    <a:lnTo>
                      <a:pt x="4721" y="14640"/>
                    </a:lnTo>
                    <a:lnTo>
                      <a:pt x="5378" y="14760"/>
                    </a:lnTo>
                    <a:lnTo>
                      <a:pt x="6036" y="14760"/>
                    </a:lnTo>
                    <a:lnTo>
                      <a:pt x="6753" y="14700"/>
                    </a:lnTo>
                    <a:lnTo>
                      <a:pt x="7410" y="14521"/>
                    </a:lnTo>
                    <a:lnTo>
                      <a:pt x="8067" y="14222"/>
                    </a:lnTo>
                    <a:lnTo>
                      <a:pt x="8665" y="13923"/>
                    </a:lnTo>
                    <a:lnTo>
                      <a:pt x="9262" y="13505"/>
                    </a:lnTo>
                    <a:lnTo>
                      <a:pt x="9741" y="13086"/>
                    </a:lnTo>
                    <a:lnTo>
                      <a:pt x="10756" y="12130"/>
                    </a:lnTo>
                    <a:lnTo>
                      <a:pt x="11832" y="10935"/>
                    </a:lnTo>
                    <a:lnTo>
                      <a:pt x="12908" y="9561"/>
                    </a:lnTo>
                    <a:lnTo>
                      <a:pt x="13445" y="8844"/>
                    </a:lnTo>
                    <a:lnTo>
                      <a:pt x="13923" y="8067"/>
                    </a:lnTo>
                    <a:lnTo>
                      <a:pt x="14342" y="7290"/>
                    </a:lnTo>
                    <a:lnTo>
                      <a:pt x="14700" y="6513"/>
                    </a:lnTo>
                    <a:lnTo>
                      <a:pt x="14939" y="5737"/>
                    </a:lnTo>
                    <a:lnTo>
                      <a:pt x="15118" y="4960"/>
                    </a:lnTo>
                    <a:lnTo>
                      <a:pt x="15178" y="4183"/>
                    </a:lnTo>
                    <a:lnTo>
                      <a:pt x="15178" y="3466"/>
                    </a:lnTo>
                    <a:lnTo>
                      <a:pt x="15059" y="3107"/>
                    </a:lnTo>
                    <a:lnTo>
                      <a:pt x="14999" y="2749"/>
                    </a:lnTo>
                    <a:lnTo>
                      <a:pt x="14820" y="2390"/>
                    </a:lnTo>
                    <a:lnTo>
                      <a:pt x="14640" y="2092"/>
                    </a:lnTo>
                    <a:lnTo>
                      <a:pt x="14222" y="1494"/>
                    </a:lnTo>
                    <a:lnTo>
                      <a:pt x="13684" y="1076"/>
                    </a:lnTo>
                    <a:lnTo>
                      <a:pt x="13147" y="657"/>
                    </a:lnTo>
                    <a:lnTo>
                      <a:pt x="12489" y="418"/>
                    </a:lnTo>
                    <a:lnTo>
                      <a:pt x="11832" y="179"/>
                    </a:lnTo>
                    <a:lnTo>
                      <a:pt x="11115" y="60"/>
                    </a:lnTo>
                    <a:lnTo>
                      <a:pt x="1045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 rot="9911830">
                <a:off x="7595186" y="4010311"/>
                <a:ext cx="338915" cy="323847"/>
              </a:xfrm>
              <a:custGeom>
                <a:avLst/>
                <a:gdLst/>
                <a:ahLst/>
                <a:cxnLst/>
                <a:rect l="l" t="t" r="r" b="b"/>
                <a:pathLst>
                  <a:path w="393594" h="376095" extrusionOk="0">
                    <a:moveTo>
                      <a:pt x="214418" y="305042"/>
                    </a:moveTo>
                    <a:cubicBezTo>
                      <a:pt x="268393" y="256783"/>
                      <a:pt x="326179" y="286627"/>
                      <a:pt x="373168" y="327902"/>
                    </a:cubicBezTo>
                    <a:cubicBezTo>
                      <a:pt x="334433" y="348222"/>
                      <a:pt x="287443" y="358383"/>
                      <a:pt x="242358" y="352667"/>
                    </a:cubicBezTo>
                    <a:cubicBezTo>
                      <a:pt x="242358" y="360922"/>
                      <a:pt x="242358" y="367908"/>
                      <a:pt x="242358" y="374892"/>
                    </a:cubicBezTo>
                    <a:cubicBezTo>
                      <a:pt x="208704" y="387592"/>
                      <a:pt x="190289" y="296152"/>
                      <a:pt x="189654" y="269483"/>
                    </a:cubicBezTo>
                    <a:cubicBezTo>
                      <a:pt x="-846" y="341237"/>
                      <a:pt x="-74507" y="101208"/>
                      <a:pt x="94404" y="17387"/>
                    </a:cubicBezTo>
                    <a:cubicBezTo>
                      <a:pt x="178858" y="4052"/>
                      <a:pt x="289983" y="-24523"/>
                      <a:pt x="357293" y="44058"/>
                    </a:cubicBezTo>
                    <a:cubicBezTo>
                      <a:pt x="419523" y="101208"/>
                      <a:pt x="399839" y="240272"/>
                      <a:pt x="312843" y="258687"/>
                    </a:cubicBezTo>
                    <a:cubicBezTo>
                      <a:pt x="260139" y="256147"/>
                      <a:pt x="199179" y="220587"/>
                      <a:pt x="214418" y="305042"/>
                    </a:cubicBezTo>
                    <a:close/>
                    <a:moveTo>
                      <a:pt x="369993" y="131687"/>
                    </a:moveTo>
                    <a:cubicBezTo>
                      <a:pt x="377614" y="58662"/>
                      <a:pt x="298873" y="-2298"/>
                      <a:pt x="229658" y="22467"/>
                    </a:cubicBezTo>
                    <a:cubicBezTo>
                      <a:pt x="215054" y="28817"/>
                      <a:pt x="199179" y="30722"/>
                      <a:pt x="183304" y="23737"/>
                    </a:cubicBezTo>
                    <a:cubicBezTo>
                      <a:pt x="79164" y="3417"/>
                      <a:pt x="-14182" y="120258"/>
                      <a:pt x="37254" y="217412"/>
                    </a:cubicBezTo>
                    <a:cubicBezTo>
                      <a:pt x="86148" y="318377"/>
                      <a:pt x="176954" y="218047"/>
                      <a:pt x="249979" y="231383"/>
                    </a:cubicBezTo>
                    <a:cubicBezTo>
                      <a:pt x="321098" y="265037"/>
                      <a:pt x="372533" y="203442"/>
                      <a:pt x="369993" y="131687"/>
                    </a:cubicBezTo>
                    <a:close/>
                    <a:moveTo>
                      <a:pt x="329354" y="320283"/>
                    </a:moveTo>
                    <a:cubicBezTo>
                      <a:pt x="316654" y="302502"/>
                      <a:pt x="260773" y="284087"/>
                      <a:pt x="255693" y="313297"/>
                    </a:cubicBezTo>
                    <a:cubicBezTo>
                      <a:pt x="266489" y="313297"/>
                      <a:pt x="288714" y="301233"/>
                      <a:pt x="289348" y="318377"/>
                    </a:cubicBezTo>
                    <a:cubicBezTo>
                      <a:pt x="289348" y="327902"/>
                      <a:pt x="272839" y="324092"/>
                      <a:pt x="275379" y="337427"/>
                    </a:cubicBezTo>
                    <a:cubicBezTo>
                      <a:pt x="293158" y="336158"/>
                      <a:pt x="310304" y="333617"/>
                      <a:pt x="329354" y="32028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grpSp>
          <p:nvGrpSpPr>
            <p:cNvPr id="42" name="Google Shape;42;p2"/>
            <p:cNvGrpSpPr/>
            <p:nvPr/>
          </p:nvGrpSpPr>
          <p:grpSpPr>
            <a:xfrm>
              <a:off x="510215" y="271717"/>
              <a:ext cx="557022" cy="619823"/>
              <a:chOff x="510215" y="271717"/>
              <a:chExt cx="557022" cy="619823"/>
            </a:xfrm>
          </p:grpSpPr>
          <p:sp>
            <p:nvSpPr>
              <p:cNvPr id="43" name="Google Shape;43;p2"/>
              <p:cNvSpPr/>
              <p:nvPr/>
            </p:nvSpPr>
            <p:spPr>
              <a:xfrm>
                <a:off x="676827" y="376200"/>
                <a:ext cx="316843" cy="320881"/>
              </a:xfrm>
              <a:custGeom>
                <a:avLst/>
                <a:gdLst/>
                <a:ahLst/>
                <a:cxnLst/>
                <a:rect l="l" t="t" r="r" b="b"/>
                <a:pathLst>
                  <a:path w="23544" h="23844" extrusionOk="0">
                    <a:moveTo>
                      <a:pt x="12429" y="1"/>
                    </a:moveTo>
                    <a:lnTo>
                      <a:pt x="11234" y="120"/>
                    </a:lnTo>
                    <a:lnTo>
                      <a:pt x="10099" y="359"/>
                    </a:lnTo>
                    <a:lnTo>
                      <a:pt x="9023" y="718"/>
                    </a:lnTo>
                    <a:lnTo>
                      <a:pt x="7948" y="1136"/>
                    </a:lnTo>
                    <a:lnTo>
                      <a:pt x="6872" y="1614"/>
                    </a:lnTo>
                    <a:lnTo>
                      <a:pt x="5856" y="2212"/>
                    </a:lnTo>
                    <a:lnTo>
                      <a:pt x="4960" y="2869"/>
                    </a:lnTo>
                    <a:lnTo>
                      <a:pt x="4064" y="3586"/>
                    </a:lnTo>
                    <a:lnTo>
                      <a:pt x="3227" y="4363"/>
                    </a:lnTo>
                    <a:lnTo>
                      <a:pt x="2510" y="5259"/>
                    </a:lnTo>
                    <a:lnTo>
                      <a:pt x="1853" y="6156"/>
                    </a:lnTo>
                    <a:lnTo>
                      <a:pt x="1255" y="7112"/>
                    </a:lnTo>
                    <a:lnTo>
                      <a:pt x="777" y="8128"/>
                    </a:lnTo>
                    <a:lnTo>
                      <a:pt x="418" y="9203"/>
                    </a:lnTo>
                    <a:lnTo>
                      <a:pt x="179" y="10279"/>
                    </a:lnTo>
                    <a:lnTo>
                      <a:pt x="0" y="11414"/>
                    </a:lnTo>
                    <a:lnTo>
                      <a:pt x="0" y="12609"/>
                    </a:lnTo>
                    <a:lnTo>
                      <a:pt x="179" y="13804"/>
                    </a:lnTo>
                    <a:lnTo>
                      <a:pt x="418" y="14999"/>
                    </a:lnTo>
                    <a:lnTo>
                      <a:pt x="777" y="16075"/>
                    </a:lnTo>
                    <a:lnTo>
                      <a:pt x="1315" y="17151"/>
                    </a:lnTo>
                    <a:lnTo>
                      <a:pt x="1912" y="18166"/>
                    </a:lnTo>
                    <a:lnTo>
                      <a:pt x="2570" y="19063"/>
                    </a:lnTo>
                    <a:lnTo>
                      <a:pt x="3346" y="19959"/>
                    </a:lnTo>
                    <a:lnTo>
                      <a:pt x="4243" y="20736"/>
                    </a:lnTo>
                    <a:lnTo>
                      <a:pt x="5139" y="21453"/>
                    </a:lnTo>
                    <a:lnTo>
                      <a:pt x="6155" y="22110"/>
                    </a:lnTo>
                    <a:lnTo>
                      <a:pt x="7171" y="22648"/>
                    </a:lnTo>
                    <a:lnTo>
                      <a:pt x="8306" y="23066"/>
                    </a:lnTo>
                    <a:lnTo>
                      <a:pt x="9382" y="23425"/>
                    </a:lnTo>
                    <a:lnTo>
                      <a:pt x="10517" y="23664"/>
                    </a:lnTo>
                    <a:lnTo>
                      <a:pt x="11712" y="23783"/>
                    </a:lnTo>
                    <a:lnTo>
                      <a:pt x="12848" y="23843"/>
                    </a:lnTo>
                    <a:lnTo>
                      <a:pt x="14043" y="23724"/>
                    </a:lnTo>
                    <a:lnTo>
                      <a:pt x="15238" y="23485"/>
                    </a:lnTo>
                    <a:lnTo>
                      <a:pt x="16373" y="23066"/>
                    </a:lnTo>
                    <a:lnTo>
                      <a:pt x="17449" y="22588"/>
                    </a:lnTo>
                    <a:lnTo>
                      <a:pt x="18465" y="21991"/>
                    </a:lnTo>
                    <a:lnTo>
                      <a:pt x="19421" y="21274"/>
                    </a:lnTo>
                    <a:lnTo>
                      <a:pt x="20317" y="20497"/>
                    </a:lnTo>
                    <a:lnTo>
                      <a:pt x="21094" y="19660"/>
                    </a:lnTo>
                    <a:lnTo>
                      <a:pt x="21751" y="18704"/>
                    </a:lnTo>
                    <a:lnTo>
                      <a:pt x="22349" y="17688"/>
                    </a:lnTo>
                    <a:lnTo>
                      <a:pt x="22827" y="16673"/>
                    </a:lnTo>
                    <a:lnTo>
                      <a:pt x="23185" y="15537"/>
                    </a:lnTo>
                    <a:lnTo>
                      <a:pt x="23424" y="14402"/>
                    </a:lnTo>
                    <a:lnTo>
                      <a:pt x="23544" y="13207"/>
                    </a:lnTo>
                    <a:lnTo>
                      <a:pt x="23544" y="12071"/>
                    </a:lnTo>
                    <a:lnTo>
                      <a:pt x="23484" y="11474"/>
                    </a:lnTo>
                    <a:lnTo>
                      <a:pt x="23364" y="10876"/>
                    </a:lnTo>
                    <a:lnTo>
                      <a:pt x="23185" y="10279"/>
                    </a:lnTo>
                    <a:lnTo>
                      <a:pt x="23006" y="9681"/>
                    </a:lnTo>
                    <a:lnTo>
                      <a:pt x="23006" y="9024"/>
                    </a:lnTo>
                    <a:lnTo>
                      <a:pt x="22946" y="8426"/>
                    </a:lnTo>
                    <a:lnTo>
                      <a:pt x="22827" y="7889"/>
                    </a:lnTo>
                    <a:lnTo>
                      <a:pt x="22707" y="7291"/>
                    </a:lnTo>
                    <a:lnTo>
                      <a:pt x="22528" y="6753"/>
                    </a:lnTo>
                    <a:lnTo>
                      <a:pt x="22349" y="6215"/>
                    </a:lnTo>
                    <a:lnTo>
                      <a:pt x="21811" y="5200"/>
                    </a:lnTo>
                    <a:lnTo>
                      <a:pt x="21213" y="4243"/>
                    </a:lnTo>
                    <a:lnTo>
                      <a:pt x="20496" y="3407"/>
                    </a:lnTo>
                    <a:lnTo>
                      <a:pt x="19719" y="2630"/>
                    </a:lnTo>
                    <a:lnTo>
                      <a:pt x="18823" y="1973"/>
                    </a:lnTo>
                    <a:lnTo>
                      <a:pt x="17867" y="1375"/>
                    </a:lnTo>
                    <a:lnTo>
                      <a:pt x="16851" y="837"/>
                    </a:lnTo>
                    <a:lnTo>
                      <a:pt x="15776" y="479"/>
                    </a:lnTo>
                    <a:lnTo>
                      <a:pt x="14700" y="180"/>
                    </a:lnTo>
                    <a:lnTo>
                      <a:pt x="13565" y="61"/>
                    </a:lnTo>
                    <a:lnTo>
                      <a:pt x="12429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510215" y="271717"/>
                <a:ext cx="557022" cy="619823"/>
              </a:xfrm>
              <a:custGeom>
                <a:avLst/>
                <a:gdLst/>
                <a:ahLst/>
                <a:cxnLst/>
                <a:rect l="l" t="t" r="r" b="b"/>
                <a:pathLst>
                  <a:path w="647700" h="720725" extrusionOk="0">
                    <a:moveTo>
                      <a:pt x="513080" y="323850"/>
                    </a:moveTo>
                    <a:cubicBezTo>
                      <a:pt x="517525" y="130810"/>
                      <a:pt x="228600" y="72390"/>
                      <a:pt x="142240" y="236220"/>
                    </a:cubicBezTo>
                    <a:cubicBezTo>
                      <a:pt x="74930" y="348615"/>
                      <a:pt x="219075" y="481330"/>
                      <a:pt x="144145" y="591820"/>
                    </a:cubicBezTo>
                    <a:cubicBezTo>
                      <a:pt x="140970" y="600710"/>
                      <a:pt x="146685" y="608965"/>
                      <a:pt x="156210" y="609600"/>
                    </a:cubicBezTo>
                    <a:cubicBezTo>
                      <a:pt x="183515" y="603250"/>
                      <a:pt x="471170" y="659130"/>
                      <a:pt x="370205" y="597535"/>
                    </a:cubicBezTo>
                    <a:cubicBezTo>
                      <a:pt x="366395" y="480695"/>
                      <a:pt x="525780" y="439420"/>
                      <a:pt x="513080" y="323850"/>
                    </a:cubicBezTo>
                    <a:close/>
                    <a:moveTo>
                      <a:pt x="249555" y="588010"/>
                    </a:moveTo>
                    <a:cubicBezTo>
                      <a:pt x="230505" y="510540"/>
                      <a:pt x="259080" y="430530"/>
                      <a:pt x="233680" y="354965"/>
                    </a:cubicBezTo>
                    <a:cubicBezTo>
                      <a:pt x="264795" y="384175"/>
                      <a:pt x="260985" y="381635"/>
                      <a:pt x="294640" y="368300"/>
                    </a:cubicBezTo>
                    <a:cubicBezTo>
                      <a:pt x="311785" y="385445"/>
                      <a:pt x="311785" y="385445"/>
                      <a:pt x="334010" y="392430"/>
                    </a:cubicBezTo>
                    <a:cubicBezTo>
                      <a:pt x="320675" y="454660"/>
                      <a:pt x="300355" y="514985"/>
                      <a:pt x="284480" y="576580"/>
                    </a:cubicBezTo>
                    <a:cubicBezTo>
                      <a:pt x="281305" y="594995"/>
                      <a:pt x="267335" y="597535"/>
                      <a:pt x="249555" y="588010"/>
                    </a:cubicBezTo>
                    <a:close/>
                    <a:moveTo>
                      <a:pt x="340360" y="595630"/>
                    </a:moveTo>
                    <a:cubicBezTo>
                      <a:pt x="326390" y="598805"/>
                      <a:pt x="316865" y="598805"/>
                      <a:pt x="306070" y="589280"/>
                    </a:cubicBezTo>
                    <a:cubicBezTo>
                      <a:pt x="324485" y="520065"/>
                      <a:pt x="330200" y="430530"/>
                      <a:pt x="379730" y="377825"/>
                    </a:cubicBezTo>
                    <a:cubicBezTo>
                      <a:pt x="368300" y="346075"/>
                      <a:pt x="354965" y="335915"/>
                      <a:pt x="327025" y="359410"/>
                    </a:cubicBezTo>
                    <a:cubicBezTo>
                      <a:pt x="293370" y="341630"/>
                      <a:pt x="296545" y="333375"/>
                      <a:pt x="266700" y="354330"/>
                    </a:cubicBezTo>
                    <a:cubicBezTo>
                      <a:pt x="259715" y="342900"/>
                      <a:pt x="253365" y="331470"/>
                      <a:pt x="246380" y="320040"/>
                    </a:cubicBezTo>
                    <a:cubicBezTo>
                      <a:pt x="173355" y="307975"/>
                      <a:pt x="207010" y="382905"/>
                      <a:pt x="216535" y="386715"/>
                    </a:cubicBezTo>
                    <a:cubicBezTo>
                      <a:pt x="220345" y="452120"/>
                      <a:pt x="218440" y="519430"/>
                      <a:pt x="220980" y="584835"/>
                    </a:cubicBezTo>
                    <a:cubicBezTo>
                      <a:pt x="203200" y="588645"/>
                      <a:pt x="203200" y="589280"/>
                      <a:pt x="184785" y="581660"/>
                    </a:cubicBezTo>
                    <a:cubicBezTo>
                      <a:pt x="217170" y="478790"/>
                      <a:pt x="132080" y="381635"/>
                      <a:pt x="150495" y="281305"/>
                    </a:cubicBezTo>
                    <a:cubicBezTo>
                      <a:pt x="176530" y="188595"/>
                      <a:pt x="277495" y="156210"/>
                      <a:pt x="364490" y="170180"/>
                    </a:cubicBezTo>
                    <a:cubicBezTo>
                      <a:pt x="437515" y="178435"/>
                      <a:pt x="478155" y="247650"/>
                      <a:pt x="485140" y="314325"/>
                    </a:cubicBezTo>
                    <a:cubicBezTo>
                      <a:pt x="493395" y="430530"/>
                      <a:pt x="337820" y="475615"/>
                      <a:pt x="340360" y="595630"/>
                    </a:cubicBezTo>
                    <a:close/>
                    <a:moveTo>
                      <a:pt x="325755" y="644525"/>
                    </a:moveTo>
                    <a:cubicBezTo>
                      <a:pt x="270510" y="646430"/>
                      <a:pt x="215900" y="626745"/>
                      <a:pt x="161925" y="631190"/>
                    </a:cubicBezTo>
                    <a:cubicBezTo>
                      <a:pt x="137795" y="666750"/>
                      <a:pt x="304165" y="661035"/>
                      <a:pt x="325120" y="671195"/>
                    </a:cubicBezTo>
                    <a:cubicBezTo>
                      <a:pt x="360680" y="675640"/>
                      <a:pt x="353695" y="645160"/>
                      <a:pt x="325755" y="644525"/>
                    </a:cubicBezTo>
                    <a:close/>
                    <a:moveTo>
                      <a:pt x="176530" y="681990"/>
                    </a:moveTo>
                    <a:cubicBezTo>
                      <a:pt x="167005" y="729615"/>
                      <a:pt x="273050" y="708025"/>
                      <a:pt x="304165" y="720725"/>
                    </a:cubicBezTo>
                    <a:cubicBezTo>
                      <a:pt x="378460" y="691515"/>
                      <a:pt x="199390" y="686435"/>
                      <a:pt x="176530" y="681990"/>
                    </a:cubicBezTo>
                    <a:close/>
                    <a:moveTo>
                      <a:pt x="555625" y="214630"/>
                    </a:moveTo>
                    <a:cubicBezTo>
                      <a:pt x="588010" y="198755"/>
                      <a:pt x="614045" y="179705"/>
                      <a:pt x="647700" y="162560"/>
                    </a:cubicBezTo>
                    <a:cubicBezTo>
                      <a:pt x="629285" y="140335"/>
                      <a:pt x="513080" y="196850"/>
                      <a:pt x="555625" y="214630"/>
                    </a:cubicBezTo>
                    <a:close/>
                    <a:moveTo>
                      <a:pt x="0" y="465455"/>
                    </a:moveTo>
                    <a:cubicBezTo>
                      <a:pt x="14605" y="500380"/>
                      <a:pt x="64135" y="459105"/>
                      <a:pt x="78105" y="439420"/>
                    </a:cubicBezTo>
                    <a:cubicBezTo>
                      <a:pt x="49530" y="413385"/>
                      <a:pt x="29210" y="454660"/>
                      <a:pt x="0" y="465455"/>
                    </a:cubicBezTo>
                    <a:close/>
                    <a:moveTo>
                      <a:pt x="30480" y="86360"/>
                    </a:moveTo>
                    <a:cubicBezTo>
                      <a:pt x="35560" y="98425"/>
                      <a:pt x="99060" y="177800"/>
                      <a:pt x="105410" y="149860"/>
                    </a:cubicBezTo>
                    <a:cubicBezTo>
                      <a:pt x="90170" y="130175"/>
                      <a:pt x="60325" y="67945"/>
                      <a:pt x="30480" y="86360"/>
                    </a:cubicBezTo>
                    <a:close/>
                    <a:moveTo>
                      <a:pt x="351790" y="76200"/>
                    </a:moveTo>
                    <a:cubicBezTo>
                      <a:pt x="374015" y="69215"/>
                      <a:pt x="363220" y="30480"/>
                      <a:pt x="369570" y="11430"/>
                    </a:cubicBezTo>
                    <a:cubicBezTo>
                      <a:pt x="370205" y="5080"/>
                      <a:pt x="364490" y="0"/>
                      <a:pt x="357505" y="0"/>
                    </a:cubicBezTo>
                    <a:cubicBezTo>
                      <a:pt x="335915" y="635"/>
                      <a:pt x="345440" y="30480"/>
                      <a:pt x="342265" y="45085"/>
                    </a:cubicBezTo>
                    <a:cubicBezTo>
                      <a:pt x="342265" y="45085"/>
                      <a:pt x="342265" y="45085"/>
                      <a:pt x="342900" y="45085"/>
                    </a:cubicBezTo>
                    <a:cubicBezTo>
                      <a:pt x="342265" y="55245"/>
                      <a:pt x="336550" y="75565"/>
                      <a:pt x="351790" y="76200"/>
                    </a:cubicBezTo>
                    <a:close/>
                    <a:moveTo>
                      <a:pt x="519430" y="487045"/>
                    </a:moveTo>
                    <a:cubicBezTo>
                      <a:pt x="540385" y="495935"/>
                      <a:pt x="566420" y="540385"/>
                      <a:pt x="589280" y="520700"/>
                    </a:cubicBezTo>
                    <a:cubicBezTo>
                      <a:pt x="585470" y="502920"/>
                      <a:pt x="500380" y="438785"/>
                      <a:pt x="519430" y="48704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45" name="Google Shape;45;p2"/>
            <p:cNvSpPr/>
            <p:nvPr/>
          </p:nvSpPr>
          <p:spPr>
            <a:xfrm>
              <a:off x="1778886" y="4237081"/>
              <a:ext cx="556337" cy="631409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 rot="-982808">
              <a:off x="7867083" y="4603094"/>
              <a:ext cx="701993" cy="567693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7" name="Google Shape;47;p2"/>
            <p:cNvSpPr/>
            <p:nvPr/>
          </p:nvSpPr>
          <p:spPr>
            <a:xfrm rot="1185294">
              <a:off x="4798350" y="3885963"/>
              <a:ext cx="616477" cy="671778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1393062" y="748927"/>
              <a:ext cx="579203" cy="652168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7317433" y="2956555"/>
              <a:ext cx="716315" cy="573888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8750637" y="1716146"/>
              <a:ext cx="454206" cy="406096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 rot="-2424156">
              <a:off x="2052510" y="-106317"/>
              <a:ext cx="373867" cy="493313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5960437" y="3855732"/>
              <a:ext cx="712864" cy="419317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53" name="Google Shape;53;p2"/>
            <p:cNvGrpSpPr/>
            <p:nvPr/>
          </p:nvGrpSpPr>
          <p:grpSpPr>
            <a:xfrm rot="891035">
              <a:off x="1165229" y="1691730"/>
              <a:ext cx="657771" cy="386113"/>
              <a:chOff x="1429156" y="1387535"/>
              <a:chExt cx="657769" cy="386112"/>
            </a:xfrm>
          </p:grpSpPr>
          <p:sp>
            <p:nvSpPr>
              <p:cNvPr id="54" name="Google Shape;54;p2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56" name="Google Shape;56;p2"/>
            <p:cNvSpPr/>
            <p:nvPr/>
          </p:nvSpPr>
          <p:spPr>
            <a:xfrm rot="-1696692">
              <a:off x="7441723" y="1525254"/>
              <a:ext cx="760522" cy="200454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1161548" y="2558031"/>
              <a:ext cx="665135" cy="522113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58" name="Google Shape;58;p2"/>
            <p:cNvGrpSpPr/>
            <p:nvPr/>
          </p:nvGrpSpPr>
          <p:grpSpPr>
            <a:xfrm>
              <a:off x="346827" y="3411153"/>
              <a:ext cx="376916" cy="455685"/>
              <a:chOff x="1010452" y="1144365"/>
              <a:chExt cx="376916" cy="455685"/>
            </a:xfrm>
          </p:grpSpPr>
          <p:sp>
            <p:nvSpPr>
              <p:cNvPr id="59" name="Google Shape;59;p2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grpSp>
          <p:nvGrpSpPr>
            <p:cNvPr id="61" name="Google Shape;61;p2"/>
            <p:cNvGrpSpPr/>
            <p:nvPr/>
          </p:nvGrpSpPr>
          <p:grpSpPr>
            <a:xfrm>
              <a:off x="7439637" y="3918577"/>
              <a:ext cx="503800" cy="507307"/>
              <a:chOff x="7439637" y="3918577"/>
              <a:chExt cx="503800" cy="507307"/>
            </a:xfrm>
          </p:grpSpPr>
          <p:sp>
            <p:nvSpPr>
              <p:cNvPr id="62" name="Google Shape;62;p2"/>
              <p:cNvSpPr/>
              <p:nvPr/>
            </p:nvSpPr>
            <p:spPr>
              <a:xfrm>
                <a:off x="7547126" y="4133375"/>
                <a:ext cx="332324" cy="292506"/>
              </a:xfrm>
              <a:custGeom>
                <a:avLst/>
                <a:gdLst/>
                <a:ahLst/>
                <a:cxnLst/>
                <a:rect l="l" t="t" r="r" b="b"/>
                <a:pathLst>
                  <a:path w="23544" h="23844" extrusionOk="0">
                    <a:moveTo>
                      <a:pt x="12429" y="1"/>
                    </a:moveTo>
                    <a:lnTo>
                      <a:pt x="11234" y="120"/>
                    </a:lnTo>
                    <a:lnTo>
                      <a:pt x="10099" y="359"/>
                    </a:lnTo>
                    <a:lnTo>
                      <a:pt x="9023" y="718"/>
                    </a:lnTo>
                    <a:lnTo>
                      <a:pt x="7948" y="1136"/>
                    </a:lnTo>
                    <a:lnTo>
                      <a:pt x="6872" y="1614"/>
                    </a:lnTo>
                    <a:lnTo>
                      <a:pt x="5856" y="2212"/>
                    </a:lnTo>
                    <a:lnTo>
                      <a:pt x="4960" y="2869"/>
                    </a:lnTo>
                    <a:lnTo>
                      <a:pt x="4064" y="3586"/>
                    </a:lnTo>
                    <a:lnTo>
                      <a:pt x="3227" y="4363"/>
                    </a:lnTo>
                    <a:lnTo>
                      <a:pt x="2510" y="5259"/>
                    </a:lnTo>
                    <a:lnTo>
                      <a:pt x="1853" y="6156"/>
                    </a:lnTo>
                    <a:lnTo>
                      <a:pt x="1255" y="7112"/>
                    </a:lnTo>
                    <a:lnTo>
                      <a:pt x="777" y="8128"/>
                    </a:lnTo>
                    <a:lnTo>
                      <a:pt x="418" y="9203"/>
                    </a:lnTo>
                    <a:lnTo>
                      <a:pt x="179" y="10279"/>
                    </a:lnTo>
                    <a:lnTo>
                      <a:pt x="0" y="11414"/>
                    </a:lnTo>
                    <a:lnTo>
                      <a:pt x="0" y="12609"/>
                    </a:lnTo>
                    <a:lnTo>
                      <a:pt x="179" y="13804"/>
                    </a:lnTo>
                    <a:lnTo>
                      <a:pt x="418" y="14999"/>
                    </a:lnTo>
                    <a:lnTo>
                      <a:pt x="777" y="16075"/>
                    </a:lnTo>
                    <a:lnTo>
                      <a:pt x="1315" y="17151"/>
                    </a:lnTo>
                    <a:lnTo>
                      <a:pt x="1912" y="18166"/>
                    </a:lnTo>
                    <a:lnTo>
                      <a:pt x="2570" y="19063"/>
                    </a:lnTo>
                    <a:lnTo>
                      <a:pt x="3346" y="19959"/>
                    </a:lnTo>
                    <a:lnTo>
                      <a:pt x="4243" y="20736"/>
                    </a:lnTo>
                    <a:lnTo>
                      <a:pt x="5139" y="21453"/>
                    </a:lnTo>
                    <a:lnTo>
                      <a:pt x="6155" y="22110"/>
                    </a:lnTo>
                    <a:lnTo>
                      <a:pt x="7171" y="22648"/>
                    </a:lnTo>
                    <a:lnTo>
                      <a:pt x="8306" y="23066"/>
                    </a:lnTo>
                    <a:lnTo>
                      <a:pt x="9382" y="23425"/>
                    </a:lnTo>
                    <a:lnTo>
                      <a:pt x="10517" y="23664"/>
                    </a:lnTo>
                    <a:lnTo>
                      <a:pt x="11712" y="23783"/>
                    </a:lnTo>
                    <a:lnTo>
                      <a:pt x="12848" y="23843"/>
                    </a:lnTo>
                    <a:lnTo>
                      <a:pt x="14043" y="23724"/>
                    </a:lnTo>
                    <a:lnTo>
                      <a:pt x="15238" y="23485"/>
                    </a:lnTo>
                    <a:lnTo>
                      <a:pt x="16373" y="23066"/>
                    </a:lnTo>
                    <a:lnTo>
                      <a:pt x="17449" y="22588"/>
                    </a:lnTo>
                    <a:lnTo>
                      <a:pt x="18465" y="21991"/>
                    </a:lnTo>
                    <a:lnTo>
                      <a:pt x="19421" y="21274"/>
                    </a:lnTo>
                    <a:lnTo>
                      <a:pt x="20317" y="20497"/>
                    </a:lnTo>
                    <a:lnTo>
                      <a:pt x="21094" y="19660"/>
                    </a:lnTo>
                    <a:lnTo>
                      <a:pt x="21751" y="18704"/>
                    </a:lnTo>
                    <a:lnTo>
                      <a:pt x="22349" y="17688"/>
                    </a:lnTo>
                    <a:lnTo>
                      <a:pt x="22827" y="16673"/>
                    </a:lnTo>
                    <a:lnTo>
                      <a:pt x="23185" y="15537"/>
                    </a:lnTo>
                    <a:lnTo>
                      <a:pt x="23424" y="14402"/>
                    </a:lnTo>
                    <a:lnTo>
                      <a:pt x="23544" y="13207"/>
                    </a:lnTo>
                    <a:lnTo>
                      <a:pt x="23544" y="12071"/>
                    </a:lnTo>
                    <a:lnTo>
                      <a:pt x="23484" y="11474"/>
                    </a:lnTo>
                    <a:lnTo>
                      <a:pt x="23364" y="10876"/>
                    </a:lnTo>
                    <a:lnTo>
                      <a:pt x="23185" y="10279"/>
                    </a:lnTo>
                    <a:lnTo>
                      <a:pt x="23006" y="9681"/>
                    </a:lnTo>
                    <a:lnTo>
                      <a:pt x="23006" y="9024"/>
                    </a:lnTo>
                    <a:lnTo>
                      <a:pt x="22946" y="8426"/>
                    </a:lnTo>
                    <a:lnTo>
                      <a:pt x="22827" y="7889"/>
                    </a:lnTo>
                    <a:lnTo>
                      <a:pt x="22707" y="7291"/>
                    </a:lnTo>
                    <a:lnTo>
                      <a:pt x="22528" y="6753"/>
                    </a:lnTo>
                    <a:lnTo>
                      <a:pt x="22349" y="6215"/>
                    </a:lnTo>
                    <a:lnTo>
                      <a:pt x="21811" y="5200"/>
                    </a:lnTo>
                    <a:lnTo>
                      <a:pt x="21213" y="4243"/>
                    </a:lnTo>
                    <a:lnTo>
                      <a:pt x="20496" y="3407"/>
                    </a:lnTo>
                    <a:lnTo>
                      <a:pt x="19719" y="2630"/>
                    </a:lnTo>
                    <a:lnTo>
                      <a:pt x="18823" y="1973"/>
                    </a:lnTo>
                    <a:lnTo>
                      <a:pt x="17867" y="1375"/>
                    </a:lnTo>
                    <a:lnTo>
                      <a:pt x="16851" y="837"/>
                    </a:lnTo>
                    <a:lnTo>
                      <a:pt x="15776" y="479"/>
                    </a:lnTo>
                    <a:lnTo>
                      <a:pt x="14700" y="180"/>
                    </a:lnTo>
                    <a:lnTo>
                      <a:pt x="13565" y="61"/>
                    </a:lnTo>
                    <a:lnTo>
                      <a:pt x="1242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 rot="-1109260">
                <a:off x="7493180" y="3971096"/>
                <a:ext cx="396713" cy="402269"/>
              </a:xfrm>
              <a:custGeom>
                <a:avLst/>
                <a:gdLst/>
                <a:ahLst/>
                <a:cxnLst/>
                <a:rect l="l" t="t" r="r" b="b"/>
                <a:pathLst>
                  <a:path w="461644" h="468109" extrusionOk="0">
                    <a:moveTo>
                      <a:pt x="313055" y="28998"/>
                    </a:moveTo>
                    <a:cubicBezTo>
                      <a:pt x="261620" y="-13547"/>
                      <a:pt x="187960" y="-4022"/>
                      <a:pt x="131445" y="23918"/>
                    </a:cubicBezTo>
                    <a:cubicBezTo>
                      <a:pt x="158750" y="209973"/>
                      <a:pt x="74295" y="277918"/>
                      <a:pt x="0" y="435398"/>
                    </a:cubicBezTo>
                    <a:cubicBezTo>
                      <a:pt x="26670" y="495088"/>
                      <a:pt x="107314" y="453178"/>
                      <a:pt x="158750" y="461433"/>
                    </a:cubicBezTo>
                    <a:cubicBezTo>
                      <a:pt x="257810" y="439208"/>
                      <a:pt x="367664" y="470323"/>
                      <a:pt x="461645" y="435398"/>
                    </a:cubicBezTo>
                    <a:cubicBezTo>
                      <a:pt x="369570" y="280458"/>
                      <a:pt x="297814" y="222038"/>
                      <a:pt x="313055" y="28998"/>
                    </a:cubicBezTo>
                    <a:close/>
                    <a:moveTo>
                      <a:pt x="270510" y="39158"/>
                    </a:moveTo>
                    <a:cubicBezTo>
                      <a:pt x="237489" y="54398"/>
                      <a:pt x="205105" y="51858"/>
                      <a:pt x="172085" y="38523"/>
                    </a:cubicBezTo>
                    <a:cubicBezTo>
                      <a:pt x="197485" y="14393"/>
                      <a:pt x="243205" y="16933"/>
                      <a:pt x="270510" y="39158"/>
                    </a:cubicBezTo>
                    <a:close/>
                    <a:moveTo>
                      <a:pt x="160655" y="63923"/>
                    </a:moveTo>
                    <a:cubicBezTo>
                      <a:pt x="203835" y="69638"/>
                      <a:pt x="242570" y="70273"/>
                      <a:pt x="287020" y="64558"/>
                    </a:cubicBezTo>
                    <a:cubicBezTo>
                      <a:pt x="301625" y="119803"/>
                      <a:pt x="283845" y="182033"/>
                      <a:pt x="306070" y="232833"/>
                    </a:cubicBezTo>
                    <a:cubicBezTo>
                      <a:pt x="314325" y="244898"/>
                      <a:pt x="330835" y="258868"/>
                      <a:pt x="321310" y="274743"/>
                    </a:cubicBezTo>
                    <a:cubicBezTo>
                      <a:pt x="258445" y="376978"/>
                      <a:pt x="194310" y="273473"/>
                      <a:pt x="116839" y="281728"/>
                    </a:cubicBezTo>
                    <a:cubicBezTo>
                      <a:pt x="172085" y="168063"/>
                      <a:pt x="155575" y="180763"/>
                      <a:pt x="160655" y="63923"/>
                    </a:cubicBezTo>
                    <a:close/>
                    <a:moveTo>
                      <a:pt x="350520" y="430318"/>
                    </a:moveTo>
                    <a:cubicBezTo>
                      <a:pt x="243839" y="425238"/>
                      <a:pt x="137795" y="444923"/>
                      <a:pt x="31750" y="441113"/>
                    </a:cubicBezTo>
                    <a:cubicBezTo>
                      <a:pt x="123189" y="141393"/>
                      <a:pt x="212089" y="450003"/>
                      <a:pt x="340360" y="284903"/>
                    </a:cubicBezTo>
                    <a:cubicBezTo>
                      <a:pt x="373380" y="329353"/>
                      <a:pt x="400685" y="368088"/>
                      <a:pt x="425450" y="415713"/>
                    </a:cubicBezTo>
                    <a:cubicBezTo>
                      <a:pt x="418464" y="425238"/>
                      <a:pt x="368935" y="431588"/>
                      <a:pt x="350520" y="430318"/>
                    </a:cubicBezTo>
                    <a:close/>
                    <a:moveTo>
                      <a:pt x="275589" y="413173"/>
                    </a:moveTo>
                    <a:cubicBezTo>
                      <a:pt x="280670" y="396663"/>
                      <a:pt x="275589" y="382058"/>
                      <a:pt x="274320" y="363643"/>
                    </a:cubicBezTo>
                    <a:cubicBezTo>
                      <a:pt x="203200" y="347768"/>
                      <a:pt x="209550" y="449368"/>
                      <a:pt x="275589" y="413173"/>
                    </a:cubicBezTo>
                    <a:close/>
                    <a:moveTo>
                      <a:pt x="250189" y="403648"/>
                    </a:moveTo>
                    <a:cubicBezTo>
                      <a:pt x="236855" y="403013"/>
                      <a:pt x="242570" y="390313"/>
                      <a:pt x="252095" y="387773"/>
                    </a:cubicBezTo>
                    <a:cubicBezTo>
                      <a:pt x="264160" y="389678"/>
                      <a:pt x="259714" y="403013"/>
                      <a:pt x="250189" y="403648"/>
                    </a:cubicBezTo>
                    <a:close/>
                    <a:moveTo>
                      <a:pt x="160020" y="336338"/>
                    </a:moveTo>
                    <a:cubicBezTo>
                      <a:pt x="121920" y="334433"/>
                      <a:pt x="120014" y="387138"/>
                      <a:pt x="158750" y="385233"/>
                    </a:cubicBezTo>
                    <a:cubicBezTo>
                      <a:pt x="191770" y="387773"/>
                      <a:pt x="194310" y="335703"/>
                      <a:pt x="160020" y="336338"/>
                    </a:cubicBezTo>
                    <a:close/>
                    <a:moveTo>
                      <a:pt x="153035" y="363008"/>
                    </a:moveTo>
                    <a:cubicBezTo>
                      <a:pt x="160020" y="361103"/>
                      <a:pt x="163830" y="354118"/>
                      <a:pt x="167639" y="365548"/>
                    </a:cubicBezTo>
                    <a:cubicBezTo>
                      <a:pt x="161289" y="366183"/>
                      <a:pt x="155575" y="370628"/>
                      <a:pt x="153035" y="363008"/>
                    </a:cubicBezTo>
                    <a:close/>
                    <a:moveTo>
                      <a:pt x="235585" y="262678"/>
                    </a:moveTo>
                    <a:cubicBezTo>
                      <a:pt x="268605" y="265218"/>
                      <a:pt x="281305" y="215053"/>
                      <a:pt x="240030" y="211243"/>
                    </a:cubicBezTo>
                    <a:cubicBezTo>
                      <a:pt x="203200" y="206798"/>
                      <a:pt x="203835" y="257598"/>
                      <a:pt x="235585" y="262678"/>
                    </a:cubicBezTo>
                    <a:close/>
                    <a:moveTo>
                      <a:pt x="248285" y="235373"/>
                    </a:moveTo>
                    <a:cubicBezTo>
                      <a:pt x="242570" y="240453"/>
                      <a:pt x="237489" y="246803"/>
                      <a:pt x="232410" y="238548"/>
                    </a:cubicBezTo>
                    <a:cubicBezTo>
                      <a:pt x="231139" y="228388"/>
                      <a:pt x="240664" y="230293"/>
                      <a:pt x="248285" y="235373"/>
                    </a:cubicBezTo>
                    <a:close/>
                    <a:moveTo>
                      <a:pt x="224155" y="133138"/>
                    </a:moveTo>
                    <a:cubicBezTo>
                      <a:pt x="224789" y="115993"/>
                      <a:pt x="196214" y="108373"/>
                      <a:pt x="193675" y="129328"/>
                    </a:cubicBezTo>
                    <a:cubicBezTo>
                      <a:pt x="190500" y="154093"/>
                      <a:pt x="222250" y="155998"/>
                      <a:pt x="224155" y="133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64" name="Google Shape;64;p2"/>
            <p:cNvSpPr/>
            <p:nvPr/>
          </p:nvSpPr>
          <p:spPr>
            <a:xfrm>
              <a:off x="6255960" y="791694"/>
              <a:ext cx="453103" cy="511439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5" name="Google Shape;65;p2"/>
            <p:cNvSpPr/>
            <p:nvPr/>
          </p:nvSpPr>
          <p:spPr>
            <a:xfrm rot="1799564">
              <a:off x="7155158" y="4556613"/>
              <a:ext cx="351219" cy="440001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66" name="Google Shape;66;p2"/>
            <p:cNvGrpSpPr/>
            <p:nvPr/>
          </p:nvGrpSpPr>
          <p:grpSpPr>
            <a:xfrm>
              <a:off x="7413193" y="740389"/>
              <a:ext cx="289739" cy="482318"/>
              <a:chOff x="4912930" y="846902"/>
              <a:chExt cx="289739" cy="482318"/>
            </a:xfrm>
          </p:grpSpPr>
          <p:sp>
            <p:nvSpPr>
              <p:cNvPr id="67" name="Google Shape;67;p2"/>
              <p:cNvSpPr/>
              <p:nvPr/>
            </p:nvSpPr>
            <p:spPr>
              <a:xfrm rot="-539734">
                <a:off x="4946894" y="1102828"/>
                <a:ext cx="216728" cy="210745"/>
              </a:xfrm>
              <a:custGeom>
                <a:avLst/>
                <a:gdLst/>
                <a:ahLst/>
                <a:cxnLst/>
                <a:rect l="l" t="t" r="r" b="b"/>
                <a:pathLst>
                  <a:path w="15179" h="14760" extrusionOk="0">
                    <a:moveTo>
                      <a:pt x="9741" y="0"/>
                    </a:moveTo>
                    <a:lnTo>
                      <a:pt x="8306" y="60"/>
                    </a:lnTo>
                    <a:lnTo>
                      <a:pt x="7649" y="179"/>
                    </a:lnTo>
                    <a:lnTo>
                      <a:pt x="7052" y="299"/>
                    </a:lnTo>
                    <a:lnTo>
                      <a:pt x="6514" y="478"/>
                    </a:lnTo>
                    <a:lnTo>
                      <a:pt x="5916" y="777"/>
                    </a:lnTo>
                    <a:lnTo>
                      <a:pt x="5319" y="1135"/>
                    </a:lnTo>
                    <a:lnTo>
                      <a:pt x="4721" y="1613"/>
                    </a:lnTo>
                    <a:lnTo>
                      <a:pt x="3765" y="2510"/>
                    </a:lnTo>
                    <a:lnTo>
                      <a:pt x="2809" y="3585"/>
                    </a:lnTo>
                    <a:lnTo>
                      <a:pt x="1913" y="4840"/>
                    </a:lnTo>
                    <a:lnTo>
                      <a:pt x="1494" y="5557"/>
                    </a:lnTo>
                    <a:lnTo>
                      <a:pt x="1076" y="6215"/>
                    </a:lnTo>
                    <a:lnTo>
                      <a:pt x="777" y="6932"/>
                    </a:lnTo>
                    <a:lnTo>
                      <a:pt x="478" y="7649"/>
                    </a:lnTo>
                    <a:lnTo>
                      <a:pt x="239" y="8366"/>
                    </a:lnTo>
                    <a:lnTo>
                      <a:pt x="60" y="9023"/>
                    </a:lnTo>
                    <a:lnTo>
                      <a:pt x="0" y="9740"/>
                    </a:lnTo>
                    <a:lnTo>
                      <a:pt x="0" y="10457"/>
                    </a:lnTo>
                    <a:lnTo>
                      <a:pt x="120" y="11115"/>
                    </a:lnTo>
                    <a:lnTo>
                      <a:pt x="299" y="11772"/>
                    </a:lnTo>
                    <a:lnTo>
                      <a:pt x="419" y="12071"/>
                    </a:lnTo>
                    <a:lnTo>
                      <a:pt x="598" y="12429"/>
                    </a:lnTo>
                    <a:lnTo>
                      <a:pt x="1076" y="12907"/>
                    </a:lnTo>
                    <a:lnTo>
                      <a:pt x="1554" y="13385"/>
                    </a:lnTo>
                    <a:lnTo>
                      <a:pt x="2152" y="13684"/>
                    </a:lnTo>
                    <a:lnTo>
                      <a:pt x="2749" y="13983"/>
                    </a:lnTo>
                    <a:lnTo>
                      <a:pt x="3406" y="14222"/>
                    </a:lnTo>
                    <a:lnTo>
                      <a:pt x="4721" y="14640"/>
                    </a:lnTo>
                    <a:lnTo>
                      <a:pt x="5378" y="14760"/>
                    </a:lnTo>
                    <a:lnTo>
                      <a:pt x="6036" y="14760"/>
                    </a:lnTo>
                    <a:lnTo>
                      <a:pt x="6753" y="14700"/>
                    </a:lnTo>
                    <a:lnTo>
                      <a:pt x="7410" y="14521"/>
                    </a:lnTo>
                    <a:lnTo>
                      <a:pt x="8067" y="14222"/>
                    </a:lnTo>
                    <a:lnTo>
                      <a:pt x="8665" y="13923"/>
                    </a:lnTo>
                    <a:lnTo>
                      <a:pt x="9262" y="13505"/>
                    </a:lnTo>
                    <a:lnTo>
                      <a:pt x="9741" y="13086"/>
                    </a:lnTo>
                    <a:lnTo>
                      <a:pt x="10756" y="12130"/>
                    </a:lnTo>
                    <a:lnTo>
                      <a:pt x="11832" y="10935"/>
                    </a:lnTo>
                    <a:lnTo>
                      <a:pt x="12908" y="9561"/>
                    </a:lnTo>
                    <a:lnTo>
                      <a:pt x="13445" y="8844"/>
                    </a:lnTo>
                    <a:lnTo>
                      <a:pt x="13923" y="8067"/>
                    </a:lnTo>
                    <a:lnTo>
                      <a:pt x="14342" y="7290"/>
                    </a:lnTo>
                    <a:lnTo>
                      <a:pt x="14700" y="6513"/>
                    </a:lnTo>
                    <a:lnTo>
                      <a:pt x="14939" y="5737"/>
                    </a:lnTo>
                    <a:lnTo>
                      <a:pt x="15118" y="4960"/>
                    </a:lnTo>
                    <a:lnTo>
                      <a:pt x="15178" y="4183"/>
                    </a:lnTo>
                    <a:lnTo>
                      <a:pt x="15178" y="3466"/>
                    </a:lnTo>
                    <a:lnTo>
                      <a:pt x="15059" y="3107"/>
                    </a:lnTo>
                    <a:lnTo>
                      <a:pt x="14999" y="2749"/>
                    </a:lnTo>
                    <a:lnTo>
                      <a:pt x="14820" y="2390"/>
                    </a:lnTo>
                    <a:lnTo>
                      <a:pt x="14640" y="2092"/>
                    </a:lnTo>
                    <a:lnTo>
                      <a:pt x="14222" y="1494"/>
                    </a:lnTo>
                    <a:lnTo>
                      <a:pt x="13684" y="1076"/>
                    </a:lnTo>
                    <a:lnTo>
                      <a:pt x="13147" y="657"/>
                    </a:lnTo>
                    <a:lnTo>
                      <a:pt x="12489" y="418"/>
                    </a:lnTo>
                    <a:lnTo>
                      <a:pt x="11832" y="179"/>
                    </a:lnTo>
                    <a:lnTo>
                      <a:pt x="11115" y="60"/>
                    </a:lnTo>
                    <a:lnTo>
                      <a:pt x="1045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4912930" y="846902"/>
                <a:ext cx="289739" cy="456235"/>
              </a:xfrm>
              <a:custGeom>
                <a:avLst/>
                <a:gdLst/>
                <a:ahLst/>
                <a:cxnLst/>
                <a:rect l="l" t="t" r="r" b="b"/>
                <a:pathLst>
                  <a:path w="336906" h="530506" extrusionOk="0">
                    <a:moveTo>
                      <a:pt x="136525" y="96168"/>
                    </a:moveTo>
                    <a:cubicBezTo>
                      <a:pt x="113030" y="223803"/>
                      <a:pt x="24130" y="329848"/>
                      <a:pt x="0" y="458118"/>
                    </a:cubicBezTo>
                    <a:cubicBezTo>
                      <a:pt x="60960" y="713388"/>
                      <a:pt x="264795" y="217453"/>
                      <a:pt x="278765" y="141253"/>
                    </a:cubicBezTo>
                    <a:cubicBezTo>
                      <a:pt x="291465" y="75213"/>
                      <a:pt x="152400" y="18698"/>
                      <a:pt x="136525" y="96168"/>
                    </a:cubicBezTo>
                    <a:close/>
                    <a:moveTo>
                      <a:pt x="69850" y="504473"/>
                    </a:moveTo>
                    <a:cubicBezTo>
                      <a:pt x="-16510" y="531778"/>
                      <a:pt x="43815" y="378743"/>
                      <a:pt x="63500" y="342548"/>
                    </a:cubicBezTo>
                    <a:cubicBezTo>
                      <a:pt x="111760" y="336833"/>
                      <a:pt x="138430" y="339373"/>
                      <a:pt x="164465" y="352073"/>
                    </a:cubicBezTo>
                    <a:cubicBezTo>
                      <a:pt x="137795" y="404778"/>
                      <a:pt x="107315" y="458753"/>
                      <a:pt x="69850" y="504473"/>
                    </a:cubicBezTo>
                    <a:close/>
                    <a:moveTo>
                      <a:pt x="182245" y="318418"/>
                    </a:moveTo>
                    <a:cubicBezTo>
                      <a:pt x="149860" y="327308"/>
                      <a:pt x="116205" y="321593"/>
                      <a:pt x="80645" y="319053"/>
                    </a:cubicBezTo>
                    <a:cubicBezTo>
                      <a:pt x="100330" y="253013"/>
                      <a:pt x="133350" y="192053"/>
                      <a:pt x="159385" y="127918"/>
                    </a:cubicBezTo>
                    <a:cubicBezTo>
                      <a:pt x="189230" y="139348"/>
                      <a:pt x="217170" y="150143"/>
                      <a:pt x="245110" y="161573"/>
                    </a:cubicBezTo>
                    <a:cubicBezTo>
                      <a:pt x="244475" y="190148"/>
                      <a:pt x="216535" y="259998"/>
                      <a:pt x="182245" y="318418"/>
                    </a:cubicBezTo>
                    <a:close/>
                    <a:moveTo>
                      <a:pt x="248285" y="134268"/>
                    </a:moveTo>
                    <a:cubicBezTo>
                      <a:pt x="222885" y="140618"/>
                      <a:pt x="121920" y="93628"/>
                      <a:pt x="187960" y="80928"/>
                    </a:cubicBezTo>
                    <a:cubicBezTo>
                      <a:pt x="208915" y="83468"/>
                      <a:pt x="281940" y="105693"/>
                      <a:pt x="248285" y="134268"/>
                    </a:cubicBezTo>
                    <a:close/>
                    <a:moveTo>
                      <a:pt x="295275" y="283"/>
                    </a:moveTo>
                    <a:cubicBezTo>
                      <a:pt x="224155" y="-6067"/>
                      <a:pt x="259715" y="96803"/>
                      <a:pt x="311785" y="73308"/>
                    </a:cubicBezTo>
                    <a:cubicBezTo>
                      <a:pt x="353695" y="53623"/>
                      <a:pt x="339725" y="-1622"/>
                      <a:pt x="295275" y="283"/>
                    </a:cubicBezTo>
                    <a:close/>
                    <a:moveTo>
                      <a:pt x="274320" y="30763"/>
                    </a:moveTo>
                    <a:cubicBezTo>
                      <a:pt x="290830" y="26318"/>
                      <a:pt x="303530" y="14253"/>
                      <a:pt x="317500" y="26318"/>
                    </a:cubicBezTo>
                    <a:cubicBezTo>
                      <a:pt x="329565" y="56163"/>
                      <a:pt x="273685" y="75848"/>
                      <a:pt x="274320" y="30763"/>
                    </a:cubicBezTo>
                    <a:close/>
                    <a:moveTo>
                      <a:pt x="210820" y="187608"/>
                    </a:moveTo>
                    <a:cubicBezTo>
                      <a:pt x="212090" y="151413"/>
                      <a:pt x="158115" y="146333"/>
                      <a:pt x="156210" y="186338"/>
                    </a:cubicBezTo>
                    <a:cubicBezTo>
                      <a:pt x="155575" y="216183"/>
                      <a:pt x="209550" y="217453"/>
                      <a:pt x="210820" y="187608"/>
                    </a:cubicBezTo>
                    <a:close/>
                    <a:moveTo>
                      <a:pt x="187960" y="180623"/>
                    </a:moveTo>
                    <a:cubicBezTo>
                      <a:pt x="193040" y="185068"/>
                      <a:pt x="189230" y="186973"/>
                      <a:pt x="186055" y="190783"/>
                    </a:cubicBezTo>
                    <a:cubicBezTo>
                      <a:pt x="179705" y="185068"/>
                      <a:pt x="183515" y="184433"/>
                      <a:pt x="187960" y="180623"/>
                    </a:cubicBezTo>
                    <a:close/>
                    <a:moveTo>
                      <a:pt x="167005" y="229518"/>
                    </a:moveTo>
                    <a:cubicBezTo>
                      <a:pt x="139700" y="230153"/>
                      <a:pt x="128270" y="275873"/>
                      <a:pt x="164465" y="276508"/>
                    </a:cubicBezTo>
                    <a:cubicBezTo>
                      <a:pt x="196215" y="277143"/>
                      <a:pt x="193675" y="232058"/>
                      <a:pt x="167005" y="22951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69" name="Google Shape;69;p2"/>
            <p:cNvSpPr/>
            <p:nvPr/>
          </p:nvSpPr>
          <p:spPr>
            <a:xfrm>
              <a:off x="7082287" y="-53997"/>
              <a:ext cx="602898" cy="641121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4981978" y="271723"/>
              <a:ext cx="738779" cy="460515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71" name="Google Shape;71;p2"/>
            <p:cNvGrpSpPr/>
            <p:nvPr/>
          </p:nvGrpSpPr>
          <p:grpSpPr>
            <a:xfrm>
              <a:off x="7801268" y="2011644"/>
              <a:ext cx="583849" cy="670195"/>
              <a:chOff x="7801268" y="2011644"/>
              <a:chExt cx="583849" cy="670195"/>
            </a:xfrm>
          </p:grpSpPr>
          <p:sp>
            <p:nvSpPr>
              <p:cNvPr id="72" name="Google Shape;72;p2"/>
              <p:cNvSpPr/>
              <p:nvPr/>
            </p:nvSpPr>
            <p:spPr>
              <a:xfrm rot="6678441">
                <a:off x="7840657" y="2123048"/>
                <a:ext cx="518922" cy="409425"/>
              </a:xfrm>
              <a:custGeom>
                <a:avLst/>
                <a:gdLst/>
                <a:ahLst/>
                <a:cxnLst/>
                <a:rect l="l" t="t" r="r" b="b"/>
                <a:pathLst>
                  <a:path w="15179" h="14760" extrusionOk="0">
                    <a:moveTo>
                      <a:pt x="9741" y="0"/>
                    </a:moveTo>
                    <a:lnTo>
                      <a:pt x="8306" y="60"/>
                    </a:lnTo>
                    <a:lnTo>
                      <a:pt x="7649" y="179"/>
                    </a:lnTo>
                    <a:lnTo>
                      <a:pt x="7052" y="299"/>
                    </a:lnTo>
                    <a:lnTo>
                      <a:pt x="6514" y="478"/>
                    </a:lnTo>
                    <a:lnTo>
                      <a:pt x="5916" y="777"/>
                    </a:lnTo>
                    <a:lnTo>
                      <a:pt x="5319" y="1135"/>
                    </a:lnTo>
                    <a:lnTo>
                      <a:pt x="4721" y="1613"/>
                    </a:lnTo>
                    <a:lnTo>
                      <a:pt x="3765" y="2510"/>
                    </a:lnTo>
                    <a:lnTo>
                      <a:pt x="2809" y="3585"/>
                    </a:lnTo>
                    <a:lnTo>
                      <a:pt x="1913" y="4840"/>
                    </a:lnTo>
                    <a:lnTo>
                      <a:pt x="1494" y="5557"/>
                    </a:lnTo>
                    <a:lnTo>
                      <a:pt x="1076" y="6215"/>
                    </a:lnTo>
                    <a:lnTo>
                      <a:pt x="777" y="6932"/>
                    </a:lnTo>
                    <a:lnTo>
                      <a:pt x="478" y="7649"/>
                    </a:lnTo>
                    <a:lnTo>
                      <a:pt x="239" y="8366"/>
                    </a:lnTo>
                    <a:lnTo>
                      <a:pt x="60" y="9023"/>
                    </a:lnTo>
                    <a:lnTo>
                      <a:pt x="0" y="9740"/>
                    </a:lnTo>
                    <a:lnTo>
                      <a:pt x="0" y="10457"/>
                    </a:lnTo>
                    <a:lnTo>
                      <a:pt x="120" y="11115"/>
                    </a:lnTo>
                    <a:lnTo>
                      <a:pt x="299" y="11772"/>
                    </a:lnTo>
                    <a:lnTo>
                      <a:pt x="419" y="12071"/>
                    </a:lnTo>
                    <a:lnTo>
                      <a:pt x="598" y="12429"/>
                    </a:lnTo>
                    <a:lnTo>
                      <a:pt x="1076" y="12907"/>
                    </a:lnTo>
                    <a:lnTo>
                      <a:pt x="1554" y="13385"/>
                    </a:lnTo>
                    <a:lnTo>
                      <a:pt x="2152" y="13684"/>
                    </a:lnTo>
                    <a:lnTo>
                      <a:pt x="2749" y="13983"/>
                    </a:lnTo>
                    <a:lnTo>
                      <a:pt x="3406" y="14222"/>
                    </a:lnTo>
                    <a:lnTo>
                      <a:pt x="4721" y="14640"/>
                    </a:lnTo>
                    <a:lnTo>
                      <a:pt x="5378" y="14760"/>
                    </a:lnTo>
                    <a:lnTo>
                      <a:pt x="6036" y="14760"/>
                    </a:lnTo>
                    <a:lnTo>
                      <a:pt x="6753" y="14700"/>
                    </a:lnTo>
                    <a:lnTo>
                      <a:pt x="7410" y="14521"/>
                    </a:lnTo>
                    <a:lnTo>
                      <a:pt x="8067" y="14222"/>
                    </a:lnTo>
                    <a:lnTo>
                      <a:pt x="8665" y="13923"/>
                    </a:lnTo>
                    <a:lnTo>
                      <a:pt x="9262" y="13505"/>
                    </a:lnTo>
                    <a:lnTo>
                      <a:pt x="9741" y="13086"/>
                    </a:lnTo>
                    <a:lnTo>
                      <a:pt x="10756" y="12130"/>
                    </a:lnTo>
                    <a:lnTo>
                      <a:pt x="11832" y="10935"/>
                    </a:lnTo>
                    <a:lnTo>
                      <a:pt x="12908" y="9561"/>
                    </a:lnTo>
                    <a:lnTo>
                      <a:pt x="13445" y="8844"/>
                    </a:lnTo>
                    <a:lnTo>
                      <a:pt x="13923" y="8067"/>
                    </a:lnTo>
                    <a:lnTo>
                      <a:pt x="14342" y="7290"/>
                    </a:lnTo>
                    <a:lnTo>
                      <a:pt x="14700" y="6513"/>
                    </a:lnTo>
                    <a:lnTo>
                      <a:pt x="14939" y="5737"/>
                    </a:lnTo>
                    <a:lnTo>
                      <a:pt x="15118" y="4960"/>
                    </a:lnTo>
                    <a:lnTo>
                      <a:pt x="15178" y="4183"/>
                    </a:lnTo>
                    <a:lnTo>
                      <a:pt x="15178" y="3466"/>
                    </a:lnTo>
                    <a:lnTo>
                      <a:pt x="15059" y="3107"/>
                    </a:lnTo>
                    <a:lnTo>
                      <a:pt x="14999" y="2749"/>
                    </a:lnTo>
                    <a:lnTo>
                      <a:pt x="14820" y="2390"/>
                    </a:lnTo>
                    <a:lnTo>
                      <a:pt x="14640" y="2092"/>
                    </a:lnTo>
                    <a:lnTo>
                      <a:pt x="14222" y="1494"/>
                    </a:lnTo>
                    <a:lnTo>
                      <a:pt x="13684" y="1076"/>
                    </a:lnTo>
                    <a:lnTo>
                      <a:pt x="13147" y="657"/>
                    </a:lnTo>
                    <a:lnTo>
                      <a:pt x="12489" y="418"/>
                    </a:lnTo>
                    <a:lnTo>
                      <a:pt x="11832" y="179"/>
                    </a:lnTo>
                    <a:lnTo>
                      <a:pt x="11115" y="60"/>
                    </a:lnTo>
                    <a:lnTo>
                      <a:pt x="1045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 rot="-1245048">
                <a:off x="7884626" y="2097617"/>
                <a:ext cx="363919" cy="537176"/>
              </a:xfrm>
              <a:custGeom>
                <a:avLst/>
                <a:gdLst/>
                <a:ahLst/>
                <a:cxnLst/>
                <a:rect l="l" t="t" r="r" b="b"/>
                <a:pathLst>
                  <a:path w="422747" h="624012" extrusionOk="0">
                    <a:moveTo>
                      <a:pt x="410845" y="259621"/>
                    </a:moveTo>
                    <a:cubicBezTo>
                      <a:pt x="398145" y="183421"/>
                      <a:pt x="422275" y="81821"/>
                      <a:pt x="377825" y="18321"/>
                    </a:cubicBezTo>
                    <a:cubicBezTo>
                      <a:pt x="294640" y="-22319"/>
                      <a:pt x="191770" y="15781"/>
                      <a:pt x="103505" y="26576"/>
                    </a:cubicBezTo>
                    <a:cubicBezTo>
                      <a:pt x="76836" y="36101"/>
                      <a:pt x="38100" y="32291"/>
                      <a:pt x="17780" y="51976"/>
                    </a:cubicBezTo>
                    <a:cubicBezTo>
                      <a:pt x="17145" y="62771"/>
                      <a:pt x="5715" y="62771"/>
                      <a:pt x="0" y="72931"/>
                    </a:cubicBezTo>
                    <a:cubicBezTo>
                      <a:pt x="19686" y="229776"/>
                      <a:pt x="7620" y="389161"/>
                      <a:pt x="13970" y="547276"/>
                    </a:cubicBezTo>
                    <a:cubicBezTo>
                      <a:pt x="-6350" y="657766"/>
                      <a:pt x="162561" y="615856"/>
                      <a:pt x="227330" y="617761"/>
                    </a:cubicBezTo>
                    <a:cubicBezTo>
                      <a:pt x="270511" y="592361"/>
                      <a:pt x="426086" y="628556"/>
                      <a:pt x="422275" y="570771"/>
                    </a:cubicBezTo>
                    <a:cubicBezTo>
                      <a:pt x="424815" y="467266"/>
                      <a:pt x="416561" y="363126"/>
                      <a:pt x="410845" y="259621"/>
                    </a:cubicBezTo>
                    <a:close/>
                    <a:moveTo>
                      <a:pt x="353061" y="579026"/>
                    </a:moveTo>
                    <a:cubicBezTo>
                      <a:pt x="288925" y="577121"/>
                      <a:pt x="60961" y="637446"/>
                      <a:pt x="38736" y="575851"/>
                    </a:cubicBezTo>
                    <a:cubicBezTo>
                      <a:pt x="143511" y="579026"/>
                      <a:pt x="248286" y="572676"/>
                      <a:pt x="353061" y="574581"/>
                    </a:cubicBezTo>
                    <a:cubicBezTo>
                      <a:pt x="353061" y="575851"/>
                      <a:pt x="353061" y="577121"/>
                      <a:pt x="353061" y="579026"/>
                    </a:cubicBezTo>
                    <a:close/>
                    <a:moveTo>
                      <a:pt x="361315" y="547911"/>
                    </a:moveTo>
                    <a:cubicBezTo>
                      <a:pt x="252095" y="555531"/>
                      <a:pt x="144145" y="561881"/>
                      <a:pt x="35561" y="551086"/>
                    </a:cubicBezTo>
                    <a:cubicBezTo>
                      <a:pt x="39370" y="392971"/>
                      <a:pt x="33020" y="236761"/>
                      <a:pt x="27305" y="79281"/>
                    </a:cubicBezTo>
                    <a:cubicBezTo>
                      <a:pt x="112395" y="27846"/>
                      <a:pt x="231775" y="25941"/>
                      <a:pt x="329565" y="25941"/>
                    </a:cubicBezTo>
                    <a:cubicBezTo>
                      <a:pt x="369570" y="197391"/>
                      <a:pt x="365761" y="373286"/>
                      <a:pt x="361315" y="547911"/>
                    </a:cubicBezTo>
                    <a:close/>
                    <a:moveTo>
                      <a:pt x="377190" y="141511"/>
                    </a:moveTo>
                    <a:cubicBezTo>
                      <a:pt x="360045" y="110396"/>
                      <a:pt x="364490" y="76106"/>
                      <a:pt x="356870" y="41816"/>
                    </a:cubicBezTo>
                    <a:cubicBezTo>
                      <a:pt x="381000" y="13241"/>
                      <a:pt x="381000" y="121826"/>
                      <a:pt x="377190" y="141511"/>
                    </a:cubicBezTo>
                    <a:close/>
                    <a:moveTo>
                      <a:pt x="397511" y="544736"/>
                    </a:moveTo>
                    <a:cubicBezTo>
                      <a:pt x="372745" y="497746"/>
                      <a:pt x="394336" y="431071"/>
                      <a:pt x="387350" y="376461"/>
                    </a:cubicBezTo>
                    <a:cubicBezTo>
                      <a:pt x="401955" y="370746"/>
                      <a:pt x="402590" y="530766"/>
                      <a:pt x="397511" y="544736"/>
                    </a:cubicBezTo>
                    <a:close/>
                    <a:moveTo>
                      <a:pt x="302895" y="182786"/>
                    </a:moveTo>
                    <a:cubicBezTo>
                      <a:pt x="313690" y="183421"/>
                      <a:pt x="331470" y="173896"/>
                      <a:pt x="320675" y="162466"/>
                    </a:cubicBezTo>
                    <a:cubicBezTo>
                      <a:pt x="297180" y="138336"/>
                      <a:pt x="309880" y="104046"/>
                      <a:pt x="300355" y="74836"/>
                    </a:cubicBezTo>
                    <a:cubicBezTo>
                      <a:pt x="307340" y="35466"/>
                      <a:pt x="90170" y="76741"/>
                      <a:pt x="59690" y="81821"/>
                    </a:cubicBezTo>
                    <a:cubicBezTo>
                      <a:pt x="48261" y="119921"/>
                      <a:pt x="77470" y="152941"/>
                      <a:pt x="62865" y="194851"/>
                    </a:cubicBezTo>
                    <a:cubicBezTo>
                      <a:pt x="148590" y="206916"/>
                      <a:pt x="211455" y="177071"/>
                      <a:pt x="302895" y="182786"/>
                    </a:cubicBezTo>
                    <a:close/>
                    <a:moveTo>
                      <a:pt x="282575" y="83091"/>
                    </a:moveTo>
                    <a:cubicBezTo>
                      <a:pt x="292100" y="105316"/>
                      <a:pt x="287655" y="127541"/>
                      <a:pt x="290830" y="149131"/>
                    </a:cubicBezTo>
                    <a:cubicBezTo>
                      <a:pt x="227965" y="172626"/>
                      <a:pt x="154940" y="172626"/>
                      <a:pt x="87630" y="174531"/>
                    </a:cubicBezTo>
                    <a:cubicBezTo>
                      <a:pt x="75565" y="151671"/>
                      <a:pt x="83820" y="128176"/>
                      <a:pt x="72390" y="104046"/>
                    </a:cubicBezTo>
                    <a:cubicBezTo>
                      <a:pt x="140970" y="86266"/>
                      <a:pt x="212725" y="81821"/>
                      <a:pt x="282575" y="83091"/>
                    </a:cubicBezTo>
                    <a:close/>
                    <a:moveTo>
                      <a:pt x="274955" y="383446"/>
                    </a:moveTo>
                    <a:cubicBezTo>
                      <a:pt x="257811" y="411386"/>
                      <a:pt x="281305" y="441866"/>
                      <a:pt x="268605" y="477426"/>
                    </a:cubicBezTo>
                    <a:cubicBezTo>
                      <a:pt x="244475" y="452026"/>
                      <a:pt x="215900" y="479331"/>
                      <a:pt x="189865" y="461551"/>
                    </a:cubicBezTo>
                    <a:cubicBezTo>
                      <a:pt x="175261" y="454566"/>
                      <a:pt x="163195" y="458376"/>
                      <a:pt x="153036" y="471076"/>
                    </a:cubicBezTo>
                    <a:cubicBezTo>
                      <a:pt x="159386" y="509176"/>
                      <a:pt x="156845" y="525686"/>
                      <a:pt x="204470" y="518066"/>
                    </a:cubicBezTo>
                    <a:cubicBezTo>
                      <a:pt x="208280" y="509811"/>
                      <a:pt x="212725" y="500921"/>
                      <a:pt x="218440" y="490761"/>
                    </a:cubicBezTo>
                    <a:cubicBezTo>
                      <a:pt x="223520" y="501556"/>
                      <a:pt x="227330" y="510446"/>
                      <a:pt x="232411" y="521241"/>
                    </a:cubicBezTo>
                    <a:cubicBezTo>
                      <a:pt x="243840" y="517431"/>
                      <a:pt x="253365" y="513621"/>
                      <a:pt x="263525" y="510446"/>
                    </a:cubicBezTo>
                    <a:cubicBezTo>
                      <a:pt x="290195" y="526321"/>
                      <a:pt x="290195" y="526321"/>
                      <a:pt x="328295" y="509811"/>
                    </a:cubicBezTo>
                    <a:cubicBezTo>
                      <a:pt x="327661" y="468536"/>
                      <a:pt x="347345" y="349791"/>
                      <a:pt x="274955" y="383446"/>
                    </a:cubicBezTo>
                    <a:close/>
                    <a:moveTo>
                      <a:pt x="193040" y="500921"/>
                    </a:moveTo>
                    <a:cubicBezTo>
                      <a:pt x="177800" y="500921"/>
                      <a:pt x="173990" y="498381"/>
                      <a:pt x="173355" y="489491"/>
                    </a:cubicBezTo>
                    <a:cubicBezTo>
                      <a:pt x="176530" y="469806"/>
                      <a:pt x="203836" y="475521"/>
                      <a:pt x="193040" y="500921"/>
                    </a:cubicBezTo>
                    <a:close/>
                    <a:moveTo>
                      <a:pt x="309245" y="497111"/>
                    </a:moveTo>
                    <a:cubicBezTo>
                      <a:pt x="302261" y="498381"/>
                      <a:pt x="296545" y="499016"/>
                      <a:pt x="290830" y="499651"/>
                    </a:cubicBezTo>
                    <a:cubicBezTo>
                      <a:pt x="267970" y="379636"/>
                      <a:pt x="323215" y="357411"/>
                      <a:pt x="309245" y="497111"/>
                    </a:cubicBezTo>
                    <a:close/>
                    <a:moveTo>
                      <a:pt x="296545" y="210091"/>
                    </a:moveTo>
                    <a:cubicBezTo>
                      <a:pt x="233680" y="208186"/>
                      <a:pt x="267970" y="301531"/>
                      <a:pt x="319405" y="275496"/>
                    </a:cubicBezTo>
                    <a:cubicBezTo>
                      <a:pt x="336550" y="264066"/>
                      <a:pt x="332740" y="203741"/>
                      <a:pt x="296545" y="210091"/>
                    </a:cubicBezTo>
                    <a:close/>
                    <a:moveTo>
                      <a:pt x="297815" y="259621"/>
                    </a:moveTo>
                    <a:cubicBezTo>
                      <a:pt x="281940" y="260891"/>
                      <a:pt x="273050" y="230411"/>
                      <a:pt x="294640" y="229141"/>
                    </a:cubicBezTo>
                    <a:cubicBezTo>
                      <a:pt x="314961" y="225331"/>
                      <a:pt x="313690" y="259621"/>
                      <a:pt x="297815" y="259621"/>
                    </a:cubicBezTo>
                    <a:close/>
                    <a:moveTo>
                      <a:pt x="244475" y="359316"/>
                    </a:moveTo>
                    <a:cubicBezTo>
                      <a:pt x="244475" y="342171"/>
                      <a:pt x="245111" y="327566"/>
                      <a:pt x="244475" y="312961"/>
                    </a:cubicBezTo>
                    <a:cubicBezTo>
                      <a:pt x="243205" y="288196"/>
                      <a:pt x="198120" y="286926"/>
                      <a:pt x="201930" y="315501"/>
                    </a:cubicBezTo>
                    <a:cubicBezTo>
                      <a:pt x="203836" y="344076"/>
                      <a:pt x="207645" y="372651"/>
                      <a:pt x="244475" y="359316"/>
                    </a:cubicBezTo>
                    <a:close/>
                    <a:moveTo>
                      <a:pt x="89536" y="305976"/>
                    </a:moveTo>
                    <a:cubicBezTo>
                      <a:pt x="83186" y="326296"/>
                      <a:pt x="95886" y="344711"/>
                      <a:pt x="95250" y="365666"/>
                    </a:cubicBezTo>
                    <a:cubicBezTo>
                      <a:pt x="164465" y="385986"/>
                      <a:pt x="142240" y="276131"/>
                      <a:pt x="89536" y="305976"/>
                    </a:cubicBezTo>
                    <a:close/>
                    <a:moveTo>
                      <a:pt x="111125" y="321851"/>
                    </a:moveTo>
                    <a:cubicBezTo>
                      <a:pt x="123190" y="324391"/>
                      <a:pt x="117475" y="335186"/>
                      <a:pt x="118745" y="345346"/>
                    </a:cubicBezTo>
                    <a:cubicBezTo>
                      <a:pt x="105411" y="341536"/>
                      <a:pt x="100965" y="326931"/>
                      <a:pt x="111125" y="321851"/>
                    </a:cubicBezTo>
                    <a:close/>
                    <a:moveTo>
                      <a:pt x="136525" y="446946"/>
                    </a:moveTo>
                    <a:cubicBezTo>
                      <a:pt x="143511" y="375191"/>
                      <a:pt x="60961" y="365031"/>
                      <a:pt x="86995" y="447581"/>
                    </a:cubicBezTo>
                    <a:cubicBezTo>
                      <a:pt x="114300" y="460916"/>
                      <a:pt x="114300" y="460916"/>
                      <a:pt x="136525" y="446946"/>
                    </a:cubicBezTo>
                    <a:close/>
                    <a:moveTo>
                      <a:pt x="100330" y="420911"/>
                    </a:moveTo>
                    <a:cubicBezTo>
                      <a:pt x="104775" y="394876"/>
                      <a:pt x="135255" y="420276"/>
                      <a:pt x="120650" y="436151"/>
                    </a:cubicBezTo>
                    <a:cubicBezTo>
                      <a:pt x="109220" y="446946"/>
                      <a:pt x="99061" y="432976"/>
                      <a:pt x="100330" y="420911"/>
                    </a:cubicBezTo>
                    <a:close/>
                    <a:moveTo>
                      <a:pt x="195580" y="443136"/>
                    </a:moveTo>
                    <a:cubicBezTo>
                      <a:pt x="203200" y="439961"/>
                      <a:pt x="205105" y="432341"/>
                      <a:pt x="201295" y="418371"/>
                    </a:cubicBezTo>
                    <a:cubicBezTo>
                      <a:pt x="196850" y="387891"/>
                      <a:pt x="176530" y="387891"/>
                      <a:pt x="149861" y="392336"/>
                    </a:cubicBezTo>
                    <a:cubicBezTo>
                      <a:pt x="140336" y="422181"/>
                      <a:pt x="160655" y="461551"/>
                      <a:pt x="195580" y="443136"/>
                    </a:cubicBezTo>
                    <a:close/>
                    <a:moveTo>
                      <a:pt x="167640" y="418371"/>
                    </a:moveTo>
                    <a:cubicBezTo>
                      <a:pt x="172086" y="406306"/>
                      <a:pt x="187961" y="408846"/>
                      <a:pt x="187961" y="424086"/>
                    </a:cubicBezTo>
                    <a:cubicBezTo>
                      <a:pt x="182245" y="432341"/>
                      <a:pt x="165736" y="429801"/>
                      <a:pt x="167640" y="418371"/>
                    </a:cubicBezTo>
                    <a:close/>
                    <a:moveTo>
                      <a:pt x="153670" y="298356"/>
                    </a:moveTo>
                    <a:cubicBezTo>
                      <a:pt x="156211" y="323756"/>
                      <a:pt x="149861" y="351696"/>
                      <a:pt x="179705" y="368206"/>
                    </a:cubicBezTo>
                    <a:cubicBezTo>
                      <a:pt x="205105" y="341536"/>
                      <a:pt x="201930" y="284386"/>
                      <a:pt x="153670" y="298356"/>
                    </a:cubicBezTo>
                    <a:close/>
                    <a:moveTo>
                      <a:pt x="281940" y="293276"/>
                    </a:moveTo>
                    <a:cubicBezTo>
                      <a:pt x="253365" y="305341"/>
                      <a:pt x="274955" y="359951"/>
                      <a:pt x="304165" y="356141"/>
                    </a:cubicBezTo>
                    <a:cubicBezTo>
                      <a:pt x="340995" y="335186"/>
                      <a:pt x="321311" y="295181"/>
                      <a:pt x="281940" y="293276"/>
                    </a:cubicBezTo>
                    <a:close/>
                    <a:moveTo>
                      <a:pt x="295911" y="331376"/>
                    </a:moveTo>
                    <a:cubicBezTo>
                      <a:pt x="282575" y="330741"/>
                      <a:pt x="287020" y="317406"/>
                      <a:pt x="297180" y="311691"/>
                    </a:cubicBezTo>
                    <a:cubicBezTo>
                      <a:pt x="304800" y="321216"/>
                      <a:pt x="306070" y="326931"/>
                      <a:pt x="295911" y="331376"/>
                    </a:cubicBezTo>
                    <a:close/>
                    <a:moveTo>
                      <a:pt x="123825" y="282481"/>
                    </a:moveTo>
                    <a:cubicBezTo>
                      <a:pt x="137795" y="226601"/>
                      <a:pt x="78740" y="200566"/>
                      <a:pt x="79375" y="252001"/>
                    </a:cubicBezTo>
                    <a:cubicBezTo>
                      <a:pt x="79375" y="279306"/>
                      <a:pt x="96520" y="290101"/>
                      <a:pt x="123825" y="282481"/>
                    </a:cubicBezTo>
                    <a:close/>
                    <a:moveTo>
                      <a:pt x="98425" y="248826"/>
                    </a:moveTo>
                    <a:cubicBezTo>
                      <a:pt x="99695" y="250096"/>
                      <a:pt x="100330" y="251366"/>
                      <a:pt x="101600" y="252636"/>
                    </a:cubicBezTo>
                    <a:cubicBezTo>
                      <a:pt x="100330" y="253906"/>
                      <a:pt x="99061" y="254541"/>
                      <a:pt x="97155" y="255811"/>
                    </a:cubicBezTo>
                    <a:cubicBezTo>
                      <a:pt x="94615" y="252636"/>
                      <a:pt x="97155" y="250731"/>
                      <a:pt x="98425" y="248826"/>
                    </a:cubicBezTo>
                    <a:close/>
                    <a:moveTo>
                      <a:pt x="92075" y="494571"/>
                    </a:moveTo>
                    <a:cubicBezTo>
                      <a:pt x="85090" y="528861"/>
                      <a:pt x="130811" y="542831"/>
                      <a:pt x="140336" y="509176"/>
                    </a:cubicBezTo>
                    <a:cubicBezTo>
                      <a:pt x="157480" y="470441"/>
                      <a:pt x="92075" y="442501"/>
                      <a:pt x="92075" y="494571"/>
                    </a:cubicBezTo>
                    <a:close/>
                    <a:moveTo>
                      <a:pt x="120650" y="509176"/>
                    </a:moveTo>
                    <a:cubicBezTo>
                      <a:pt x="103505" y="511081"/>
                      <a:pt x="111125" y="487586"/>
                      <a:pt x="123190" y="483141"/>
                    </a:cubicBezTo>
                    <a:cubicBezTo>
                      <a:pt x="133986" y="490126"/>
                      <a:pt x="130811" y="503461"/>
                      <a:pt x="120650" y="509176"/>
                    </a:cubicBezTo>
                    <a:close/>
                    <a:moveTo>
                      <a:pt x="202565" y="236126"/>
                    </a:moveTo>
                    <a:cubicBezTo>
                      <a:pt x="179070" y="285656"/>
                      <a:pt x="231140" y="297721"/>
                      <a:pt x="239395" y="257716"/>
                    </a:cubicBezTo>
                    <a:cubicBezTo>
                      <a:pt x="245111" y="238666"/>
                      <a:pt x="234315" y="207551"/>
                      <a:pt x="211455" y="216441"/>
                    </a:cubicBezTo>
                    <a:cubicBezTo>
                      <a:pt x="207011" y="231046"/>
                      <a:pt x="232411" y="231046"/>
                      <a:pt x="218440" y="250731"/>
                    </a:cubicBezTo>
                    <a:cubicBezTo>
                      <a:pt x="213995" y="245651"/>
                      <a:pt x="210186" y="242476"/>
                      <a:pt x="202565" y="236126"/>
                    </a:cubicBezTo>
                    <a:close/>
                    <a:moveTo>
                      <a:pt x="168911" y="271686"/>
                    </a:moveTo>
                    <a:cubicBezTo>
                      <a:pt x="217805" y="236126"/>
                      <a:pt x="125730" y="175801"/>
                      <a:pt x="143511" y="248826"/>
                    </a:cubicBezTo>
                    <a:cubicBezTo>
                      <a:pt x="134620" y="267241"/>
                      <a:pt x="151765" y="288831"/>
                      <a:pt x="168911" y="271686"/>
                    </a:cubicBezTo>
                    <a:close/>
                    <a:moveTo>
                      <a:pt x="161925" y="243111"/>
                    </a:moveTo>
                    <a:cubicBezTo>
                      <a:pt x="161290" y="244381"/>
                      <a:pt x="161290" y="245016"/>
                      <a:pt x="160655" y="246921"/>
                    </a:cubicBezTo>
                    <a:cubicBezTo>
                      <a:pt x="159386" y="243746"/>
                      <a:pt x="158750" y="243111"/>
                      <a:pt x="161925" y="243111"/>
                    </a:cubicBezTo>
                    <a:close/>
                    <a:moveTo>
                      <a:pt x="238125" y="450121"/>
                    </a:moveTo>
                    <a:cubicBezTo>
                      <a:pt x="280036" y="441866"/>
                      <a:pt x="257811" y="388526"/>
                      <a:pt x="221615" y="387256"/>
                    </a:cubicBezTo>
                    <a:cubicBezTo>
                      <a:pt x="212725" y="409481"/>
                      <a:pt x="210820" y="448216"/>
                      <a:pt x="238125" y="450121"/>
                    </a:cubicBezTo>
                    <a:close/>
                    <a:moveTo>
                      <a:pt x="241936" y="415831"/>
                    </a:moveTo>
                    <a:cubicBezTo>
                      <a:pt x="243840" y="417736"/>
                      <a:pt x="245745" y="419641"/>
                      <a:pt x="248920" y="422816"/>
                    </a:cubicBezTo>
                    <a:cubicBezTo>
                      <a:pt x="245111" y="425991"/>
                      <a:pt x="241936" y="427896"/>
                      <a:pt x="239395" y="429801"/>
                    </a:cubicBezTo>
                    <a:cubicBezTo>
                      <a:pt x="235586" y="424086"/>
                      <a:pt x="235586" y="420276"/>
                      <a:pt x="241936" y="415831"/>
                    </a:cubicBezTo>
                    <a:close/>
                    <a:moveTo>
                      <a:pt x="272415" y="107856"/>
                    </a:moveTo>
                    <a:cubicBezTo>
                      <a:pt x="263525" y="83091"/>
                      <a:pt x="234315" y="98966"/>
                      <a:pt x="234950" y="120556"/>
                    </a:cubicBezTo>
                    <a:cubicBezTo>
                      <a:pt x="233045" y="161196"/>
                      <a:pt x="292736" y="142781"/>
                      <a:pt x="272415" y="10785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grpSp>
          <p:nvGrpSpPr>
            <p:cNvPr id="74" name="Google Shape;74;p2"/>
            <p:cNvGrpSpPr/>
            <p:nvPr/>
          </p:nvGrpSpPr>
          <p:grpSpPr>
            <a:xfrm>
              <a:off x="286734" y="1360788"/>
              <a:ext cx="437027" cy="515682"/>
              <a:chOff x="286734" y="1360788"/>
              <a:chExt cx="437027" cy="515682"/>
            </a:xfrm>
          </p:grpSpPr>
          <p:sp>
            <p:nvSpPr>
              <p:cNvPr id="75" name="Google Shape;75;p2"/>
              <p:cNvSpPr/>
              <p:nvPr/>
            </p:nvSpPr>
            <p:spPr>
              <a:xfrm>
                <a:off x="286734" y="1396113"/>
                <a:ext cx="288826" cy="292506"/>
              </a:xfrm>
              <a:custGeom>
                <a:avLst/>
                <a:gdLst/>
                <a:ahLst/>
                <a:cxnLst/>
                <a:rect l="l" t="t" r="r" b="b"/>
                <a:pathLst>
                  <a:path w="23544" h="23844" extrusionOk="0">
                    <a:moveTo>
                      <a:pt x="12429" y="1"/>
                    </a:moveTo>
                    <a:lnTo>
                      <a:pt x="11234" y="120"/>
                    </a:lnTo>
                    <a:lnTo>
                      <a:pt x="10099" y="359"/>
                    </a:lnTo>
                    <a:lnTo>
                      <a:pt x="9023" y="718"/>
                    </a:lnTo>
                    <a:lnTo>
                      <a:pt x="7948" y="1136"/>
                    </a:lnTo>
                    <a:lnTo>
                      <a:pt x="6872" y="1614"/>
                    </a:lnTo>
                    <a:lnTo>
                      <a:pt x="5856" y="2212"/>
                    </a:lnTo>
                    <a:lnTo>
                      <a:pt x="4960" y="2869"/>
                    </a:lnTo>
                    <a:lnTo>
                      <a:pt x="4064" y="3586"/>
                    </a:lnTo>
                    <a:lnTo>
                      <a:pt x="3227" y="4363"/>
                    </a:lnTo>
                    <a:lnTo>
                      <a:pt x="2510" y="5259"/>
                    </a:lnTo>
                    <a:lnTo>
                      <a:pt x="1853" y="6156"/>
                    </a:lnTo>
                    <a:lnTo>
                      <a:pt x="1255" y="7112"/>
                    </a:lnTo>
                    <a:lnTo>
                      <a:pt x="777" y="8128"/>
                    </a:lnTo>
                    <a:lnTo>
                      <a:pt x="418" y="9203"/>
                    </a:lnTo>
                    <a:lnTo>
                      <a:pt x="179" y="10279"/>
                    </a:lnTo>
                    <a:lnTo>
                      <a:pt x="0" y="11414"/>
                    </a:lnTo>
                    <a:lnTo>
                      <a:pt x="0" y="12609"/>
                    </a:lnTo>
                    <a:lnTo>
                      <a:pt x="179" y="13804"/>
                    </a:lnTo>
                    <a:lnTo>
                      <a:pt x="418" y="14999"/>
                    </a:lnTo>
                    <a:lnTo>
                      <a:pt x="777" y="16075"/>
                    </a:lnTo>
                    <a:lnTo>
                      <a:pt x="1315" y="17151"/>
                    </a:lnTo>
                    <a:lnTo>
                      <a:pt x="1912" y="18166"/>
                    </a:lnTo>
                    <a:lnTo>
                      <a:pt x="2570" y="19063"/>
                    </a:lnTo>
                    <a:lnTo>
                      <a:pt x="3346" y="19959"/>
                    </a:lnTo>
                    <a:lnTo>
                      <a:pt x="4243" y="20736"/>
                    </a:lnTo>
                    <a:lnTo>
                      <a:pt x="5139" y="21453"/>
                    </a:lnTo>
                    <a:lnTo>
                      <a:pt x="6155" y="22110"/>
                    </a:lnTo>
                    <a:lnTo>
                      <a:pt x="7171" y="22648"/>
                    </a:lnTo>
                    <a:lnTo>
                      <a:pt x="8306" y="23066"/>
                    </a:lnTo>
                    <a:lnTo>
                      <a:pt x="9382" y="23425"/>
                    </a:lnTo>
                    <a:lnTo>
                      <a:pt x="10517" y="23664"/>
                    </a:lnTo>
                    <a:lnTo>
                      <a:pt x="11712" y="23783"/>
                    </a:lnTo>
                    <a:lnTo>
                      <a:pt x="12848" y="23843"/>
                    </a:lnTo>
                    <a:lnTo>
                      <a:pt x="14043" y="23724"/>
                    </a:lnTo>
                    <a:lnTo>
                      <a:pt x="15238" y="23485"/>
                    </a:lnTo>
                    <a:lnTo>
                      <a:pt x="16373" y="23066"/>
                    </a:lnTo>
                    <a:lnTo>
                      <a:pt x="17449" y="22588"/>
                    </a:lnTo>
                    <a:lnTo>
                      <a:pt x="18465" y="21991"/>
                    </a:lnTo>
                    <a:lnTo>
                      <a:pt x="19421" y="21274"/>
                    </a:lnTo>
                    <a:lnTo>
                      <a:pt x="20317" y="20497"/>
                    </a:lnTo>
                    <a:lnTo>
                      <a:pt x="21094" y="19660"/>
                    </a:lnTo>
                    <a:lnTo>
                      <a:pt x="21751" y="18704"/>
                    </a:lnTo>
                    <a:lnTo>
                      <a:pt x="22349" y="17688"/>
                    </a:lnTo>
                    <a:lnTo>
                      <a:pt x="22827" y="16673"/>
                    </a:lnTo>
                    <a:lnTo>
                      <a:pt x="23185" y="15537"/>
                    </a:lnTo>
                    <a:lnTo>
                      <a:pt x="23424" y="14402"/>
                    </a:lnTo>
                    <a:lnTo>
                      <a:pt x="23544" y="13207"/>
                    </a:lnTo>
                    <a:lnTo>
                      <a:pt x="23544" y="12071"/>
                    </a:lnTo>
                    <a:lnTo>
                      <a:pt x="23484" y="11474"/>
                    </a:lnTo>
                    <a:lnTo>
                      <a:pt x="23364" y="10876"/>
                    </a:lnTo>
                    <a:lnTo>
                      <a:pt x="23185" y="10279"/>
                    </a:lnTo>
                    <a:lnTo>
                      <a:pt x="23006" y="9681"/>
                    </a:lnTo>
                    <a:lnTo>
                      <a:pt x="23006" y="9024"/>
                    </a:lnTo>
                    <a:lnTo>
                      <a:pt x="22946" y="8426"/>
                    </a:lnTo>
                    <a:lnTo>
                      <a:pt x="22827" y="7889"/>
                    </a:lnTo>
                    <a:lnTo>
                      <a:pt x="22707" y="7291"/>
                    </a:lnTo>
                    <a:lnTo>
                      <a:pt x="22528" y="6753"/>
                    </a:lnTo>
                    <a:lnTo>
                      <a:pt x="22349" y="6215"/>
                    </a:lnTo>
                    <a:lnTo>
                      <a:pt x="21811" y="5200"/>
                    </a:lnTo>
                    <a:lnTo>
                      <a:pt x="21213" y="4243"/>
                    </a:lnTo>
                    <a:lnTo>
                      <a:pt x="20496" y="3407"/>
                    </a:lnTo>
                    <a:lnTo>
                      <a:pt x="19719" y="2630"/>
                    </a:lnTo>
                    <a:lnTo>
                      <a:pt x="18823" y="1973"/>
                    </a:lnTo>
                    <a:lnTo>
                      <a:pt x="17867" y="1375"/>
                    </a:lnTo>
                    <a:lnTo>
                      <a:pt x="16851" y="837"/>
                    </a:lnTo>
                    <a:lnTo>
                      <a:pt x="15776" y="479"/>
                    </a:lnTo>
                    <a:lnTo>
                      <a:pt x="14700" y="180"/>
                    </a:lnTo>
                    <a:lnTo>
                      <a:pt x="13565" y="61"/>
                    </a:lnTo>
                    <a:lnTo>
                      <a:pt x="12429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313599" y="1360788"/>
                <a:ext cx="410163" cy="515682"/>
              </a:xfrm>
              <a:custGeom>
                <a:avLst/>
                <a:gdLst/>
                <a:ahLst/>
                <a:cxnLst/>
                <a:rect l="l" t="t" r="r" b="b"/>
                <a:pathLst>
                  <a:path w="556153" h="699230" extrusionOk="0">
                    <a:moveTo>
                      <a:pt x="410424" y="391256"/>
                    </a:moveTo>
                    <a:cubicBezTo>
                      <a:pt x="574889" y="156941"/>
                      <a:pt x="291679" y="-137064"/>
                      <a:pt x="71334" y="70581"/>
                    </a:cubicBezTo>
                    <a:cubicBezTo>
                      <a:pt x="-104561" y="236316"/>
                      <a:pt x="73239" y="511271"/>
                      <a:pt x="296759" y="455391"/>
                    </a:cubicBezTo>
                    <a:cubicBezTo>
                      <a:pt x="352639" y="534131"/>
                      <a:pt x="400899" y="617316"/>
                      <a:pt x="452969" y="699231"/>
                    </a:cubicBezTo>
                    <a:cubicBezTo>
                      <a:pt x="687919" y="695421"/>
                      <a:pt x="454239" y="483331"/>
                      <a:pt x="410424" y="391256"/>
                    </a:cubicBezTo>
                    <a:close/>
                    <a:moveTo>
                      <a:pt x="33234" y="166466"/>
                    </a:moveTo>
                    <a:cubicBezTo>
                      <a:pt x="120864" y="-48164"/>
                      <a:pt x="449794" y="-11334"/>
                      <a:pt x="437094" y="238856"/>
                    </a:cubicBezTo>
                    <a:cubicBezTo>
                      <a:pt x="427569" y="553181"/>
                      <a:pt x="-57571" y="469996"/>
                      <a:pt x="33234" y="166466"/>
                    </a:cubicBezTo>
                    <a:close/>
                    <a:moveTo>
                      <a:pt x="440904" y="631286"/>
                    </a:moveTo>
                    <a:cubicBezTo>
                      <a:pt x="404074" y="569056"/>
                      <a:pt x="351369" y="511271"/>
                      <a:pt x="325969" y="443961"/>
                    </a:cubicBezTo>
                    <a:cubicBezTo>
                      <a:pt x="345654" y="433166"/>
                      <a:pt x="365974" y="422371"/>
                      <a:pt x="389469" y="410306"/>
                    </a:cubicBezTo>
                    <a:cubicBezTo>
                      <a:pt x="429474" y="468091"/>
                      <a:pt x="590129" y="620491"/>
                      <a:pt x="440904" y="631286"/>
                    </a:cubicBezTo>
                    <a:close/>
                    <a:moveTo>
                      <a:pt x="459954" y="661131"/>
                    </a:moveTo>
                    <a:cubicBezTo>
                      <a:pt x="480909" y="647796"/>
                      <a:pt x="502499" y="634461"/>
                      <a:pt x="523454" y="620491"/>
                    </a:cubicBezTo>
                    <a:cubicBezTo>
                      <a:pt x="559649" y="647161"/>
                      <a:pt x="464399" y="711931"/>
                      <a:pt x="459954" y="661131"/>
                    </a:cubicBezTo>
                    <a:close/>
                    <a:moveTo>
                      <a:pt x="233259" y="64231"/>
                    </a:moveTo>
                    <a:cubicBezTo>
                      <a:pt x="-27726" y="91536"/>
                      <a:pt x="43394" y="449676"/>
                      <a:pt x="284694" y="393161"/>
                    </a:cubicBezTo>
                    <a:cubicBezTo>
                      <a:pt x="475194" y="323311"/>
                      <a:pt x="433284" y="80106"/>
                      <a:pt x="233259" y="64231"/>
                    </a:cubicBezTo>
                    <a:close/>
                    <a:moveTo>
                      <a:pt x="242784" y="379826"/>
                    </a:moveTo>
                    <a:cubicBezTo>
                      <a:pt x="26249" y="375381"/>
                      <a:pt x="54824" y="54071"/>
                      <a:pt x="264374" y="97251"/>
                    </a:cubicBezTo>
                    <a:cubicBezTo>
                      <a:pt x="449159" y="111221"/>
                      <a:pt x="402804" y="363316"/>
                      <a:pt x="242784" y="379826"/>
                    </a:cubicBezTo>
                    <a:close/>
                    <a:moveTo>
                      <a:pt x="225639" y="156306"/>
                    </a:moveTo>
                    <a:cubicBezTo>
                      <a:pt x="252944" y="146146"/>
                      <a:pt x="271359" y="166466"/>
                      <a:pt x="297394" y="166466"/>
                    </a:cubicBezTo>
                    <a:cubicBezTo>
                      <a:pt x="308824" y="120111"/>
                      <a:pt x="169759" y="120111"/>
                      <a:pt x="225639" y="1563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77" name="Google Shape;77;p2"/>
            <p:cNvSpPr/>
            <p:nvPr/>
          </p:nvSpPr>
          <p:spPr>
            <a:xfrm>
              <a:off x="2688787" y="4098763"/>
              <a:ext cx="455682" cy="43272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933400" y="1069738"/>
              <a:ext cx="175646" cy="373020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8204352" y="3801552"/>
              <a:ext cx="240787" cy="203050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8204357" y="240186"/>
              <a:ext cx="175884" cy="17472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81" name="Google Shape;81;p2"/>
            <p:cNvGrpSpPr/>
            <p:nvPr/>
          </p:nvGrpSpPr>
          <p:grpSpPr>
            <a:xfrm>
              <a:off x="8513660" y="3273951"/>
              <a:ext cx="236955" cy="259508"/>
              <a:chOff x="1624551" y="3569952"/>
              <a:chExt cx="236955" cy="259508"/>
            </a:xfrm>
          </p:grpSpPr>
          <p:sp>
            <p:nvSpPr>
              <p:cNvPr id="82" name="Google Shape;82;p2"/>
              <p:cNvSpPr/>
              <p:nvPr/>
            </p:nvSpPr>
            <p:spPr>
              <a:xfrm>
                <a:off x="1624551" y="3569952"/>
                <a:ext cx="224786" cy="227651"/>
              </a:xfrm>
              <a:custGeom>
                <a:avLst/>
                <a:gdLst/>
                <a:ahLst/>
                <a:cxnLst/>
                <a:rect l="l" t="t" r="r" b="b"/>
                <a:pathLst>
                  <a:path w="23544" h="23844" extrusionOk="0">
                    <a:moveTo>
                      <a:pt x="12429" y="1"/>
                    </a:moveTo>
                    <a:lnTo>
                      <a:pt x="11234" y="120"/>
                    </a:lnTo>
                    <a:lnTo>
                      <a:pt x="10099" y="359"/>
                    </a:lnTo>
                    <a:lnTo>
                      <a:pt x="9023" y="718"/>
                    </a:lnTo>
                    <a:lnTo>
                      <a:pt x="7948" y="1136"/>
                    </a:lnTo>
                    <a:lnTo>
                      <a:pt x="6872" y="1614"/>
                    </a:lnTo>
                    <a:lnTo>
                      <a:pt x="5856" y="2212"/>
                    </a:lnTo>
                    <a:lnTo>
                      <a:pt x="4960" y="2869"/>
                    </a:lnTo>
                    <a:lnTo>
                      <a:pt x="4064" y="3586"/>
                    </a:lnTo>
                    <a:lnTo>
                      <a:pt x="3227" y="4363"/>
                    </a:lnTo>
                    <a:lnTo>
                      <a:pt x="2510" y="5259"/>
                    </a:lnTo>
                    <a:lnTo>
                      <a:pt x="1853" y="6156"/>
                    </a:lnTo>
                    <a:lnTo>
                      <a:pt x="1255" y="7112"/>
                    </a:lnTo>
                    <a:lnTo>
                      <a:pt x="777" y="8128"/>
                    </a:lnTo>
                    <a:lnTo>
                      <a:pt x="418" y="9203"/>
                    </a:lnTo>
                    <a:lnTo>
                      <a:pt x="179" y="10279"/>
                    </a:lnTo>
                    <a:lnTo>
                      <a:pt x="0" y="11414"/>
                    </a:lnTo>
                    <a:lnTo>
                      <a:pt x="0" y="12609"/>
                    </a:lnTo>
                    <a:lnTo>
                      <a:pt x="179" y="13804"/>
                    </a:lnTo>
                    <a:lnTo>
                      <a:pt x="418" y="14999"/>
                    </a:lnTo>
                    <a:lnTo>
                      <a:pt x="777" y="16075"/>
                    </a:lnTo>
                    <a:lnTo>
                      <a:pt x="1315" y="17151"/>
                    </a:lnTo>
                    <a:lnTo>
                      <a:pt x="1912" y="18166"/>
                    </a:lnTo>
                    <a:lnTo>
                      <a:pt x="2570" y="19063"/>
                    </a:lnTo>
                    <a:lnTo>
                      <a:pt x="3346" y="19959"/>
                    </a:lnTo>
                    <a:lnTo>
                      <a:pt x="4243" y="20736"/>
                    </a:lnTo>
                    <a:lnTo>
                      <a:pt x="5139" y="21453"/>
                    </a:lnTo>
                    <a:lnTo>
                      <a:pt x="6155" y="22110"/>
                    </a:lnTo>
                    <a:lnTo>
                      <a:pt x="7171" y="22648"/>
                    </a:lnTo>
                    <a:lnTo>
                      <a:pt x="8306" y="23066"/>
                    </a:lnTo>
                    <a:lnTo>
                      <a:pt x="9382" y="23425"/>
                    </a:lnTo>
                    <a:lnTo>
                      <a:pt x="10517" y="23664"/>
                    </a:lnTo>
                    <a:lnTo>
                      <a:pt x="11712" y="23783"/>
                    </a:lnTo>
                    <a:lnTo>
                      <a:pt x="12848" y="23843"/>
                    </a:lnTo>
                    <a:lnTo>
                      <a:pt x="14043" y="23724"/>
                    </a:lnTo>
                    <a:lnTo>
                      <a:pt x="15238" y="23485"/>
                    </a:lnTo>
                    <a:lnTo>
                      <a:pt x="16373" y="23066"/>
                    </a:lnTo>
                    <a:lnTo>
                      <a:pt x="17449" y="22588"/>
                    </a:lnTo>
                    <a:lnTo>
                      <a:pt x="18465" y="21991"/>
                    </a:lnTo>
                    <a:lnTo>
                      <a:pt x="19421" y="21274"/>
                    </a:lnTo>
                    <a:lnTo>
                      <a:pt x="20317" y="20497"/>
                    </a:lnTo>
                    <a:lnTo>
                      <a:pt x="21094" y="19660"/>
                    </a:lnTo>
                    <a:lnTo>
                      <a:pt x="21751" y="18704"/>
                    </a:lnTo>
                    <a:lnTo>
                      <a:pt x="22349" y="17688"/>
                    </a:lnTo>
                    <a:lnTo>
                      <a:pt x="22827" y="16673"/>
                    </a:lnTo>
                    <a:lnTo>
                      <a:pt x="23185" y="15537"/>
                    </a:lnTo>
                    <a:lnTo>
                      <a:pt x="23424" y="14402"/>
                    </a:lnTo>
                    <a:lnTo>
                      <a:pt x="23544" y="13207"/>
                    </a:lnTo>
                    <a:lnTo>
                      <a:pt x="23544" y="12071"/>
                    </a:lnTo>
                    <a:lnTo>
                      <a:pt x="23484" y="11474"/>
                    </a:lnTo>
                    <a:lnTo>
                      <a:pt x="23364" y="10876"/>
                    </a:lnTo>
                    <a:lnTo>
                      <a:pt x="23185" y="10279"/>
                    </a:lnTo>
                    <a:lnTo>
                      <a:pt x="23006" y="9681"/>
                    </a:lnTo>
                    <a:lnTo>
                      <a:pt x="23006" y="9024"/>
                    </a:lnTo>
                    <a:lnTo>
                      <a:pt x="22946" y="8426"/>
                    </a:lnTo>
                    <a:lnTo>
                      <a:pt x="22827" y="7889"/>
                    </a:lnTo>
                    <a:lnTo>
                      <a:pt x="22707" y="7291"/>
                    </a:lnTo>
                    <a:lnTo>
                      <a:pt x="22528" y="6753"/>
                    </a:lnTo>
                    <a:lnTo>
                      <a:pt x="22349" y="6215"/>
                    </a:lnTo>
                    <a:lnTo>
                      <a:pt x="21811" y="5200"/>
                    </a:lnTo>
                    <a:lnTo>
                      <a:pt x="21213" y="4243"/>
                    </a:lnTo>
                    <a:lnTo>
                      <a:pt x="20496" y="3407"/>
                    </a:lnTo>
                    <a:lnTo>
                      <a:pt x="19719" y="2630"/>
                    </a:lnTo>
                    <a:lnTo>
                      <a:pt x="18823" y="1973"/>
                    </a:lnTo>
                    <a:lnTo>
                      <a:pt x="17867" y="1375"/>
                    </a:lnTo>
                    <a:lnTo>
                      <a:pt x="16851" y="837"/>
                    </a:lnTo>
                    <a:lnTo>
                      <a:pt x="15776" y="479"/>
                    </a:lnTo>
                    <a:lnTo>
                      <a:pt x="14700" y="180"/>
                    </a:lnTo>
                    <a:lnTo>
                      <a:pt x="13565" y="61"/>
                    </a:lnTo>
                    <a:lnTo>
                      <a:pt x="12429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1625368" y="3599553"/>
                <a:ext cx="236138" cy="229907"/>
              </a:xfrm>
              <a:custGeom>
                <a:avLst/>
                <a:gdLst/>
                <a:ahLst/>
                <a:cxnLst/>
                <a:rect l="l" t="t" r="r" b="b"/>
                <a:pathLst>
                  <a:path w="274579" h="267334" extrusionOk="0">
                    <a:moveTo>
                      <a:pt x="222259" y="167640"/>
                    </a:moveTo>
                    <a:cubicBezTo>
                      <a:pt x="200669" y="206375"/>
                      <a:pt x="227974" y="238760"/>
                      <a:pt x="193049" y="267335"/>
                    </a:cubicBezTo>
                    <a:cubicBezTo>
                      <a:pt x="166379" y="251460"/>
                      <a:pt x="158124" y="217805"/>
                      <a:pt x="132724" y="198755"/>
                    </a:cubicBezTo>
                    <a:cubicBezTo>
                      <a:pt x="50809" y="235585"/>
                      <a:pt x="-626" y="271780"/>
                      <a:pt x="51444" y="151130"/>
                    </a:cubicBezTo>
                    <a:cubicBezTo>
                      <a:pt x="27949" y="105410"/>
                      <a:pt x="-53966" y="71120"/>
                      <a:pt x="55889" y="73660"/>
                    </a:cubicBezTo>
                    <a:cubicBezTo>
                      <a:pt x="107959" y="83820"/>
                      <a:pt x="113674" y="19685"/>
                      <a:pt x="156854" y="0"/>
                    </a:cubicBezTo>
                    <a:cubicBezTo>
                      <a:pt x="186064" y="11430"/>
                      <a:pt x="174634" y="57785"/>
                      <a:pt x="184794" y="83185"/>
                    </a:cubicBezTo>
                    <a:cubicBezTo>
                      <a:pt x="215274" y="124460"/>
                      <a:pt x="346084" y="109220"/>
                      <a:pt x="222259" y="167640"/>
                    </a:cubicBezTo>
                    <a:close/>
                    <a:moveTo>
                      <a:pt x="151774" y="35560"/>
                    </a:moveTo>
                    <a:cubicBezTo>
                      <a:pt x="100339" y="85725"/>
                      <a:pt x="120659" y="93980"/>
                      <a:pt x="39379" y="97790"/>
                    </a:cubicBezTo>
                    <a:cubicBezTo>
                      <a:pt x="53349" y="115570"/>
                      <a:pt x="65414" y="131445"/>
                      <a:pt x="76844" y="146685"/>
                    </a:cubicBezTo>
                    <a:cubicBezTo>
                      <a:pt x="74304" y="165735"/>
                      <a:pt x="60969" y="180340"/>
                      <a:pt x="63509" y="201295"/>
                    </a:cubicBezTo>
                    <a:cubicBezTo>
                      <a:pt x="123199" y="180975"/>
                      <a:pt x="142884" y="154940"/>
                      <a:pt x="178444" y="226695"/>
                    </a:cubicBezTo>
                    <a:cubicBezTo>
                      <a:pt x="181619" y="231140"/>
                      <a:pt x="184794" y="234950"/>
                      <a:pt x="191779" y="231140"/>
                    </a:cubicBezTo>
                    <a:cubicBezTo>
                      <a:pt x="200034" y="175260"/>
                      <a:pt x="182889" y="165735"/>
                      <a:pt x="231784" y="129540"/>
                    </a:cubicBezTo>
                    <a:cubicBezTo>
                      <a:pt x="152409" y="103505"/>
                      <a:pt x="167014" y="113030"/>
                      <a:pt x="151774" y="3556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grpSp>
          <p:nvGrpSpPr>
            <p:cNvPr id="84" name="Google Shape;84;p2"/>
            <p:cNvGrpSpPr/>
            <p:nvPr/>
          </p:nvGrpSpPr>
          <p:grpSpPr>
            <a:xfrm>
              <a:off x="3637530" y="4055057"/>
              <a:ext cx="418773" cy="520154"/>
              <a:chOff x="3637530" y="4055057"/>
              <a:chExt cx="418773" cy="520154"/>
            </a:xfrm>
          </p:grpSpPr>
          <p:sp>
            <p:nvSpPr>
              <p:cNvPr id="85" name="Google Shape;85;p2"/>
              <p:cNvSpPr/>
              <p:nvPr/>
            </p:nvSpPr>
            <p:spPr>
              <a:xfrm rot="5542319">
                <a:off x="3769303" y="4204066"/>
                <a:ext cx="285154" cy="277283"/>
              </a:xfrm>
              <a:custGeom>
                <a:avLst/>
                <a:gdLst/>
                <a:ahLst/>
                <a:cxnLst/>
                <a:rect l="l" t="t" r="r" b="b"/>
                <a:pathLst>
                  <a:path w="15179" h="14760" extrusionOk="0">
                    <a:moveTo>
                      <a:pt x="9741" y="0"/>
                    </a:moveTo>
                    <a:lnTo>
                      <a:pt x="8306" y="60"/>
                    </a:lnTo>
                    <a:lnTo>
                      <a:pt x="7649" y="179"/>
                    </a:lnTo>
                    <a:lnTo>
                      <a:pt x="7052" y="299"/>
                    </a:lnTo>
                    <a:lnTo>
                      <a:pt x="6514" y="478"/>
                    </a:lnTo>
                    <a:lnTo>
                      <a:pt x="5916" y="777"/>
                    </a:lnTo>
                    <a:lnTo>
                      <a:pt x="5319" y="1135"/>
                    </a:lnTo>
                    <a:lnTo>
                      <a:pt x="4721" y="1613"/>
                    </a:lnTo>
                    <a:lnTo>
                      <a:pt x="3765" y="2510"/>
                    </a:lnTo>
                    <a:lnTo>
                      <a:pt x="2809" y="3585"/>
                    </a:lnTo>
                    <a:lnTo>
                      <a:pt x="1913" y="4840"/>
                    </a:lnTo>
                    <a:lnTo>
                      <a:pt x="1494" y="5557"/>
                    </a:lnTo>
                    <a:lnTo>
                      <a:pt x="1076" y="6215"/>
                    </a:lnTo>
                    <a:lnTo>
                      <a:pt x="777" y="6932"/>
                    </a:lnTo>
                    <a:lnTo>
                      <a:pt x="478" y="7649"/>
                    </a:lnTo>
                    <a:lnTo>
                      <a:pt x="239" y="8366"/>
                    </a:lnTo>
                    <a:lnTo>
                      <a:pt x="60" y="9023"/>
                    </a:lnTo>
                    <a:lnTo>
                      <a:pt x="0" y="9740"/>
                    </a:lnTo>
                    <a:lnTo>
                      <a:pt x="0" y="10457"/>
                    </a:lnTo>
                    <a:lnTo>
                      <a:pt x="120" y="11115"/>
                    </a:lnTo>
                    <a:lnTo>
                      <a:pt x="299" y="11772"/>
                    </a:lnTo>
                    <a:lnTo>
                      <a:pt x="419" y="12071"/>
                    </a:lnTo>
                    <a:lnTo>
                      <a:pt x="598" y="12429"/>
                    </a:lnTo>
                    <a:lnTo>
                      <a:pt x="1076" y="12907"/>
                    </a:lnTo>
                    <a:lnTo>
                      <a:pt x="1554" y="13385"/>
                    </a:lnTo>
                    <a:lnTo>
                      <a:pt x="2152" y="13684"/>
                    </a:lnTo>
                    <a:lnTo>
                      <a:pt x="2749" y="13983"/>
                    </a:lnTo>
                    <a:lnTo>
                      <a:pt x="3406" y="14222"/>
                    </a:lnTo>
                    <a:lnTo>
                      <a:pt x="4721" y="14640"/>
                    </a:lnTo>
                    <a:lnTo>
                      <a:pt x="5378" y="14760"/>
                    </a:lnTo>
                    <a:lnTo>
                      <a:pt x="6036" y="14760"/>
                    </a:lnTo>
                    <a:lnTo>
                      <a:pt x="6753" y="14700"/>
                    </a:lnTo>
                    <a:lnTo>
                      <a:pt x="7410" y="14521"/>
                    </a:lnTo>
                    <a:lnTo>
                      <a:pt x="8067" y="14222"/>
                    </a:lnTo>
                    <a:lnTo>
                      <a:pt x="8665" y="13923"/>
                    </a:lnTo>
                    <a:lnTo>
                      <a:pt x="9262" y="13505"/>
                    </a:lnTo>
                    <a:lnTo>
                      <a:pt x="9741" y="13086"/>
                    </a:lnTo>
                    <a:lnTo>
                      <a:pt x="10756" y="12130"/>
                    </a:lnTo>
                    <a:lnTo>
                      <a:pt x="11832" y="10935"/>
                    </a:lnTo>
                    <a:lnTo>
                      <a:pt x="12908" y="9561"/>
                    </a:lnTo>
                    <a:lnTo>
                      <a:pt x="13445" y="8844"/>
                    </a:lnTo>
                    <a:lnTo>
                      <a:pt x="13923" y="8067"/>
                    </a:lnTo>
                    <a:lnTo>
                      <a:pt x="14342" y="7290"/>
                    </a:lnTo>
                    <a:lnTo>
                      <a:pt x="14700" y="6513"/>
                    </a:lnTo>
                    <a:lnTo>
                      <a:pt x="14939" y="5737"/>
                    </a:lnTo>
                    <a:lnTo>
                      <a:pt x="15118" y="4960"/>
                    </a:lnTo>
                    <a:lnTo>
                      <a:pt x="15178" y="4183"/>
                    </a:lnTo>
                    <a:lnTo>
                      <a:pt x="15178" y="3466"/>
                    </a:lnTo>
                    <a:lnTo>
                      <a:pt x="15059" y="3107"/>
                    </a:lnTo>
                    <a:lnTo>
                      <a:pt x="14999" y="2749"/>
                    </a:lnTo>
                    <a:lnTo>
                      <a:pt x="14820" y="2390"/>
                    </a:lnTo>
                    <a:lnTo>
                      <a:pt x="14640" y="2092"/>
                    </a:lnTo>
                    <a:lnTo>
                      <a:pt x="14222" y="1494"/>
                    </a:lnTo>
                    <a:lnTo>
                      <a:pt x="13684" y="1076"/>
                    </a:lnTo>
                    <a:lnTo>
                      <a:pt x="13147" y="657"/>
                    </a:lnTo>
                    <a:lnTo>
                      <a:pt x="12489" y="418"/>
                    </a:lnTo>
                    <a:lnTo>
                      <a:pt x="11832" y="179"/>
                    </a:lnTo>
                    <a:lnTo>
                      <a:pt x="11115" y="60"/>
                    </a:lnTo>
                    <a:lnTo>
                      <a:pt x="1045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 rot="9304419">
                <a:off x="3726725" y="4079275"/>
                <a:ext cx="219185" cy="471718"/>
              </a:xfrm>
              <a:custGeom>
                <a:avLst/>
                <a:gdLst/>
                <a:ahLst/>
                <a:cxnLst/>
                <a:rect l="l" t="t" r="r" b="b"/>
                <a:pathLst>
                  <a:path w="254831" h="548433" extrusionOk="0">
                    <a:moveTo>
                      <a:pt x="1225" y="243944"/>
                    </a:moveTo>
                    <a:cubicBezTo>
                      <a:pt x="-2584" y="153774"/>
                      <a:pt x="42500" y="76304"/>
                      <a:pt x="97110" y="7724"/>
                    </a:cubicBezTo>
                    <a:cubicBezTo>
                      <a:pt x="171406" y="-39901"/>
                      <a:pt x="226016" y="146154"/>
                      <a:pt x="245700" y="198859"/>
                    </a:cubicBezTo>
                    <a:cubicBezTo>
                      <a:pt x="276816" y="301729"/>
                      <a:pt x="217125" y="404599"/>
                      <a:pt x="233000" y="508104"/>
                    </a:cubicBezTo>
                    <a:cubicBezTo>
                      <a:pt x="238716" y="550014"/>
                      <a:pt x="205696" y="569064"/>
                      <a:pt x="201250" y="516359"/>
                    </a:cubicBezTo>
                    <a:cubicBezTo>
                      <a:pt x="164421" y="394439"/>
                      <a:pt x="-16554" y="432539"/>
                      <a:pt x="1225" y="243944"/>
                    </a:cubicBezTo>
                    <a:close/>
                    <a:moveTo>
                      <a:pt x="114891" y="236959"/>
                    </a:moveTo>
                    <a:cubicBezTo>
                      <a:pt x="103460" y="228704"/>
                      <a:pt x="21546" y="208384"/>
                      <a:pt x="57741" y="193144"/>
                    </a:cubicBezTo>
                    <a:cubicBezTo>
                      <a:pt x="78060" y="196954"/>
                      <a:pt x="88856" y="214734"/>
                      <a:pt x="111081" y="216639"/>
                    </a:cubicBezTo>
                    <a:cubicBezTo>
                      <a:pt x="108541" y="178539"/>
                      <a:pt x="97110" y="143614"/>
                      <a:pt x="105366" y="106784"/>
                    </a:cubicBezTo>
                    <a:cubicBezTo>
                      <a:pt x="111081" y="107419"/>
                      <a:pt x="116160" y="108054"/>
                      <a:pt x="120606" y="108054"/>
                    </a:cubicBezTo>
                    <a:cubicBezTo>
                      <a:pt x="123781" y="120754"/>
                      <a:pt x="126321" y="131549"/>
                      <a:pt x="129496" y="144249"/>
                    </a:cubicBezTo>
                    <a:cubicBezTo>
                      <a:pt x="182200" y="111229"/>
                      <a:pt x="146641" y="163934"/>
                      <a:pt x="130766" y="183619"/>
                    </a:cubicBezTo>
                    <a:cubicBezTo>
                      <a:pt x="135210" y="210924"/>
                      <a:pt x="135846" y="238229"/>
                      <a:pt x="149181" y="265534"/>
                    </a:cubicBezTo>
                    <a:cubicBezTo>
                      <a:pt x="163785" y="256009"/>
                      <a:pt x="167596" y="243309"/>
                      <a:pt x="186646" y="248389"/>
                    </a:cubicBezTo>
                    <a:cubicBezTo>
                      <a:pt x="175216" y="271249"/>
                      <a:pt x="149181" y="286489"/>
                      <a:pt x="154896" y="311254"/>
                    </a:cubicBezTo>
                    <a:cubicBezTo>
                      <a:pt x="171406" y="348719"/>
                      <a:pt x="172675" y="392534"/>
                      <a:pt x="204425" y="422379"/>
                    </a:cubicBezTo>
                    <a:cubicBezTo>
                      <a:pt x="252050" y="285219"/>
                      <a:pt x="233635" y="137264"/>
                      <a:pt x="136481" y="27409"/>
                    </a:cubicBezTo>
                    <a:cubicBezTo>
                      <a:pt x="86950" y="-1166"/>
                      <a:pt x="19006" y="177269"/>
                      <a:pt x="24721" y="219814"/>
                    </a:cubicBezTo>
                    <a:cubicBezTo>
                      <a:pt x="8846" y="328399"/>
                      <a:pt x="72346" y="405869"/>
                      <a:pt x="175216" y="431269"/>
                    </a:cubicBezTo>
                    <a:cubicBezTo>
                      <a:pt x="170135" y="362689"/>
                      <a:pt x="112350" y="366499"/>
                      <a:pt x="80600" y="323954"/>
                    </a:cubicBezTo>
                    <a:cubicBezTo>
                      <a:pt x="106635" y="317604"/>
                      <a:pt x="118700" y="347449"/>
                      <a:pt x="140925" y="338559"/>
                    </a:cubicBezTo>
                    <a:cubicBezTo>
                      <a:pt x="128225" y="305539"/>
                      <a:pt x="128860" y="270614"/>
                      <a:pt x="114891" y="2369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87" name="Google Shape;87;p2"/>
            <p:cNvSpPr/>
            <p:nvPr/>
          </p:nvSpPr>
          <p:spPr>
            <a:xfrm>
              <a:off x="3033704" y="205770"/>
              <a:ext cx="238646" cy="243555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8737650" y="439219"/>
              <a:ext cx="257856" cy="284838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1334256" y="207258"/>
              <a:ext cx="223503" cy="240600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7053257" y="3763614"/>
              <a:ext cx="204383" cy="27891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711508" y="3001159"/>
              <a:ext cx="154433" cy="272786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8576875" y="2558027"/>
              <a:ext cx="223822" cy="307981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140852" y="836409"/>
              <a:ext cx="224053" cy="290283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94" name="Google Shape;94;p2"/>
            <p:cNvGrpSpPr/>
            <p:nvPr/>
          </p:nvGrpSpPr>
          <p:grpSpPr>
            <a:xfrm>
              <a:off x="6457245" y="4530131"/>
              <a:ext cx="216066" cy="276377"/>
              <a:chOff x="6422295" y="3351500"/>
              <a:chExt cx="252856" cy="323399"/>
            </a:xfrm>
          </p:grpSpPr>
          <p:sp>
            <p:nvSpPr>
              <p:cNvPr id="95" name="Google Shape;95;p2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grpSp>
          <p:nvGrpSpPr>
            <p:cNvPr id="97" name="Google Shape;97;p2"/>
            <p:cNvGrpSpPr/>
            <p:nvPr/>
          </p:nvGrpSpPr>
          <p:grpSpPr>
            <a:xfrm>
              <a:off x="2318449" y="604142"/>
              <a:ext cx="332332" cy="346582"/>
              <a:chOff x="2318449" y="604142"/>
              <a:chExt cx="332332" cy="346582"/>
            </a:xfrm>
          </p:grpSpPr>
          <p:sp>
            <p:nvSpPr>
              <p:cNvPr id="98" name="Google Shape;98;p2"/>
              <p:cNvSpPr/>
              <p:nvPr/>
            </p:nvSpPr>
            <p:spPr>
              <a:xfrm>
                <a:off x="2361884" y="604142"/>
                <a:ext cx="288826" cy="292506"/>
              </a:xfrm>
              <a:custGeom>
                <a:avLst/>
                <a:gdLst/>
                <a:ahLst/>
                <a:cxnLst/>
                <a:rect l="l" t="t" r="r" b="b"/>
                <a:pathLst>
                  <a:path w="23544" h="23844" extrusionOk="0">
                    <a:moveTo>
                      <a:pt x="12429" y="1"/>
                    </a:moveTo>
                    <a:lnTo>
                      <a:pt x="11234" y="120"/>
                    </a:lnTo>
                    <a:lnTo>
                      <a:pt x="10099" y="359"/>
                    </a:lnTo>
                    <a:lnTo>
                      <a:pt x="9023" y="718"/>
                    </a:lnTo>
                    <a:lnTo>
                      <a:pt x="7948" y="1136"/>
                    </a:lnTo>
                    <a:lnTo>
                      <a:pt x="6872" y="1614"/>
                    </a:lnTo>
                    <a:lnTo>
                      <a:pt x="5856" y="2212"/>
                    </a:lnTo>
                    <a:lnTo>
                      <a:pt x="4960" y="2869"/>
                    </a:lnTo>
                    <a:lnTo>
                      <a:pt x="4064" y="3586"/>
                    </a:lnTo>
                    <a:lnTo>
                      <a:pt x="3227" y="4363"/>
                    </a:lnTo>
                    <a:lnTo>
                      <a:pt x="2510" y="5259"/>
                    </a:lnTo>
                    <a:lnTo>
                      <a:pt x="1853" y="6156"/>
                    </a:lnTo>
                    <a:lnTo>
                      <a:pt x="1255" y="7112"/>
                    </a:lnTo>
                    <a:lnTo>
                      <a:pt x="777" y="8128"/>
                    </a:lnTo>
                    <a:lnTo>
                      <a:pt x="418" y="9203"/>
                    </a:lnTo>
                    <a:lnTo>
                      <a:pt x="179" y="10279"/>
                    </a:lnTo>
                    <a:lnTo>
                      <a:pt x="0" y="11414"/>
                    </a:lnTo>
                    <a:lnTo>
                      <a:pt x="0" y="12609"/>
                    </a:lnTo>
                    <a:lnTo>
                      <a:pt x="179" y="13804"/>
                    </a:lnTo>
                    <a:lnTo>
                      <a:pt x="418" y="14999"/>
                    </a:lnTo>
                    <a:lnTo>
                      <a:pt x="777" y="16075"/>
                    </a:lnTo>
                    <a:lnTo>
                      <a:pt x="1315" y="17151"/>
                    </a:lnTo>
                    <a:lnTo>
                      <a:pt x="1912" y="18166"/>
                    </a:lnTo>
                    <a:lnTo>
                      <a:pt x="2570" y="19063"/>
                    </a:lnTo>
                    <a:lnTo>
                      <a:pt x="3346" y="19959"/>
                    </a:lnTo>
                    <a:lnTo>
                      <a:pt x="4243" y="20736"/>
                    </a:lnTo>
                    <a:lnTo>
                      <a:pt x="5139" y="21453"/>
                    </a:lnTo>
                    <a:lnTo>
                      <a:pt x="6155" y="22110"/>
                    </a:lnTo>
                    <a:lnTo>
                      <a:pt x="7171" y="22648"/>
                    </a:lnTo>
                    <a:lnTo>
                      <a:pt x="8306" y="23066"/>
                    </a:lnTo>
                    <a:lnTo>
                      <a:pt x="9382" y="23425"/>
                    </a:lnTo>
                    <a:lnTo>
                      <a:pt x="10517" y="23664"/>
                    </a:lnTo>
                    <a:lnTo>
                      <a:pt x="11712" y="23783"/>
                    </a:lnTo>
                    <a:lnTo>
                      <a:pt x="12848" y="23843"/>
                    </a:lnTo>
                    <a:lnTo>
                      <a:pt x="14043" y="23724"/>
                    </a:lnTo>
                    <a:lnTo>
                      <a:pt x="15238" y="23485"/>
                    </a:lnTo>
                    <a:lnTo>
                      <a:pt x="16373" y="23066"/>
                    </a:lnTo>
                    <a:lnTo>
                      <a:pt x="17449" y="22588"/>
                    </a:lnTo>
                    <a:lnTo>
                      <a:pt x="18465" y="21991"/>
                    </a:lnTo>
                    <a:lnTo>
                      <a:pt x="19421" y="21274"/>
                    </a:lnTo>
                    <a:lnTo>
                      <a:pt x="20317" y="20497"/>
                    </a:lnTo>
                    <a:lnTo>
                      <a:pt x="21094" y="19660"/>
                    </a:lnTo>
                    <a:lnTo>
                      <a:pt x="21751" y="18704"/>
                    </a:lnTo>
                    <a:lnTo>
                      <a:pt x="22349" y="17688"/>
                    </a:lnTo>
                    <a:lnTo>
                      <a:pt x="22827" y="16673"/>
                    </a:lnTo>
                    <a:lnTo>
                      <a:pt x="23185" y="15537"/>
                    </a:lnTo>
                    <a:lnTo>
                      <a:pt x="23424" y="14402"/>
                    </a:lnTo>
                    <a:lnTo>
                      <a:pt x="23544" y="13207"/>
                    </a:lnTo>
                    <a:lnTo>
                      <a:pt x="23544" y="12071"/>
                    </a:lnTo>
                    <a:lnTo>
                      <a:pt x="23484" y="11474"/>
                    </a:lnTo>
                    <a:lnTo>
                      <a:pt x="23364" y="10876"/>
                    </a:lnTo>
                    <a:lnTo>
                      <a:pt x="23185" y="10279"/>
                    </a:lnTo>
                    <a:lnTo>
                      <a:pt x="23006" y="9681"/>
                    </a:lnTo>
                    <a:lnTo>
                      <a:pt x="23006" y="9024"/>
                    </a:lnTo>
                    <a:lnTo>
                      <a:pt x="22946" y="8426"/>
                    </a:lnTo>
                    <a:lnTo>
                      <a:pt x="22827" y="7889"/>
                    </a:lnTo>
                    <a:lnTo>
                      <a:pt x="22707" y="7291"/>
                    </a:lnTo>
                    <a:lnTo>
                      <a:pt x="22528" y="6753"/>
                    </a:lnTo>
                    <a:lnTo>
                      <a:pt x="22349" y="6215"/>
                    </a:lnTo>
                    <a:lnTo>
                      <a:pt x="21811" y="5200"/>
                    </a:lnTo>
                    <a:lnTo>
                      <a:pt x="21213" y="4243"/>
                    </a:lnTo>
                    <a:lnTo>
                      <a:pt x="20496" y="3407"/>
                    </a:lnTo>
                    <a:lnTo>
                      <a:pt x="19719" y="2630"/>
                    </a:lnTo>
                    <a:lnTo>
                      <a:pt x="18823" y="1973"/>
                    </a:lnTo>
                    <a:lnTo>
                      <a:pt x="17867" y="1375"/>
                    </a:lnTo>
                    <a:lnTo>
                      <a:pt x="16851" y="837"/>
                    </a:lnTo>
                    <a:lnTo>
                      <a:pt x="15776" y="479"/>
                    </a:lnTo>
                    <a:lnTo>
                      <a:pt x="14700" y="180"/>
                    </a:lnTo>
                    <a:lnTo>
                      <a:pt x="13565" y="61"/>
                    </a:lnTo>
                    <a:lnTo>
                      <a:pt x="124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>
                <a:off x="2318449" y="613815"/>
                <a:ext cx="332332" cy="336908"/>
              </a:xfrm>
              <a:custGeom>
                <a:avLst/>
                <a:gdLst/>
                <a:ahLst/>
                <a:cxnLst/>
                <a:rect l="l" t="t" r="r" b="b"/>
                <a:pathLst>
                  <a:path w="386433" h="391754" extrusionOk="0">
                    <a:moveTo>
                      <a:pt x="22225" y="106004"/>
                    </a:moveTo>
                    <a:cubicBezTo>
                      <a:pt x="40640" y="82509"/>
                      <a:pt x="84455" y="92670"/>
                      <a:pt x="109855" y="76795"/>
                    </a:cubicBezTo>
                    <a:cubicBezTo>
                      <a:pt x="113030" y="58379"/>
                      <a:pt x="107315" y="43139"/>
                      <a:pt x="98425" y="27264"/>
                    </a:cubicBezTo>
                    <a:cubicBezTo>
                      <a:pt x="122555" y="8850"/>
                      <a:pt x="153035" y="-7661"/>
                      <a:pt x="182880" y="3770"/>
                    </a:cubicBezTo>
                    <a:cubicBezTo>
                      <a:pt x="186690" y="19645"/>
                      <a:pt x="190500" y="36789"/>
                      <a:pt x="194945" y="55839"/>
                    </a:cubicBezTo>
                    <a:cubicBezTo>
                      <a:pt x="226695" y="60284"/>
                      <a:pt x="256540" y="42504"/>
                      <a:pt x="287020" y="52664"/>
                    </a:cubicBezTo>
                    <a:cubicBezTo>
                      <a:pt x="300355" y="119339"/>
                      <a:pt x="327660" y="186014"/>
                      <a:pt x="373380" y="237450"/>
                    </a:cubicBezTo>
                    <a:cubicBezTo>
                      <a:pt x="386080" y="250150"/>
                      <a:pt x="388620" y="262850"/>
                      <a:pt x="384810" y="280629"/>
                    </a:cubicBezTo>
                    <a:cubicBezTo>
                      <a:pt x="356870" y="380325"/>
                      <a:pt x="198755" y="356195"/>
                      <a:pt x="115570" y="391754"/>
                    </a:cubicBezTo>
                    <a:cubicBezTo>
                      <a:pt x="31115" y="324445"/>
                      <a:pt x="4445" y="213320"/>
                      <a:pt x="0" y="108545"/>
                    </a:cubicBezTo>
                    <a:cubicBezTo>
                      <a:pt x="8890" y="107275"/>
                      <a:pt x="15875" y="106004"/>
                      <a:pt x="22860" y="105370"/>
                    </a:cubicBezTo>
                    <a:cubicBezTo>
                      <a:pt x="16510" y="199984"/>
                      <a:pt x="46990" y="300314"/>
                      <a:pt x="115570" y="368259"/>
                    </a:cubicBezTo>
                    <a:cubicBezTo>
                      <a:pt x="184150" y="354925"/>
                      <a:pt x="258445" y="348575"/>
                      <a:pt x="323215" y="320634"/>
                    </a:cubicBezTo>
                    <a:cubicBezTo>
                      <a:pt x="316865" y="290789"/>
                      <a:pt x="302895" y="271104"/>
                      <a:pt x="309245" y="243164"/>
                    </a:cubicBezTo>
                    <a:cubicBezTo>
                      <a:pt x="322580" y="243164"/>
                      <a:pt x="333375" y="243164"/>
                      <a:pt x="347980" y="243164"/>
                    </a:cubicBezTo>
                    <a:cubicBezTo>
                      <a:pt x="325755" y="189825"/>
                      <a:pt x="288290" y="147279"/>
                      <a:pt x="278765" y="88225"/>
                    </a:cubicBezTo>
                    <a:cubicBezTo>
                      <a:pt x="273685" y="48220"/>
                      <a:pt x="226695" y="69809"/>
                      <a:pt x="203835" y="81875"/>
                    </a:cubicBezTo>
                    <a:cubicBezTo>
                      <a:pt x="206375" y="93304"/>
                      <a:pt x="208280" y="102829"/>
                      <a:pt x="210185" y="112354"/>
                    </a:cubicBezTo>
                    <a:cubicBezTo>
                      <a:pt x="182245" y="123784"/>
                      <a:pt x="158115" y="145375"/>
                      <a:pt x="128270" y="132675"/>
                    </a:cubicBezTo>
                    <a:cubicBezTo>
                      <a:pt x="121285" y="63459"/>
                      <a:pt x="57150" y="126325"/>
                      <a:pt x="22225" y="106004"/>
                    </a:cubicBezTo>
                    <a:close/>
                    <a:moveTo>
                      <a:pt x="165100" y="21550"/>
                    </a:moveTo>
                    <a:cubicBezTo>
                      <a:pt x="107315" y="11389"/>
                      <a:pt x="133350" y="88225"/>
                      <a:pt x="145415" y="118070"/>
                    </a:cubicBezTo>
                    <a:cubicBezTo>
                      <a:pt x="163195" y="119975"/>
                      <a:pt x="173355" y="109814"/>
                      <a:pt x="185420" y="100289"/>
                    </a:cubicBezTo>
                    <a:cubicBezTo>
                      <a:pt x="179070" y="72984"/>
                      <a:pt x="172720" y="46314"/>
                      <a:pt x="165100" y="21550"/>
                    </a:cubicBezTo>
                    <a:close/>
                    <a:moveTo>
                      <a:pt x="327660" y="266025"/>
                    </a:moveTo>
                    <a:cubicBezTo>
                      <a:pt x="328930" y="337145"/>
                      <a:pt x="368300" y="313014"/>
                      <a:pt x="357505" y="266025"/>
                    </a:cubicBezTo>
                    <a:cubicBezTo>
                      <a:pt x="349885" y="266025"/>
                      <a:pt x="340360" y="266025"/>
                      <a:pt x="327660" y="26602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00" name="Google Shape;100;p2"/>
            <p:cNvSpPr/>
            <p:nvPr/>
          </p:nvSpPr>
          <p:spPr>
            <a:xfrm>
              <a:off x="6021196" y="137179"/>
              <a:ext cx="265484" cy="205157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01" name="Google Shape;101;p2"/>
            <p:cNvGrpSpPr/>
            <p:nvPr/>
          </p:nvGrpSpPr>
          <p:grpSpPr>
            <a:xfrm>
              <a:off x="1184427" y="4630083"/>
              <a:ext cx="229693" cy="293080"/>
              <a:chOff x="6793660" y="3322411"/>
              <a:chExt cx="268804" cy="342944"/>
            </a:xfrm>
          </p:grpSpPr>
          <p:sp>
            <p:nvSpPr>
              <p:cNvPr id="102" name="Google Shape;102;p2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05" name="Google Shape;105;p2"/>
            <p:cNvSpPr/>
            <p:nvPr/>
          </p:nvSpPr>
          <p:spPr>
            <a:xfrm>
              <a:off x="4843337" y="836403"/>
              <a:ext cx="377232" cy="204888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06" name="Google Shape;106;p2"/>
            <p:cNvSpPr/>
            <p:nvPr/>
          </p:nvSpPr>
          <p:spPr>
            <a:xfrm rot="-2218186">
              <a:off x="-38492" y="151543"/>
              <a:ext cx="236276" cy="230041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07" name="Google Shape;107;p2"/>
            <p:cNvSpPr/>
            <p:nvPr/>
          </p:nvSpPr>
          <p:spPr>
            <a:xfrm rot="1464154">
              <a:off x="4569091" y="-94554"/>
              <a:ext cx="235935" cy="229710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08" name="Google Shape;108;p2"/>
            <p:cNvSpPr/>
            <p:nvPr/>
          </p:nvSpPr>
          <p:spPr>
            <a:xfrm rot="-2221343">
              <a:off x="1866371" y="3538528"/>
              <a:ext cx="206347" cy="200902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24125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"/>
          <p:cNvSpPr txBox="1">
            <a:spLocks noGrp="1"/>
          </p:cNvSpPr>
          <p:nvPr>
            <p:ph type="ctrTitle"/>
          </p:nvPr>
        </p:nvSpPr>
        <p:spPr>
          <a:xfrm>
            <a:off x="2816533" y="2111133"/>
            <a:ext cx="6559200" cy="154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111" name="Google Shape;111;p3"/>
          <p:cNvSpPr txBox="1">
            <a:spLocks noGrp="1"/>
          </p:cNvSpPr>
          <p:nvPr>
            <p:ph type="subTitle" idx="1"/>
          </p:nvPr>
        </p:nvSpPr>
        <p:spPr>
          <a:xfrm>
            <a:off x="2816533" y="3786736"/>
            <a:ext cx="6559200" cy="104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667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667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667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667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667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667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667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667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667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grpSp>
        <p:nvGrpSpPr>
          <p:cNvPr id="112" name="Google Shape;112;p3"/>
          <p:cNvGrpSpPr/>
          <p:nvPr/>
        </p:nvGrpSpPr>
        <p:grpSpPr>
          <a:xfrm>
            <a:off x="-111883" y="-224871"/>
            <a:ext cx="12385009" cy="7235872"/>
            <a:chOff x="-83913" y="-168653"/>
            <a:chExt cx="9288757" cy="5426904"/>
          </a:xfrm>
        </p:grpSpPr>
        <p:sp>
          <p:nvSpPr>
            <p:cNvPr id="113" name="Google Shape;113;p3"/>
            <p:cNvSpPr/>
            <p:nvPr/>
          </p:nvSpPr>
          <p:spPr>
            <a:xfrm>
              <a:off x="3901992" y="271731"/>
              <a:ext cx="499650" cy="704779"/>
            </a:xfrm>
            <a:custGeom>
              <a:avLst/>
              <a:gdLst/>
              <a:ahLst/>
              <a:cxnLst/>
              <a:rect l="l" t="t" r="r" b="b"/>
              <a:pathLst>
                <a:path w="580988" h="819510" extrusionOk="0">
                  <a:moveTo>
                    <a:pt x="261759" y="635000"/>
                  </a:moveTo>
                  <a:cubicBezTo>
                    <a:pt x="260489" y="670560"/>
                    <a:pt x="259854" y="707390"/>
                    <a:pt x="258584" y="743585"/>
                  </a:cubicBezTo>
                  <a:cubicBezTo>
                    <a:pt x="292874" y="774065"/>
                    <a:pt x="337324" y="753745"/>
                    <a:pt x="370344" y="778510"/>
                  </a:cubicBezTo>
                  <a:cubicBezTo>
                    <a:pt x="388124" y="796290"/>
                    <a:pt x="360184" y="805815"/>
                    <a:pt x="345579" y="806450"/>
                  </a:cubicBezTo>
                  <a:cubicBezTo>
                    <a:pt x="281444" y="810895"/>
                    <a:pt x="120154" y="844550"/>
                    <a:pt x="84594" y="782320"/>
                  </a:cubicBezTo>
                  <a:cubicBezTo>
                    <a:pt x="104914" y="743585"/>
                    <a:pt x="160159" y="739140"/>
                    <a:pt x="200164" y="733425"/>
                  </a:cubicBezTo>
                  <a:cubicBezTo>
                    <a:pt x="208419" y="702310"/>
                    <a:pt x="212229" y="670560"/>
                    <a:pt x="214769" y="636905"/>
                  </a:cubicBezTo>
                  <a:cubicBezTo>
                    <a:pt x="180479" y="630555"/>
                    <a:pt x="21729" y="575945"/>
                    <a:pt x="35064" y="537210"/>
                  </a:cubicBezTo>
                  <a:cubicBezTo>
                    <a:pt x="45859" y="514985"/>
                    <a:pt x="66179" y="514985"/>
                    <a:pt x="85864" y="524510"/>
                  </a:cubicBezTo>
                  <a:cubicBezTo>
                    <a:pt x="101739" y="527685"/>
                    <a:pt x="102374" y="527685"/>
                    <a:pt x="110629" y="506730"/>
                  </a:cubicBezTo>
                  <a:cubicBezTo>
                    <a:pt x="-130036" y="377825"/>
                    <a:pt x="62369" y="18415"/>
                    <a:pt x="303034" y="81280"/>
                  </a:cubicBezTo>
                  <a:cubicBezTo>
                    <a:pt x="336054" y="60325"/>
                    <a:pt x="301764" y="19050"/>
                    <a:pt x="337959" y="0"/>
                  </a:cubicBezTo>
                  <a:cubicBezTo>
                    <a:pt x="712609" y="106045"/>
                    <a:pt x="628154" y="591820"/>
                    <a:pt x="261759" y="635000"/>
                  </a:cubicBezTo>
                  <a:close/>
                  <a:moveTo>
                    <a:pt x="499884" y="133350"/>
                  </a:moveTo>
                  <a:cubicBezTo>
                    <a:pt x="496709" y="130810"/>
                    <a:pt x="494169" y="128905"/>
                    <a:pt x="490994" y="126365"/>
                  </a:cubicBezTo>
                  <a:cubicBezTo>
                    <a:pt x="486549" y="104775"/>
                    <a:pt x="434479" y="60960"/>
                    <a:pt x="410349" y="62865"/>
                  </a:cubicBezTo>
                  <a:cubicBezTo>
                    <a:pt x="432574" y="86360"/>
                    <a:pt x="460514" y="116205"/>
                    <a:pt x="490994" y="125730"/>
                  </a:cubicBezTo>
                  <a:cubicBezTo>
                    <a:pt x="496074" y="130810"/>
                    <a:pt x="508774" y="133350"/>
                    <a:pt x="503694" y="142240"/>
                  </a:cubicBezTo>
                  <a:cubicBezTo>
                    <a:pt x="556399" y="230505"/>
                    <a:pt x="555764" y="327025"/>
                    <a:pt x="531634" y="424815"/>
                  </a:cubicBezTo>
                  <a:cubicBezTo>
                    <a:pt x="461784" y="501650"/>
                    <a:pt x="409079" y="557530"/>
                    <a:pt x="303669" y="596265"/>
                  </a:cubicBezTo>
                  <a:cubicBezTo>
                    <a:pt x="379869" y="597535"/>
                    <a:pt x="484644" y="531495"/>
                    <a:pt x="502424" y="456565"/>
                  </a:cubicBezTo>
                  <a:cubicBezTo>
                    <a:pt x="528459" y="450850"/>
                    <a:pt x="532904" y="424180"/>
                    <a:pt x="534174" y="401955"/>
                  </a:cubicBezTo>
                  <a:cubicBezTo>
                    <a:pt x="576719" y="365760"/>
                    <a:pt x="577354" y="186055"/>
                    <a:pt x="515759" y="169545"/>
                  </a:cubicBezTo>
                  <a:cubicBezTo>
                    <a:pt x="510679" y="167005"/>
                    <a:pt x="506234" y="163830"/>
                    <a:pt x="508774" y="156845"/>
                  </a:cubicBezTo>
                  <a:cubicBezTo>
                    <a:pt x="506234" y="149225"/>
                    <a:pt x="503694" y="140970"/>
                    <a:pt x="499884" y="133350"/>
                  </a:cubicBezTo>
                  <a:close/>
                  <a:moveTo>
                    <a:pt x="436384" y="353060"/>
                  </a:moveTo>
                  <a:cubicBezTo>
                    <a:pt x="407174" y="354330"/>
                    <a:pt x="381774" y="360680"/>
                    <a:pt x="357009" y="374650"/>
                  </a:cubicBezTo>
                  <a:cubicBezTo>
                    <a:pt x="315099" y="355600"/>
                    <a:pt x="231914" y="308610"/>
                    <a:pt x="218579" y="382905"/>
                  </a:cubicBezTo>
                  <a:cubicBezTo>
                    <a:pt x="273824" y="443230"/>
                    <a:pt x="255409" y="433070"/>
                    <a:pt x="251599" y="511175"/>
                  </a:cubicBezTo>
                  <a:cubicBezTo>
                    <a:pt x="299224" y="529590"/>
                    <a:pt x="336689" y="398145"/>
                    <a:pt x="367169" y="370205"/>
                  </a:cubicBezTo>
                  <a:cubicBezTo>
                    <a:pt x="385584" y="381635"/>
                    <a:pt x="386854" y="407035"/>
                    <a:pt x="405269" y="418465"/>
                  </a:cubicBezTo>
                  <a:cubicBezTo>
                    <a:pt x="433844" y="408305"/>
                    <a:pt x="393204" y="377190"/>
                    <a:pt x="412254" y="367030"/>
                  </a:cubicBezTo>
                  <a:cubicBezTo>
                    <a:pt x="416699" y="370840"/>
                    <a:pt x="421144" y="375285"/>
                    <a:pt x="424954" y="379095"/>
                  </a:cubicBezTo>
                  <a:cubicBezTo>
                    <a:pt x="441464" y="362585"/>
                    <a:pt x="432574" y="347345"/>
                    <a:pt x="445909" y="325755"/>
                  </a:cubicBezTo>
                  <a:cubicBezTo>
                    <a:pt x="430034" y="335280"/>
                    <a:pt x="435114" y="344805"/>
                    <a:pt x="436384" y="353060"/>
                  </a:cubicBezTo>
                  <a:close/>
                  <a:moveTo>
                    <a:pt x="230009" y="513715"/>
                  </a:moveTo>
                  <a:cubicBezTo>
                    <a:pt x="255409" y="407035"/>
                    <a:pt x="231279" y="448310"/>
                    <a:pt x="205244" y="394335"/>
                  </a:cubicBezTo>
                  <a:cubicBezTo>
                    <a:pt x="189369" y="314325"/>
                    <a:pt x="283349" y="313055"/>
                    <a:pt x="332879" y="344805"/>
                  </a:cubicBezTo>
                  <a:cubicBezTo>
                    <a:pt x="358914" y="363855"/>
                    <a:pt x="376694" y="337820"/>
                    <a:pt x="403364" y="332105"/>
                  </a:cubicBezTo>
                  <a:cubicBezTo>
                    <a:pt x="402094" y="320675"/>
                    <a:pt x="411619" y="307975"/>
                    <a:pt x="402094" y="296545"/>
                  </a:cubicBezTo>
                  <a:cubicBezTo>
                    <a:pt x="353199" y="279400"/>
                    <a:pt x="317004" y="340360"/>
                    <a:pt x="268109" y="302260"/>
                  </a:cubicBezTo>
                  <a:cubicBezTo>
                    <a:pt x="269379" y="285115"/>
                    <a:pt x="264934" y="267335"/>
                    <a:pt x="270649" y="250190"/>
                  </a:cubicBezTo>
                  <a:cubicBezTo>
                    <a:pt x="300494" y="255270"/>
                    <a:pt x="300494" y="255270"/>
                    <a:pt x="325894" y="247650"/>
                  </a:cubicBezTo>
                  <a:cubicBezTo>
                    <a:pt x="323989" y="200025"/>
                    <a:pt x="376694" y="215265"/>
                    <a:pt x="358279" y="186055"/>
                  </a:cubicBezTo>
                  <a:cubicBezTo>
                    <a:pt x="304939" y="220345"/>
                    <a:pt x="315099" y="162560"/>
                    <a:pt x="344944" y="137795"/>
                  </a:cubicBezTo>
                  <a:cubicBezTo>
                    <a:pt x="302399" y="85725"/>
                    <a:pt x="217944" y="74930"/>
                    <a:pt x="165239" y="116205"/>
                  </a:cubicBezTo>
                  <a:cubicBezTo>
                    <a:pt x="174129" y="136525"/>
                    <a:pt x="202704" y="120650"/>
                    <a:pt x="210324" y="145415"/>
                  </a:cubicBezTo>
                  <a:cubicBezTo>
                    <a:pt x="183019" y="164465"/>
                    <a:pt x="149364" y="167640"/>
                    <a:pt x="120154" y="178435"/>
                  </a:cubicBezTo>
                  <a:cubicBezTo>
                    <a:pt x="119519" y="249555"/>
                    <a:pt x="77609" y="200660"/>
                    <a:pt x="53479" y="242570"/>
                  </a:cubicBezTo>
                  <a:cubicBezTo>
                    <a:pt x="52844" y="280670"/>
                    <a:pt x="111899" y="318770"/>
                    <a:pt x="89674" y="349885"/>
                  </a:cubicBezTo>
                  <a:cubicBezTo>
                    <a:pt x="61734" y="365760"/>
                    <a:pt x="50939" y="386080"/>
                    <a:pt x="61734" y="417830"/>
                  </a:cubicBezTo>
                  <a:cubicBezTo>
                    <a:pt x="66814" y="497840"/>
                    <a:pt x="167779" y="506730"/>
                    <a:pt x="230009" y="513715"/>
                  </a:cubicBezTo>
                  <a:close/>
                  <a:moveTo>
                    <a:pt x="146824" y="548005"/>
                  </a:moveTo>
                  <a:cubicBezTo>
                    <a:pt x="246519" y="612140"/>
                    <a:pt x="365264" y="559435"/>
                    <a:pt x="444639" y="488315"/>
                  </a:cubicBezTo>
                  <a:cubicBezTo>
                    <a:pt x="592594" y="370205"/>
                    <a:pt x="534809" y="123190"/>
                    <a:pt x="361454" y="66040"/>
                  </a:cubicBezTo>
                  <a:cubicBezTo>
                    <a:pt x="356374" y="76200"/>
                    <a:pt x="351929" y="86995"/>
                    <a:pt x="347484" y="97155"/>
                  </a:cubicBezTo>
                  <a:cubicBezTo>
                    <a:pt x="399554" y="145415"/>
                    <a:pt x="445274" y="203835"/>
                    <a:pt x="470039" y="269875"/>
                  </a:cubicBezTo>
                  <a:cubicBezTo>
                    <a:pt x="482739" y="398145"/>
                    <a:pt x="370979" y="535940"/>
                    <a:pt x="239534" y="533400"/>
                  </a:cubicBezTo>
                  <a:cubicBezTo>
                    <a:pt x="208419" y="534670"/>
                    <a:pt x="155714" y="500380"/>
                    <a:pt x="146824" y="548005"/>
                  </a:cubicBezTo>
                  <a:close/>
                  <a:moveTo>
                    <a:pt x="349389" y="258445"/>
                  </a:moveTo>
                  <a:cubicBezTo>
                    <a:pt x="328434" y="275590"/>
                    <a:pt x="303034" y="261620"/>
                    <a:pt x="280174" y="271145"/>
                  </a:cubicBezTo>
                  <a:cubicBezTo>
                    <a:pt x="280809" y="276225"/>
                    <a:pt x="280809" y="282575"/>
                    <a:pt x="281444" y="287655"/>
                  </a:cubicBezTo>
                  <a:cubicBezTo>
                    <a:pt x="318909" y="297815"/>
                    <a:pt x="320814" y="297815"/>
                    <a:pt x="345579" y="276225"/>
                  </a:cubicBezTo>
                  <a:cubicBezTo>
                    <a:pt x="369709" y="259080"/>
                    <a:pt x="380504" y="287655"/>
                    <a:pt x="414159" y="257175"/>
                  </a:cubicBezTo>
                  <a:cubicBezTo>
                    <a:pt x="501154" y="334010"/>
                    <a:pt x="394474" y="136525"/>
                    <a:pt x="369709" y="156845"/>
                  </a:cubicBezTo>
                  <a:cubicBezTo>
                    <a:pt x="384314" y="175895"/>
                    <a:pt x="384314" y="196850"/>
                    <a:pt x="379234" y="217805"/>
                  </a:cubicBezTo>
                  <a:cubicBezTo>
                    <a:pt x="368439" y="223520"/>
                    <a:pt x="359549" y="227965"/>
                    <a:pt x="349389" y="233045"/>
                  </a:cubicBezTo>
                  <a:cubicBezTo>
                    <a:pt x="349389" y="241935"/>
                    <a:pt x="349389" y="250190"/>
                    <a:pt x="349389" y="258445"/>
                  </a:cubicBezTo>
                  <a:close/>
                  <a:moveTo>
                    <a:pt x="311289" y="781685"/>
                  </a:moveTo>
                  <a:cubicBezTo>
                    <a:pt x="221754" y="765175"/>
                    <a:pt x="239534" y="797560"/>
                    <a:pt x="234454" y="698500"/>
                  </a:cubicBezTo>
                  <a:cubicBezTo>
                    <a:pt x="219214" y="720090"/>
                    <a:pt x="230644" y="746125"/>
                    <a:pt x="213499" y="765175"/>
                  </a:cubicBezTo>
                  <a:cubicBezTo>
                    <a:pt x="205244" y="761365"/>
                    <a:pt x="196989" y="756920"/>
                    <a:pt x="189369" y="753745"/>
                  </a:cubicBezTo>
                  <a:cubicBezTo>
                    <a:pt x="132854" y="764540"/>
                    <a:pt x="122694" y="769620"/>
                    <a:pt x="115709" y="788035"/>
                  </a:cubicBezTo>
                  <a:cubicBezTo>
                    <a:pt x="178574" y="794385"/>
                    <a:pt x="254774" y="810895"/>
                    <a:pt x="311289" y="781685"/>
                  </a:cubicBezTo>
                  <a:close/>
                  <a:moveTo>
                    <a:pt x="34429" y="252095"/>
                  </a:moveTo>
                  <a:cubicBezTo>
                    <a:pt x="6489" y="302895"/>
                    <a:pt x="9664" y="356870"/>
                    <a:pt x="39509" y="404495"/>
                  </a:cubicBezTo>
                  <a:cubicBezTo>
                    <a:pt x="31889" y="368935"/>
                    <a:pt x="53479" y="352425"/>
                    <a:pt x="78879" y="331470"/>
                  </a:cubicBezTo>
                  <a:cubicBezTo>
                    <a:pt x="64909" y="305435"/>
                    <a:pt x="50939" y="281305"/>
                    <a:pt x="34429" y="252095"/>
                  </a:cubicBezTo>
                  <a:close/>
                  <a:moveTo>
                    <a:pt x="259854" y="602615"/>
                  </a:moveTo>
                  <a:cubicBezTo>
                    <a:pt x="205879" y="591185"/>
                    <a:pt x="151269" y="582930"/>
                    <a:pt x="104279" y="551815"/>
                  </a:cubicBezTo>
                  <a:cubicBezTo>
                    <a:pt x="93484" y="545465"/>
                    <a:pt x="82689" y="538480"/>
                    <a:pt x="66179" y="544195"/>
                  </a:cubicBezTo>
                  <a:cubicBezTo>
                    <a:pt x="116979" y="590550"/>
                    <a:pt x="191909" y="628650"/>
                    <a:pt x="259854" y="602615"/>
                  </a:cubicBezTo>
                  <a:close/>
                  <a:moveTo>
                    <a:pt x="372249" y="408940"/>
                  </a:moveTo>
                  <a:cubicBezTo>
                    <a:pt x="360184" y="434975"/>
                    <a:pt x="317639" y="460375"/>
                    <a:pt x="330974" y="486410"/>
                  </a:cubicBezTo>
                  <a:cubicBezTo>
                    <a:pt x="354469" y="474345"/>
                    <a:pt x="376059" y="459105"/>
                    <a:pt x="390029" y="434975"/>
                  </a:cubicBezTo>
                  <a:cubicBezTo>
                    <a:pt x="387489" y="422910"/>
                    <a:pt x="383044" y="414020"/>
                    <a:pt x="372249" y="408940"/>
                  </a:cubicBezTo>
                  <a:close/>
                  <a:moveTo>
                    <a:pt x="172859" y="144145"/>
                  </a:moveTo>
                  <a:cubicBezTo>
                    <a:pt x="151904" y="118745"/>
                    <a:pt x="120154" y="129540"/>
                    <a:pt x="109994" y="155575"/>
                  </a:cubicBezTo>
                  <a:cubicBezTo>
                    <a:pt x="132854" y="161925"/>
                    <a:pt x="150634" y="152400"/>
                    <a:pt x="172859" y="144145"/>
                  </a:cubicBezTo>
                  <a:close/>
                  <a:moveTo>
                    <a:pt x="92214" y="161290"/>
                  </a:moveTo>
                  <a:cubicBezTo>
                    <a:pt x="76339" y="176530"/>
                    <a:pt x="62369" y="186690"/>
                    <a:pt x="59829" y="206375"/>
                  </a:cubicBezTo>
                  <a:cubicBezTo>
                    <a:pt x="106184" y="216535"/>
                    <a:pt x="99834" y="196215"/>
                    <a:pt x="92214" y="161290"/>
                  </a:cubicBezTo>
                  <a:close/>
                  <a:moveTo>
                    <a:pt x="342404" y="28575"/>
                  </a:moveTo>
                  <a:cubicBezTo>
                    <a:pt x="351294" y="37465"/>
                    <a:pt x="362089" y="39370"/>
                    <a:pt x="374154" y="41910"/>
                  </a:cubicBezTo>
                  <a:cubicBezTo>
                    <a:pt x="362089" y="22860"/>
                    <a:pt x="362089" y="22860"/>
                    <a:pt x="342404" y="28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-73851" y="4335362"/>
              <a:ext cx="601266" cy="549535"/>
            </a:xfrm>
            <a:custGeom>
              <a:avLst/>
              <a:gdLst/>
              <a:ahLst/>
              <a:cxnLst/>
              <a:rect l="l" t="t" r="r" b="b"/>
              <a:pathLst>
                <a:path w="699146" h="638994" extrusionOk="0">
                  <a:moveTo>
                    <a:pt x="334626" y="637812"/>
                  </a:moveTo>
                  <a:cubicBezTo>
                    <a:pt x="189211" y="651782"/>
                    <a:pt x="48876" y="540022"/>
                    <a:pt x="13317" y="404132"/>
                  </a:cubicBezTo>
                  <a:cubicBezTo>
                    <a:pt x="-46374" y="233317"/>
                    <a:pt x="105392" y="76472"/>
                    <a:pt x="253981" y="15512"/>
                  </a:cubicBezTo>
                  <a:cubicBezTo>
                    <a:pt x="395586" y="-39733"/>
                    <a:pt x="599422" y="61232"/>
                    <a:pt x="675622" y="181882"/>
                  </a:cubicBezTo>
                  <a:cubicBezTo>
                    <a:pt x="770236" y="397782"/>
                    <a:pt x="563861" y="655592"/>
                    <a:pt x="334626" y="637812"/>
                  </a:cubicBezTo>
                  <a:close/>
                  <a:moveTo>
                    <a:pt x="613392" y="131082"/>
                  </a:moveTo>
                  <a:lnTo>
                    <a:pt x="611486" y="131082"/>
                  </a:lnTo>
                  <a:lnTo>
                    <a:pt x="613392" y="131082"/>
                  </a:lnTo>
                  <a:cubicBezTo>
                    <a:pt x="570211" y="82187"/>
                    <a:pt x="497822" y="81552"/>
                    <a:pt x="458451" y="32657"/>
                  </a:cubicBezTo>
                  <a:cubicBezTo>
                    <a:pt x="373361" y="9162"/>
                    <a:pt x="331451" y="164102"/>
                    <a:pt x="314306" y="226967"/>
                  </a:cubicBezTo>
                  <a:cubicBezTo>
                    <a:pt x="346056" y="228872"/>
                    <a:pt x="373997" y="225697"/>
                    <a:pt x="403206" y="239667"/>
                  </a:cubicBezTo>
                  <a:cubicBezTo>
                    <a:pt x="474961" y="249192"/>
                    <a:pt x="436226" y="145052"/>
                    <a:pt x="613392" y="131082"/>
                  </a:cubicBezTo>
                  <a:close/>
                  <a:moveTo>
                    <a:pt x="497822" y="580662"/>
                  </a:moveTo>
                  <a:cubicBezTo>
                    <a:pt x="403206" y="503192"/>
                    <a:pt x="376536" y="373017"/>
                    <a:pt x="411461" y="262527"/>
                  </a:cubicBezTo>
                  <a:cubicBezTo>
                    <a:pt x="356217" y="241572"/>
                    <a:pt x="351136" y="240937"/>
                    <a:pt x="305417" y="250462"/>
                  </a:cubicBezTo>
                  <a:cubicBezTo>
                    <a:pt x="280017" y="369207"/>
                    <a:pt x="273667" y="510812"/>
                    <a:pt x="327006" y="621937"/>
                  </a:cubicBezTo>
                  <a:cubicBezTo>
                    <a:pt x="389236" y="628922"/>
                    <a:pt x="468611" y="609872"/>
                    <a:pt x="497822" y="580662"/>
                  </a:cubicBezTo>
                  <a:close/>
                  <a:moveTo>
                    <a:pt x="224136" y="244747"/>
                  </a:moveTo>
                  <a:cubicBezTo>
                    <a:pt x="207626" y="345077"/>
                    <a:pt x="129522" y="414927"/>
                    <a:pt x="60306" y="475887"/>
                  </a:cubicBezTo>
                  <a:cubicBezTo>
                    <a:pt x="118726" y="541927"/>
                    <a:pt x="194926" y="632732"/>
                    <a:pt x="292717" y="618762"/>
                  </a:cubicBezTo>
                  <a:cubicBezTo>
                    <a:pt x="262872" y="495572"/>
                    <a:pt x="258426" y="366667"/>
                    <a:pt x="280017" y="240937"/>
                  </a:cubicBezTo>
                  <a:cubicBezTo>
                    <a:pt x="259697" y="230142"/>
                    <a:pt x="242551" y="238397"/>
                    <a:pt x="224136" y="244747"/>
                  </a:cubicBezTo>
                  <a:close/>
                  <a:moveTo>
                    <a:pt x="634347" y="444137"/>
                  </a:moveTo>
                  <a:cubicBezTo>
                    <a:pt x="599422" y="357142"/>
                    <a:pt x="534017" y="297452"/>
                    <a:pt x="445117" y="264432"/>
                  </a:cubicBezTo>
                  <a:cubicBezTo>
                    <a:pt x="379711" y="353332"/>
                    <a:pt x="426067" y="494937"/>
                    <a:pt x="506076" y="560342"/>
                  </a:cubicBezTo>
                  <a:cubicBezTo>
                    <a:pt x="565767" y="583202"/>
                    <a:pt x="602597" y="482237"/>
                    <a:pt x="634347" y="444137"/>
                  </a:cubicBezTo>
                  <a:close/>
                  <a:moveTo>
                    <a:pt x="647681" y="409847"/>
                  </a:moveTo>
                  <a:cubicBezTo>
                    <a:pt x="694672" y="340632"/>
                    <a:pt x="688956" y="242207"/>
                    <a:pt x="647681" y="173627"/>
                  </a:cubicBezTo>
                  <a:cubicBezTo>
                    <a:pt x="591167" y="110762"/>
                    <a:pt x="481947" y="178072"/>
                    <a:pt x="458451" y="242842"/>
                  </a:cubicBezTo>
                  <a:cubicBezTo>
                    <a:pt x="527667" y="293642"/>
                    <a:pt x="607677" y="325392"/>
                    <a:pt x="647681" y="409847"/>
                  </a:cubicBezTo>
                  <a:close/>
                  <a:moveTo>
                    <a:pt x="290176" y="219982"/>
                  </a:moveTo>
                  <a:cubicBezTo>
                    <a:pt x="307956" y="145052"/>
                    <a:pt x="356851" y="82187"/>
                    <a:pt x="383522" y="14877"/>
                  </a:cubicBezTo>
                  <a:cubicBezTo>
                    <a:pt x="335261" y="-4808"/>
                    <a:pt x="213976" y="38372"/>
                    <a:pt x="172701" y="84092"/>
                  </a:cubicBezTo>
                  <a:cubicBezTo>
                    <a:pt x="215881" y="116477"/>
                    <a:pt x="213976" y="171087"/>
                    <a:pt x="222231" y="219982"/>
                  </a:cubicBezTo>
                  <a:cubicBezTo>
                    <a:pt x="244456" y="219982"/>
                    <a:pt x="265411" y="219982"/>
                    <a:pt x="290176" y="219982"/>
                  </a:cubicBezTo>
                  <a:close/>
                  <a:moveTo>
                    <a:pt x="194292" y="240302"/>
                  </a:moveTo>
                  <a:cubicBezTo>
                    <a:pt x="140317" y="229507"/>
                    <a:pt x="82531" y="254907"/>
                    <a:pt x="34906" y="279037"/>
                  </a:cubicBezTo>
                  <a:cubicBezTo>
                    <a:pt x="-1924" y="324122"/>
                    <a:pt x="29192" y="402227"/>
                    <a:pt x="50781" y="449217"/>
                  </a:cubicBezTo>
                  <a:cubicBezTo>
                    <a:pt x="120631" y="414927"/>
                    <a:pt x="199372" y="320947"/>
                    <a:pt x="194292" y="240302"/>
                  </a:cubicBezTo>
                  <a:close/>
                  <a:moveTo>
                    <a:pt x="147936" y="100602"/>
                  </a:moveTo>
                  <a:cubicBezTo>
                    <a:pt x="98406" y="135527"/>
                    <a:pt x="46972" y="193947"/>
                    <a:pt x="38081" y="253637"/>
                  </a:cubicBezTo>
                  <a:cubicBezTo>
                    <a:pt x="88881" y="228237"/>
                    <a:pt x="141586" y="224427"/>
                    <a:pt x="193656" y="217442"/>
                  </a:cubicBezTo>
                  <a:cubicBezTo>
                    <a:pt x="200642" y="176167"/>
                    <a:pt x="195561" y="112032"/>
                    <a:pt x="147936" y="1006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5" name="Google Shape;115;p3"/>
            <p:cNvSpPr/>
            <p:nvPr/>
          </p:nvSpPr>
          <p:spPr>
            <a:xfrm rot="2001982">
              <a:off x="136143" y="2216866"/>
              <a:ext cx="321474" cy="709766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6" name="Google Shape;116;p3"/>
            <p:cNvSpPr/>
            <p:nvPr/>
          </p:nvSpPr>
          <p:spPr>
            <a:xfrm rot="-1974315">
              <a:off x="1151275" y="3720972"/>
              <a:ext cx="252371" cy="554298"/>
            </a:xfrm>
            <a:custGeom>
              <a:avLst/>
              <a:gdLst/>
              <a:ahLst/>
              <a:cxnLst/>
              <a:rect l="l" t="t" r="r" b="b"/>
              <a:pathLst>
                <a:path w="293264" h="644114" extrusionOk="0">
                  <a:moveTo>
                    <a:pt x="192317" y="238399"/>
                  </a:moveTo>
                  <a:cubicBezTo>
                    <a:pt x="164377" y="222524"/>
                    <a:pt x="132627" y="214904"/>
                    <a:pt x="98972" y="219349"/>
                  </a:cubicBezTo>
                  <a:cubicBezTo>
                    <a:pt x="129452" y="294914"/>
                    <a:pt x="237402" y="315234"/>
                    <a:pt x="251372" y="404769"/>
                  </a:cubicBezTo>
                  <a:cubicBezTo>
                    <a:pt x="252642" y="460649"/>
                    <a:pt x="311697" y="543834"/>
                    <a:pt x="261532" y="586379"/>
                  </a:cubicBezTo>
                  <a:cubicBezTo>
                    <a:pt x="224067" y="575584"/>
                    <a:pt x="258357" y="527959"/>
                    <a:pt x="234227" y="507004"/>
                  </a:cubicBezTo>
                  <a:cubicBezTo>
                    <a:pt x="194222" y="529864"/>
                    <a:pt x="63412" y="557804"/>
                    <a:pt x="62142" y="603524"/>
                  </a:cubicBezTo>
                  <a:cubicBezTo>
                    <a:pt x="62777" y="619399"/>
                    <a:pt x="64682" y="648609"/>
                    <a:pt x="41187" y="643529"/>
                  </a:cubicBezTo>
                  <a:cubicBezTo>
                    <a:pt x="-4533" y="623209"/>
                    <a:pt x="16422" y="457474"/>
                    <a:pt x="36107" y="414929"/>
                  </a:cubicBezTo>
                  <a:cubicBezTo>
                    <a:pt x="50077" y="373654"/>
                    <a:pt x="121832" y="296819"/>
                    <a:pt x="102782" y="394609"/>
                  </a:cubicBezTo>
                  <a:cubicBezTo>
                    <a:pt x="127547" y="386989"/>
                    <a:pt x="143422" y="371749"/>
                    <a:pt x="161202" y="357779"/>
                  </a:cubicBezTo>
                  <a:cubicBezTo>
                    <a:pt x="144692" y="329204"/>
                    <a:pt x="111037" y="319044"/>
                    <a:pt x="85637" y="299994"/>
                  </a:cubicBezTo>
                  <a:cubicBezTo>
                    <a:pt x="547" y="235859"/>
                    <a:pt x="-10248" y="106954"/>
                    <a:pt x="6897" y="8529"/>
                  </a:cubicBezTo>
                  <a:cubicBezTo>
                    <a:pt x="22772" y="-996"/>
                    <a:pt x="36742" y="-1631"/>
                    <a:pt x="53887" y="2179"/>
                  </a:cubicBezTo>
                  <a:cubicBezTo>
                    <a:pt x="55792" y="13609"/>
                    <a:pt x="57062" y="23769"/>
                    <a:pt x="58332" y="35834"/>
                  </a:cubicBezTo>
                  <a:cubicBezTo>
                    <a:pt x="118022" y="49169"/>
                    <a:pt x="178347" y="68219"/>
                    <a:pt x="239307" y="69489"/>
                  </a:cubicBezTo>
                  <a:cubicBezTo>
                    <a:pt x="248197" y="52344"/>
                    <a:pt x="239942" y="35199"/>
                    <a:pt x="241847" y="16784"/>
                  </a:cubicBezTo>
                  <a:cubicBezTo>
                    <a:pt x="338367" y="-44176"/>
                    <a:pt x="278042" y="223159"/>
                    <a:pt x="230417" y="240939"/>
                  </a:cubicBezTo>
                  <a:cubicBezTo>
                    <a:pt x="215812" y="249829"/>
                    <a:pt x="209462" y="267609"/>
                    <a:pt x="193587" y="273959"/>
                  </a:cubicBezTo>
                  <a:cubicBezTo>
                    <a:pt x="163107" y="281579"/>
                    <a:pt x="175807" y="250464"/>
                    <a:pt x="192317" y="238399"/>
                  </a:cubicBezTo>
                  <a:close/>
                  <a:moveTo>
                    <a:pt x="59602" y="64409"/>
                  </a:moveTo>
                  <a:cubicBezTo>
                    <a:pt x="51347" y="143149"/>
                    <a:pt x="151677" y="122829"/>
                    <a:pt x="202477" y="142514"/>
                  </a:cubicBezTo>
                  <a:cubicBezTo>
                    <a:pt x="236767" y="152039"/>
                    <a:pt x="234862" y="150769"/>
                    <a:pt x="241212" y="114574"/>
                  </a:cubicBezTo>
                  <a:cubicBezTo>
                    <a:pt x="245657" y="81554"/>
                    <a:pt x="196127" y="91079"/>
                    <a:pt x="175172" y="82189"/>
                  </a:cubicBezTo>
                  <a:cubicBezTo>
                    <a:pt x="136437" y="77744"/>
                    <a:pt x="98337" y="58059"/>
                    <a:pt x="59602" y="64409"/>
                  </a:cubicBezTo>
                  <a:close/>
                  <a:moveTo>
                    <a:pt x="217082" y="436519"/>
                  </a:moveTo>
                  <a:cubicBezTo>
                    <a:pt x="169457" y="446044"/>
                    <a:pt x="128182" y="479064"/>
                    <a:pt x="83097" y="497479"/>
                  </a:cubicBezTo>
                  <a:cubicBezTo>
                    <a:pt x="58967" y="507004"/>
                    <a:pt x="61507" y="531134"/>
                    <a:pt x="65317" y="553359"/>
                  </a:cubicBezTo>
                  <a:cubicBezTo>
                    <a:pt x="122467" y="537484"/>
                    <a:pt x="180887" y="512719"/>
                    <a:pt x="229782" y="479699"/>
                  </a:cubicBezTo>
                  <a:cubicBezTo>
                    <a:pt x="232322" y="462554"/>
                    <a:pt x="225972" y="448584"/>
                    <a:pt x="217082" y="436519"/>
                  </a:cubicBezTo>
                  <a:close/>
                  <a:moveTo>
                    <a:pt x="78017" y="185694"/>
                  </a:moveTo>
                  <a:cubicBezTo>
                    <a:pt x="120562" y="199029"/>
                    <a:pt x="173267" y="219349"/>
                    <a:pt x="214542" y="207919"/>
                  </a:cubicBezTo>
                  <a:cubicBezTo>
                    <a:pt x="232957" y="186964"/>
                    <a:pt x="227877" y="167914"/>
                    <a:pt x="201207" y="160929"/>
                  </a:cubicBezTo>
                  <a:cubicBezTo>
                    <a:pt x="158027" y="153944"/>
                    <a:pt x="114847" y="138069"/>
                    <a:pt x="71032" y="136164"/>
                  </a:cubicBezTo>
                  <a:cubicBezTo>
                    <a:pt x="69127" y="160929"/>
                    <a:pt x="69127" y="160929"/>
                    <a:pt x="78017" y="185694"/>
                  </a:cubicBezTo>
                  <a:close/>
                  <a:moveTo>
                    <a:pt x="72302" y="477159"/>
                  </a:moveTo>
                  <a:cubicBezTo>
                    <a:pt x="123102" y="460649"/>
                    <a:pt x="162472" y="436519"/>
                    <a:pt x="205652" y="414294"/>
                  </a:cubicBezTo>
                  <a:cubicBezTo>
                    <a:pt x="202477" y="377464"/>
                    <a:pt x="173902" y="366034"/>
                    <a:pt x="148502" y="391434"/>
                  </a:cubicBezTo>
                  <a:cubicBezTo>
                    <a:pt x="113577" y="415564"/>
                    <a:pt x="72937" y="425089"/>
                    <a:pt x="72302" y="477159"/>
                  </a:cubicBezTo>
                  <a:close/>
                  <a:moveTo>
                    <a:pt x="105322" y="284119"/>
                  </a:moveTo>
                  <a:cubicBezTo>
                    <a:pt x="105957" y="282849"/>
                    <a:pt x="107227" y="282214"/>
                    <a:pt x="107862" y="280944"/>
                  </a:cubicBezTo>
                  <a:cubicBezTo>
                    <a:pt x="40552" y="217444"/>
                    <a:pt x="52617" y="132989"/>
                    <a:pt x="27852" y="52979"/>
                  </a:cubicBezTo>
                  <a:cubicBezTo>
                    <a:pt x="18962" y="131719"/>
                    <a:pt x="35472" y="237129"/>
                    <a:pt x="105322" y="284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4101001" y="4649180"/>
              <a:ext cx="376856" cy="254902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8091625" y="827000"/>
              <a:ext cx="485245" cy="329049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9" name="Google Shape;119;p3"/>
            <p:cNvSpPr/>
            <p:nvPr/>
          </p:nvSpPr>
          <p:spPr>
            <a:xfrm rot="3971375">
              <a:off x="3138581" y="4622816"/>
              <a:ext cx="362909" cy="668479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0" name="Google Shape;120;p3"/>
            <p:cNvSpPr/>
            <p:nvPr/>
          </p:nvSpPr>
          <p:spPr>
            <a:xfrm rot="-3375824">
              <a:off x="8508205" y="4088864"/>
              <a:ext cx="623152" cy="166730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1" name="Google Shape;121;p3"/>
            <p:cNvSpPr/>
            <p:nvPr/>
          </p:nvSpPr>
          <p:spPr>
            <a:xfrm rot="3011666">
              <a:off x="3210524" y="657803"/>
              <a:ext cx="199800" cy="513948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2" name="Google Shape;122;p3"/>
            <p:cNvSpPr/>
            <p:nvPr/>
          </p:nvSpPr>
          <p:spPr>
            <a:xfrm rot="2196195">
              <a:off x="6146037" y="457710"/>
              <a:ext cx="248001" cy="64914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3" name="Google Shape;123;p3"/>
            <p:cNvSpPr/>
            <p:nvPr/>
          </p:nvSpPr>
          <p:spPr>
            <a:xfrm rot="9911830">
              <a:off x="5498424" y="4613124"/>
              <a:ext cx="338915" cy="323847"/>
            </a:xfrm>
            <a:custGeom>
              <a:avLst/>
              <a:gdLst/>
              <a:ahLst/>
              <a:cxnLst/>
              <a:rect l="l" t="t" r="r" b="b"/>
              <a:pathLst>
                <a:path w="393594" h="376095" extrusionOk="0">
                  <a:moveTo>
                    <a:pt x="214418" y="305042"/>
                  </a:moveTo>
                  <a:cubicBezTo>
                    <a:pt x="268393" y="256783"/>
                    <a:pt x="326179" y="286627"/>
                    <a:pt x="373168" y="327902"/>
                  </a:cubicBezTo>
                  <a:cubicBezTo>
                    <a:pt x="334433" y="348222"/>
                    <a:pt x="287443" y="358383"/>
                    <a:pt x="242358" y="352667"/>
                  </a:cubicBezTo>
                  <a:cubicBezTo>
                    <a:pt x="242358" y="360922"/>
                    <a:pt x="242358" y="367908"/>
                    <a:pt x="242358" y="374892"/>
                  </a:cubicBezTo>
                  <a:cubicBezTo>
                    <a:pt x="208704" y="387592"/>
                    <a:pt x="190289" y="296152"/>
                    <a:pt x="189654" y="269483"/>
                  </a:cubicBezTo>
                  <a:cubicBezTo>
                    <a:pt x="-846" y="341237"/>
                    <a:pt x="-74507" y="101208"/>
                    <a:pt x="94404" y="17387"/>
                  </a:cubicBezTo>
                  <a:cubicBezTo>
                    <a:pt x="178858" y="4052"/>
                    <a:pt x="289983" y="-24523"/>
                    <a:pt x="357293" y="44058"/>
                  </a:cubicBezTo>
                  <a:cubicBezTo>
                    <a:pt x="419523" y="101208"/>
                    <a:pt x="399839" y="240272"/>
                    <a:pt x="312843" y="258687"/>
                  </a:cubicBezTo>
                  <a:cubicBezTo>
                    <a:pt x="260139" y="256147"/>
                    <a:pt x="199179" y="220587"/>
                    <a:pt x="214418" y="305042"/>
                  </a:cubicBezTo>
                  <a:close/>
                  <a:moveTo>
                    <a:pt x="369993" y="131687"/>
                  </a:moveTo>
                  <a:cubicBezTo>
                    <a:pt x="377614" y="58662"/>
                    <a:pt x="298873" y="-2298"/>
                    <a:pt x="229658" y="22467"/>
                  </a:cubicBezTo>
                  <a:cubicBezTo>
                    <a:pt x="215054" y="28817"/>
                    <a:pt x="199179" y="30722"/>
                    <a:pt x="183304" y="23737"/>
                  </a:cubicBezTo>
                  <a:cubicBezTo>
                    <a:pt x="79164" y="3417"/>
                    <a:pt x="-14182" y="120258"/>
                    <a:pt x="37254" y="217412"/>
                  </a:cubicBezTo>
                  <a:cubicBezTo>
                    <a:pt x="86148" y="318377"/>
                    <a:pt x="176954" y="218047"/>
                    <a:pt x="249979" y="231383"/>
                  </a:cubicBezTo>
                  <a:cubicBezTo>
                    <a:pt x="321098" y="265037"/>
                    <a:pt x="372533" y="203442"/>
                    <a:pt x="369993" y="131687"/>
                  </a:cubicBezTo>
                  <a:close/>
                  <a:moveTo>
                    <a:pt x="329354" y="320283"/>
                  </a:moveTo>
                  <a:cubicBezTo>
                    <a:pt x="316654" y="302502"/>
                    <a:pt x="260773" y="284087"/>
                    <a:pt x="255693" y="313297"/>
                  </a:cubicBezTo>
                  <a:cubicBezTo>
                    <a:pt x="266489" y="313297"/>
                    <a:pt x="288714" y="301233"/>
                    <a:pt x="289348" y="318377"/>
                  </a:cubicBezTo>
                  <a:cubicBezTo>
                    <a:pt x="289348" y="327902"/>
                    <a:pt x="272839" y="324092"/>
                    <a:pt x="275379" y="337427"/>
                  </a:cubicBezTo>
                  <a:cubicBezTo>
                    <a:pt x="293158" y="336158"/>
                    <a:pt x="310304" y="333617"/>
                    <a:pt x="329354" y="32028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510215" y="271717"/>
              <a:ext cx="557022" cy="619823"/>
            </a:xfrm>
            <a:custGeom>
              <a:avLst/>
              <a:gdLst/>
              <a:ahLst/>
              <a:cxnLst/>
              <a:rect l="l" t="t" r="r" b="b"/>
              <a:pathLst>
                <a:path w="647700" h="720725" extrusionOk="0">
                  <a:moveTo>
                    <a:pt x="513080" y="323850"/>
                  </a:moveTo>
                  <a:cubicBezTo>
                    <a:pt x="517525" y="130810"/>
                    <a:pt x="228600" y="72390"/>
                    <a:pt x="142240" y="236220"/>
                  </a:cubicBezTo>
                  <a:cubicBezTo>
                    <a:pt x="74930" y="348615"/>
                    <a:pt x="219075" y="481330"/>
                    <a:pt x="144145" y="591820"/>
                  </a:cubicBezTo>
                  <a:cubicBezTo>
                    <a:pt x="140970" y="600710"/>
                    <a:pt x="146685" y="608965"/>
                    <a:pt x="156210" y="609600"/>
                  </a:cubicBezTo>
                  <a:cubicBezTo>
                    <a:pt x="183515" y="603250"/>
                    <a:pt x="471170" y="659130"/>
                    <a:pt x="370205" y="597535"/>
                  </a:cubicBezTo>
                  <a:cubicBezTo>
                    <a:pt x="366395" y="480695"/>
                    <a:pt x="525780" y="439420"/>
                    <a:pt x="513080" y="323850"/>
                  </a:cubicBezTo>
                  <a:close/>
                  <a:moveTo>
                    <a:pt x="249555" y="588010"/>
                  </a:moveTo>
                  <a:cubicBezTo>
                    <a:pt x="230505" y="510540"/>
                    <a:pt x="259080" y="430530"/>
                    <a:pt x="233680" y="354965"/>
                  </a:cubicBezTo>
                  <a:cubicBezTo>
                    <a:pt x="264795" y="384175"/>
                    <a:pt x="260985" y="381635"/>
                    <a:pt x="294640" y="368300"/>
                  </a:cubicBezTo>
                  <a:cubicBezTo>
                    <a:pt x="311785" y="385445"/>
                    <a:pt x="311785" y="385445"/>
                    <a:pt x="334010" y="392430"/>
                  </a:cubicBezTo>
                  <a:cubicBezTo>
                    <a:pt x="320675" y="454660"/>
                    <a:pt x="300355" y="514985"/>
                    <a:pt x="284480" y="576580"/>
                  </a:cubicBezTo>
                  <a:cubicBezTo>
                    <a:pt x="281305" y="594995"/>
                    <a:pt x="267335" y="597535"/>
                    <a:pt x="249555" y="588010"/>
                  </a:cubicBezTo>
                  <a:close/>
                  <a:moveTo>
                    <a:pt x="340360" y="595630"/>
                  </a:moveTo>
                  <a:cubicBezTo>
                    <a:pt x="326390" y="598805"/>
                    <a:pt x="316865" y="598805"/>
                    <a:pt x="306070" y="589280"/>
                  </a:cubicBezTo>
                  <a:cubicBezTo>
                    <a:pt x="324485" y="520065"/>
                    <a:pt x="330200" y="430530"/>
                    <a:pt x="379730" y="377825"/>
                  </a:cubicBezTo>
                  <a:cubicBezTo>
                    <a:pt x="368300" y="346075"/>
                    <a:pt x="354965" y="335915"/>
                    <a:pt x="327025" y="359410"/>
                  </a:cubicBezTo>
                  <a:cubicBezTo>
                    <a:pt x="293370" y="341630"/>
                    <a:pt x="296545" y="333375"/>
                    <a:pt x="266700" y="354330"/>
                  </a:cubicBezTo>
                  <a:cubicBezTo>
                    <a:pt x="259715" y="342900"/>
                    <a:pt x="253365" y="331470"/>
                    <a:pt x="246380" y="320040"/>
                  </a:cubicBezTo>
                  <a:cubicBezTo>
                    <a:pt x="173355" y="307975"/>
                    <a:pt x="207010" y="382905"/>
                    <a:pt x="216535" y="386715"/>
                  </a:cubicBezTo>
                  <a:cubicBezTo>
                    <a:pt x="220345" y="452120"/>
                    <a:pt x="218440" y="519430"/>
                    <a:pt x="220980" y="584835"/>
                  </a:cubicBezTo>
                  <a:cubicBezTo>
                    <a:pt x="203200" y="588645"/>
                    <a:pt x="203200" y="589280"/>
                    <a:pt x="184785" y="581660"/>
                  </a:cubicBezTo>
                  <a:cubicBezTo>
                    <a:pt x="217170" y="478790"/>
                    <a:pt x="132080" y="381635"/>
                    <a:pt x="150495" y="281305"/>
                  </a:cubicBezTo>
                  <a:cubicBezTo>
                    <a:pt x="176530" y="188595"/>
                    <a:pt x="277495" y="156210"/>
                    <a:pt x="364490" y="170180"/>
                  </a:cubicBezTo>
                  <a:cubicBezTo>
                    <a:pt x="437515" y="178435"/>
                    <a:pt x="478155" y="247650"/>
                    <a:pt x="485140" y="314325"/>
                  </a:cubicBezTo>
                  <a:cubicBezTo>
                    <a:pt x="493395" y="430530"/>
                    <a:pt x="337820" y="475615"/>
                    <a:pt x="340360" y="595630"/>
                  </a:cubicBezTo>
                  <a:close/>
                  <a:moveTo>
                    <a:pt x="325755" y="644525"/>
                  </a:moveTo>
                  <a:cubicBezTo>
                    <a:pt x="270510" y="646430"/>
                    <a:pt x="215900" y="626745"/>
                    <a:pt x="161925" y="631190"/>
                  </a:cubicBezTo>
                  <a:cubicBezTo>
                    <a:pt x="137795" y="666750"/>
                    <a:pt x="304165" y="661035"/>
                    <a:pt x="325120" y="671195"/>
                  </a:cubicBezTo>
                  <a:cubicBezTo>
                    <a:pt x="360680" y="675640"/>
                    <a:pt x="353695" y="645160"/>
                    <a:pt x="325755" y="644525"/>
                  </a:cubicBezTo>
                  <a:close/>
                  <a:moveTo>
                    <a:pt x="176530" y="681990"/>
                  </a:moveTo>
                  <a:cubicBezTo>
                    <a:pt x="167005" y="729615"/>
                    <a:pt x="273050" y="708025"/>
                    <a:pt x="304165" y="720725"/>
                  </a:cubicBezTo>
                  <a:cubicBezTo>
                    <a:pt x="378460" y="691515"/>
                    <a:pt x="199390" y="686435"/>
                    <a:pt x="176530" y="681990"/>
                  </a:cubicBezTo>
                  <a:close/>
                  <a:moveTo>
                    <a:pt x="555625" y="214630"/>
                  </a:moveTo>
                  <a:cubicBezTo>
                    <a:pt x="588010" y="198755"/>
                    <a:pt x="614045" y="179705"/>
                    <a:pt x="647700" y="162560"/>
                  </a:cubicBezTo>
                  <a:cubicBezTo>
                    <a:pt x="629285" y="140335"/>
                    <a:pt x="513080" y="196850"/>
                    <a:pt x="555625" y="214630"/>
                  </a:cubicBezTo>
                  <a:close/>
                  <a:moveTo>
                    <a:pt x="0" y="465455"/>
                  </a:moveTo>
                  <a:cubicBezTo>
                    <a:pt x="14605" y="500380"/>
                    <a:pt x="64135" y="459105"/>
                    <a:pt x="78105" y="439420"/>
                  </a:cubicBezTo>
                  <a:cubicBezTo>
                    <a:pt x="49530" y="413385"/>
                    <a:pt x="29210" y="454660"/>
                    <a:pt x="0" y="465455"/>
                  </a:cubicBezTo>
                  <a:close/>
                  <a:moveTo>
                    <a:pt x="30480" y="86360"/>
                  </a:moveTo>
                  <a:cubicBezTo>
                    <a:pt x="35560" y="98425"/>
                    <a:pt x="99060" y="177800"/>
                    <a:pt x="105410" y="149860"/>
                  </a:cubicBezTo>
                  <a:cubicBezTo>
                    <a:pt x="90170" y="130175"/>
                    <a:pt x="60325" y="67945"/>
                    <a:pt x="30480" y="86360"/>
                  </a:cubicBezTo>
                  <a:close/>
                  <a:moveTo>
                    <a:pt x="351790" y="76200"/>
                  </a:moveTo>
                  <a:cubicBezTo>
                    <a:pt x="374015" y="69215"/>
                    <a:pt x="363220" y="30480"/>
                    <a:pt x="369570" y="11430"/>
                  </a:cubicBezTo>
                  <a:cubicBezTo>
                    <a:pt x="370205" y="5080"/>
                    <a:pt x="364490" y="0"/>
                    <a:pt x="357505" y="0"/>
                  </a:cubicBezTo>
                  <a:cubicBezTo>
                    <a:pt x="335915" y="635"/>
                    <a:pt x="345440" y="30480"/>
                    <a:pt x="342265" y="45085"/>
                  </a:cubicBezTo>
                  <a:cubicBezTo>
                    <a:pt x="342265" y="45085"/>
                    <a:pt x="342265" y="45085"/>
                    <a:pt x="342900" y="45085"/>
                  </a:cubicBezTo>
                  <a:cubicBezTo>
                    <a:pt x="342265" y="55245"/>
                    <a:pt x="336550" y="75565"/>
                    <a:pt x="351790" y="76200"/>
                  </a:cubicBezTo>
                  <a:close/>
                  <a:moveTo>
                    <a:pt x="519430" y="487045"/>
                  </a:moveTo>
                  <a:cubicBezTo>
                    <a:pt x="540385" y="495935"/>
                    <a:pt x="566420" y="540385"/>
                    <a:pt x="589280" y="520700"/>
                  </a:cubicBezTo>
                  <a:cubicBezTo>
                    <a:pt x="585470" y="502920"/>
                    <a:pt x="500380" y="438785"/>
                    <a:pt x="519430" y="48704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1778886" y="4237081"/>
              <a:ext cx="556337" cy="631409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6" name="Google Shape;126;p3"/>
            <p:cNvSpPr/>
            <p:nvPr/>
          </p:nvSpPr>
          <p:spPr>
            <a:xfrm rot="-982808">
              <a:off x="7867083" y="4603094"/>
              <a:ext cx="701993" cy="567693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7" name="Google Shape;127;p3"/>
            <p:cNvSpPr/>
            <p:nvPr/>
          </p:nvSpPr>
          <p:spPr>
            <a:xfrm rot="1185294">
              <a:off x="4798350" y="3885963"/>
              <a:ext cx="616477" cy="671778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1393062" y="748927"/>
              <a:ext cx="579203" cy="652168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7317433" y="2956555"/>
              <a:ext cx="716315" cy="573888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8750637" y="1716146"/>
              <a:ext cx="454206" cy="406096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31" name="Google Shape;131;p3"/>
            <p:cNvSpPr/>
            <p:nvPr/>
          </p:nvSpPr>
          <p:spPr>
            <a:xfrm rot="-2424156">
              <a:off x="2052510" y="-106317"/>
              <a:ext cx="373867" cy="493313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5960437" y="3855732"/>
              <a:ext cx="712864" cy="419317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33" name="Google Shape;133;p3"/>
            <p:cNvGrpSpPr/>
            <p:nvPr/>
          </p:nvGrpSpPr>
          <p:grpSpPr>
            <a:xfrm rot="891035">
              <a:off x="1165229" y="1691730"/>
              <a:ext cx="657771" cy="386113"/>
              <a:chOff x="1429156" y="1387535"/>
              <a:chExt cx="657769" cy="386112"/>
            </a:xfrm>
          </p:grpSpPr>
          <p:sp>
            <p:nvSpPr>
              <p:cNvPr id="134" name="Google Shape;134;p3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35" name="Google Shape;135;p3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36" name="Google Shape;136;p3"/>
            <p:cNvSpPr/>
            <p:nvPr/>
          </p:nvSpPr>
          <p:spPr>
            <a:xfrm rot="-1696692">
              <a:off x="7441723" y="1525254"/>
              <a:ext cx="760522" cy="200454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1161548" y="2558031"/>
              <a:ext cx="665135" cy="522113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38" name="Google Shape;138;p3"/>
            <p:cNvGrpSpPr/>
            <p:nvPr/>
          </p:nvGrpSpPr>
          <p:grpSpPr>
            <a:xfrm>
              <a:off x="346827" y="3411153"/>
              <a:ext cx="376916" cy="455685"/>
              <a:chOff x="1010452" y="1144365"/>
              <a:chExt cx="376916" cy="455685"/>
            </a:xfrm>
          </p:grpSpPr>
          <p:sp>
            <p:nvSpPr>
              <p:cNvPr id="139" name="Google Shape;139;p3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40" name="Google Shape;140;p3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41" name="Google Shape;141;p3"/>
            <p:cNvSpPr/>
            <p:nvPr/>
          </p:nvSpPr>
          <p:spPr>
            <a:xfrm rot="-1109260">
              <a:off x="7493180" y="3971096"/>
              <a:ext cx="396713" cy="402269"/>
            </a:xfrm>
            <a:custGeom>
              <a:avLst/>
              <a:gdLst/>
              <a:ahLst/>
              <a:cxnLst/>
              <a:rect l="l" t="t" r="r" b="b"/>
              <a:pathLst>
                <a:path w="461644" h="468109" extrusionOk="0">
                  <a:moveTo>
                    <a:pt x="313055" y="28998"/>
                  </a:moveTo>
                  <a:cubicBezTo>
                    <a:pt x="261620" y="-13547"/>
                    <a:pt x="187960" y="-4022"/>
                    <a:pt x="131445" y="23918"/>
                  </a:cubicBezTo>
                  <a:cubicBezTo>
                    <a:pt x="158750" y="209973"/>
                    <a:pt x="74295" y="277918"/>
                    <a:pt x="0" y="435398"/>
                  </a:cubicBezTo>
                  <a:cubicBezTo>
                    <a:pt x="26670" y="495088"/>
                    <a:pt x="107314" y="453178"/>
                    <a:pt x="158750" y="461433"/>
                  </a:cubicBezTo>
                  <a:cubicBezTo>
                    <a:pt x="257810" y="439208"/>
                    <a:pt x="367664" y="470323"/>
                    <a:pt x="461645" y="435398"/>
                  </a:cubicBezTo>
                  <a:cubicBezTo>
                    <a:pt x="369570" y="280458"/>
                    <a:pt x="297814" y="222038"/>
                    <a:pt x="313055" y="28998"/>
                  </a:cubicBezTo>
                  <a:close/>
                  <a:moveTo>
                    <a:pt x="270510" y="39158"/>
                  </a:moveTo>
                  <a:cubicBezTo>
                    <a:pt x="237489" y="54398"/>
                    <a:pt x="205105" y="51858"/>
                    <a:pt x="172085" y="38523"/>
                  </a:cubicBezTo>
                  <a:cubicBezTo>
                    <a:pt x="197485" y="14393"/>
                    <a:pt x="243205" y="16933"/>
                    <a:pt x="270510" y="39158"/>
                  </a:cubicBezTo>
                  <a:close/>
                  <a:moveTo>
                    <a:pt x="160655" y="63923"/>
                  </a:moveTo>
                  <a:cubicBezTo>
                    <a:pt x="203835" y="69638"/>
                    <a:pt x="242570" y="70273"/>
                    <a:pt x="287020" y="64558"/>
                  </a:cubicBezTo>
                  <a:cubicBezTo>
                    <a:pt x="301625" y="119803"/>
                    <a:pt x="283845" y="182033"/>
                    <a:pt x="306070" y="232833"/>
                  </a:cubicBezTo>
                  <a:cubicBezTo>
                    <a:pt x="314325" y="244898"/>
                    <a:pt x="330835" y="258868"/>
                    <a:pt x="321310" y="274743"/>
                  </a:cubicBezTo>
                  <a:cubicBezTo>
                    <a:pt x="258445" y="376978"/>
                    <a:pt x="194310" y="273473"/>
                    <a:pt x="116839" y="281728"/>
                  </a:cubicBezTo>
                  <a:cubicBezTo>
                    <a:pt x="172085" y="168063"/>
                    <a:pt x="155575" y="180763"/>
                    <a:pt x="160655" y="63923"/>
                  </a:cubicBezTo>
                  <a:close/>
                  <a:moveTo>
                    <a:pt x="350520" y="430318"/>
                  </a:moveTo>
                  <a:cubicBezTo>
                    <a:pt x="243839" y="425238"/>
                    <a:pt x="137795" y="444923"/>
                    <a:pt x="31750" y="441113"/>
                  </a:cubicBezTo>
                  <a:cubicBezTo>
                    <a:pt x="123189" y="141393"/>
                    <a:pt x="212089" y="450003"/>
                    <a:pt x="340360" y="284903"/>
                  </a:cubicBezTo>
                  <a:cubicBezTo>
                    <a:pt x="373380" y="329353"/>
                    <a:pt x="400685" y="368088"/>
                    <a:pt x="425450" y="415713"/>
                  </a:cubicBezTo>
                  <a:cubicBezTo>
                    <a:pt x="418464" y="425238"/>
                    <a:pt x="368935" y="431588"/>
                    <a:pt x="350520" y="430318"/>
                  </a:cubicBezTo>
                  <a:close/>
                  <a:moveTo>
                    <a:pt x="275589" y="413173"/>
                  </a:moveTo>
                  <a:cubicBezTo>
                    <a:pt x="280670" y="396663"/>
                    <a:pt x="275589" y="382058"/>
                    <a:pt x="274320" y="363643"/>
                  </a:cubicBezTo>
                  <a:cubicBezTo>
                    <a:pt x="203200" y="347768"/>
                    <a:pt x="209550" y="449368"/>
                    <a:pt x="275589" y="413173"/>
                  </a:cubicBezTo>
                  <a:close/>
                  <a:moveTo>
                    <a:pt x="250189" y="403648"/>
                  </a:moveTo>
                  <a:cubicBezTo>
                    <a:pt x="236855" y="403013"/>
                    <a:pt x="242570" y="390313"/>
                    <a:pt x="252095" y="387773"/>
                  </a:cubicBezTo>
                  <a:cubicBezTo>
                    <a:pt x="264160" y="389678"/>
                    <a:pt x="259714" y="403013"/>
                    <a:pt x="250189" y="403648"/>
                  </a:cubicBezTo>
                  <a:close/>
                  <a:moveTo>
                    <a:pt x="160020" y="336338"/>
                  </a:moveTo>
                  <a:cubicBezTo>
                    <a:pt x="121920" y="334433"/>
                    <a:pt x="120014" y="387138"/>
                    <a:pt x="158750" y="385233"/>
                  </a:cubicBezTo>
                  <a:cubicBezTo>
                    <a:pt x="191770" y="387773"/>
                    <a:pt x="194310" y="335703"/>
                    <a:pt x="160020" y="336338"/>
                  </a:cubicBezTo>
                  <a:close/>
                  <a:moveTo>
                    <a:pt x="153035" y="363008"/>
                  </a:moveTo>
                  <a:cubicBezTo>
                    <a:pt x="160020" y="361103"/>
                    <a:pt x="163830" y="354118"/>
                    <a:pt x="167639" y="365548"/>
                  </a:cubicBezTo>
                  <a:cubicBezTo>
                    <a:pt x="161289" y="366183"/>
                    <a:pt x="155575" y="370628"/>
                    <a:pt x="153035" y="363008"/>
                  </a:cubicBezTo>
                  <a:close/>
                  <a:moveTo>
                    <a:pt x="235585" y="262678"/>
                  </a:moveTo>
                  <a:cubicBezTo>
                    <a:pt x="268605" y="265218"/>
                    <a:pt x="281305" y="215053"/>
                    <a:pt x="240030" y="211243"/>
                  </a:cubicBezTo>
                  <a:cubicBezTo>
                    <a:pt x="203200" y="206798"/>
                    <a:pt x="203835" y="257598"/>
                    <a:pt x="235585" y="262678"/>
                  </a:cubicBezTo>
                  <a:close/>
                  <a:moveTo>
                    <a:pt x="248285" y="235373"/>
                  </a:moveTo>
                  <a:cubicBezTo>
                    <a:pt x="242570" y="240453"/>
                    <a:pt x="237489" y="246803"/>
                    <a:pt x="232410" y="238548"/>
                  </a:cubicBezTo>
                  <a:cubicBezTo>
                    <a:pt x="231139" y="228388"/>
                    <a:pt x="240664" y="230293"/>
                    <a:pt x="248285" y="235373"/>
                  </a:cubicBezTo>
                  <a:close/>
                  <a:moveTo>
                    <a:pt x="224155" y="133138"/>
                  </a:moveTo>
                  <a:cubicBezTo>
                    <a:pt x="224789" y="115993"/>
                    <a:pt x="196214" y="108373"/>
                    <a:pt x="193675" y="129328"/>
                  </a:cubicBezTo>
                  <a:cubicBezTo>
                    <a:pt x="190500" y="154093"/>
                    <a:pt x="222250" y="155998"/>
                    <a:pt x="224155" y="1331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6255960" y="791694"/>
              <a:ext cx="453103" cy="511439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3" name="Google Shape;143;p3"/>
            <p:cNvSpPr/>
            <p:nvPr/>
          </p:nvSpPr>
          <p:spPr>
            <a:xfrm rot="1799564">
              <a:off x="7155158" y="4556613"/>
              <a:ext cx="351219" cy="440001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7413193" y="740389"/>
              <a:ext cx="289739" cy="456235"/>
            </a:xfrm>
            <a:custGeom>
              <a:avLst/>
              <a:gdLst/>
              <a:ahLst/>
              <a:cxnLst/>
              <a:rect l="l" t="t" r="r" b="b"/>
              <a:pathLst>
                <a:path w="336906" h="530506" extrusionOk="0">
                  <a:moveTo>
                    <a:pt x="136525" y="96168"/>
                  </a:moveTo>
                  <a:cubicBezTo>
                    <a:pt x="113030" y="223803"/>
                    <a:pt x="24130" y="329848"/>
                    <a:pt x="0" y="458118"/>
                  </a:cubicBezTo>
                  <a:cubicBezTo>
                    <a:pt x="60960" y="713388"/>
                    <a:pt x="264795" y="217453"/>
                    <a:pt x="278765" y="141253"/>
                  </a:cubicBezTo>
                  <a:cubicBezTo>
                    <a:pt x="291465" y="75213"/>
                    <a:pt x="152400" y="18698"/>
                    <a:pt x="136525" y="96168"/>
                  </a:cubicBezTo>
                  <a:close/>
                  <a:moveTo>
                    <a:pt x="69850" y="504473"/>
                  </a:moveTo>
                  <a:cubicBezTo>
                    <a:pt x="-16510" y="531778"/>
                    <a:pt x="43815" y="378743"/>
                    <a:pt x="63500" y="342548"/>
                  </a:cubicBezTo>
                  <a:cubicBezTo>
                    <a:pt x="111760" y="336833"/>
                    <a:pt x="138430" y="339373"/>
                    <a:pt x="164465" y="352073"/>
                  </a:cubicBezTo>
                  <a:cubicBezTo>
                    <a:pt x="137795" y="404778"/>
                    <a:pt x="107315" y="458753"/>
                    <a:pt x="69850" y="504473"/>
                  </a:cubicBezTo>
                  <a:close/>
                  <a:moveTo>
                    <a:pt x="182245" y="318418"/>
                  </a:moveTo>
                  <a:cubicBezTo>
                    <a:pt x="149860" y="327308"/>
                    <a:pt x="116205" y="321593"/>
                    <a:pt x="80645" y="319053"/>
                  </a:cubicBezTo>
                  <a:cubicBezTo>
                    <a:pt x="100330" y="253013"/>
                    <a:pt x="133350" y="192053"/>
                    <a:pt x="159385" y="127918"/>
                  </a:cubicBezTo>
                  <a:cubicBezTo>
                    <a:pt x="189230" y="139348"/>
                    <a:pt x="217170" y="150143"/>
                    <a:pt x="245110" y="161573"/>
                  </a:cubicBezTo>
                  <a:cubicBezTo>
                    <a:pt x="244475" y="190148"/>
                    <a:pt x="216535" y="259998"/>
                    <a:pt x="182245" y="318418"/>
                  </a:cubicBezTo>
                  <a:close/>
                  <a:moveTo>
                    <a:pt x="248285" y="134268"/>
                  </a:moveTo>
                  <a:cubicBezTo>
                    <a:pt x="222885" y="140618"/>
                    <a:pt x="121920" y="93628"/>
                    <a:pt x="187960" y="80928"/>
                  </a:cubicBezTo>
                  <a:cubicBezTo>
                    <a:pt x="208915" y="83468"/>
                    <a:pt x="281940" y="105693"/>
                    <a:pt x="248285" y="134268"/>
                  </a:cubicBezTo>
                  <a:close/>
                  <a:moveTo>
                    <a:pt x="295275" y="283"/>
                  </a:moveTo>
                  <a:cubicBezTo>
                    <a:pt x="224155" y="-6067"/>
                    <a:pt x="259715" y="96803"/>
                    <a:pt x="311785" y="73308"/>
                  </a:cubicBezTo>
                  <a:cubicBezTo>
                    <a:pt x="353695" y="53623"/>
                    <a:pt x="339725" y="-1622"/>
                    <a:pt x="295275" y="283"/>
                  </a:cubicBezTo>
                  <a:close/>
                  <a:moveTo>
                    <a:pt x="274320" y="30763"/>
                  </a:moveTo>
                  <a:cubicBezTo>
                    <a:pt x="290830" y="26318"/>
                    <a:pt x="303530" y="14253"/>
                    <a:pt x="317500" y="26318"/>
                  </a:cubicBezTo>
                  <a:cubicBezTo>
                    <a:pt x="329565" y="56163"/>
                    <a:pt x="273685" y="75848"/>
                    <a:pt x="274320" y="30763"/>
                  </a:cubicBezTo>
                  <a:close/>
                  <a:moveTo>
                    <a:pt x="210820" y="187608"/>
                  </a:moveTo>
                  <a:cubicBezTo>
                    <a:pt x="212090" y="151413"/>
                    <a:pt x="158115" y="146333"/>
                    <a:pt x="156210" y="186338"/>
                  </a:cubicBezTo>
                  <a:cubicBezTo>
                    <a:pt x="155575" y="216183"/>
                    <a:pt x="209550" y="217453"/>
                    <a:pt x="210820" y="187608"/>
                  </a:cubicBezTo>
                  <a:close/>
                  <a:moveTo>
                    <a:pt x="187960" y="180623"/>
                  </a:moveTo>
                  <a:cubicBezTo>
                    <a:pt x="193040" y="185068"/>
                    <a:pt x="189230" y="186973"/>
                    <a:pt x="186055" y="190783"/>
                  </a:cubicBezTo>
                  <a:cubicBezTo>
                    <a:pt x="179705" y="185068"/>
                    <a:pt x="183515" y="184433"/>
                    <a:pt x="187960" y="180623"/>
                  </a:cubicBezTo>
                  <a:close/>
                  <a:moveTo>
                    <a:pt x="167005" y="229518"/>
                  </a:moveTo>
                  <a:cubicBezTo>
                    <a:pt x="139700" y="230153"/>
                    <a:pt x="128270" y="275873"/>
                    <a:pt x="164465" y="276508"/>
                  </a:cubicBezTo>
                  <a:cubicBezTo>
                    <a:pt x="196215" y="277143"/>
                    <a:pt x="193675" y="232058"/>
                    <a:pt x="167005" y="2295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7082287" y="-53997"/>
              <a:ext cx="602898" cy="641121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4981978" y="271723"/>
              <a:ext cx="738779" cy="460515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7" name="Google Shape;147;p3"/>
            <p:cNvSpPr/>
            <p:nvPr/>
          </p:nvSpPr>
          <p:spPr>
            <a:xfrm rot="-1245048">
              <a:off x="7884626" y="2097617"/>
              <a:ext cx="363919" cy="537176"/>
            </a:xfrm>
            <a:custGeom>
              <a:avLst/>
              <a:gdLst/>
              <a:ahLst/>
              <a:cxnLst/>
              <a:rect l="l" t="t" r="r" b="b"/>
              <a:pathLst>
                <a:path w="422747" h="624012" extrusionOk="0">
                  <a:moveTo>
                    <a:pt x="410845" y="259621"/>
                  </a:moveTo>
                  <a:cubicBezTo>
                    <a:pt x="398145" y="183421"/>
                    <a:pt x="422275" y="81821"/>
                    <a:pt x="377825" y="18321"/>
                  </a:cubicBezTo>
                  <a:cubicBezTo>
                    <a:pt x="294640" y="-22319"/>
                    <a:pt x="191770" y="15781"/>
                    <a:pt x="103505" y="26576"/>
                  </a:cubicBezTo>
                  <a:cubicBezTo>
                    <a:pt x="76836" y="36101"/>
                    <a:pt x="38100" y="32291"/>
                    <a:pt x="17780" y="51976"/>
                  </a:cubicBezTo>
                  <a:cubicBezTo>
                    <a:pt x="17145" y="62771"/>
                    <a:pt x="5715" y="62771"/>
                    <a:pt x="0" y="72931"/>
                  </a:cubicBezTo>
                  <a:cubicBezTo>
                    <a:pt x="19686" y="229776"/>
                    <a:pt x="7620" y="389161"/>
                    <a:pt x="13970" y="547276"/>
                  </a:cubicBezTo>
                  <a:cubicBezTo>
                    <a:pt x="-6350" y="657766"/>
                    <a:pt x="162561" y="615856"/>
                    <a:pt x="227330" y="617761"/>
                  </a:cubicBezTo>
                  <a:cubicBezTo>
                    <a:pt x="270511" y="592361"/>
                    <a:pt x="426086" y="628556"/>
                    <a:pt x="422275" y="570771"/>
                  </a:cubicBezTo>
                  <a:cubicBezTo>
                    <a:pt x="424815" y="467266"/>
                    <a:pt x="416561" y="363126"/>
                    <a:pt x="410845" y="259621"/>
                  </a:cubicBezTo>
                  <a:close/>
                  <a:moveTo>
                    <a:pt x="353061" y="579026"/>
                  </a:moveTo>
                  <a:cubicBezTo>
                    <a:pt x="288925" y="577121"/>
                    <a:pt x="60961" y="637446"/>
                    <a:pt x="38736" y="575851"/>
                  </a:cubicBezTo>
                  <a:cubicBezTo>
                    <a:pt x="143511" y="579026"/>
                    <a:pt x="248286" y="572676"/>
                    <a:pt x="353061" y="574581"/>
                  </a:cubicBezTo>
                  <a:cubicBezTo>
                    <a:pt x="353061" y="575851"/>
                    <a:pt x="353061" y="577121"/>
                    <a:pt x="353061" y="579026"/>
                  </a:cubicBezTo>
                  <a:close/>
                  <a:moveTo>
                    <a:pt x="361315" y="547911"/>
                  </a:moveTo>
                  <a:cubicBezTo>
                    <a:pt x="252095" y="555531"/>
                    <a:pt x="144145" y="561881"/>
                    <a:pt x="35561" y="551086"/>
                  </a:cubicBezTo>
                  <a:cubicBezTo>
                    <a:pt x="39370" y="392971"/>
                    <a:pt x="33020" y="236761"/>
                    <a:pt x="27305" y="79281"/>
                  </a:cubicBezTo>
                  <a:cubicBezTo>
                    <a:pt x="112395" y="27846"/>
                    <a:pt x="231775" y="25941"/>
                    <a:pt x="329565" y="25941"/>
                  </a:cubicBezTo>
                  <a:cubicBezTo>
                    <a:pt x="369570" y="197391"/>
                    <a:pt x="365761" y="373286"/>
                    <a:pt x="361315" y="547911"/>
                  </a:cubicBezTo>
                  <a:close/>
                  <a:moveTo>
                    <a:pt x="377190" y="141511"/>
                  </a:moveTo>
                  <a:cubicBezTo>
                    <a:pt x="360045" y="110396"/>
                    <a:pt x="364490" y="76106"/>
                    <a:pt x="356870" y="41816"/>
                  </a:cubicBezTo>
                  <a:cubicBezTo>
                    <a:pt x="381000" y="13241"/>
                    <a:pt x="381000" y="121826"/>
                    <a:pt x="377190" y="141511"/>
                  </a:cubicBezTo>
                  <a:close/>
                  <a:moveTo>
                    <a:pt x="397511" y="544736"/>
                  </a:moveTo>
                  <a:cubicBezTo>
                    <a:pt x="372745" y="497746"/>
                    <a:pt x="394336" y="431071"/>
                    <a:pt x="387350" y="376461"/>
                  </a:cubicBezTo>
                  <a:cubicBezTo>
                    <a:pt x="401955" y="370746"/>
                    <a:pt x="402590" y="530766"/>
                    <a:pt x="397511" y="544736"/>
                  </a:cubicBezTo>
                  <a:close/>
                  <a:moveTo>
                    <a:pt x="302895" y="182786"/>
                  </a:moveTo>
                  <a:cubicBezTo>
                    <a:pt x="313690" y="183421"/>
                    <a:pt x="331470" y="173896"/>
                    <a:pt x="320675" y="162466"/>
                  </a:cubicBezTo>
                  <a:cubicBezTo>
                    <a:pt x="297180" y="138336"/>
                    <a:pt x="309880" y="104046"/>
                    <a:pt x="300355" y="74836"/>
                  </a:cubicBezTo>
                  <a:cubicBezTo>
                    <a:pt x="307340" y="35466"/>
                    <a:pt x="90170" y="76741"/>
                    <a:pt x="59690" y="81821"/>
                  </a:cubicBezTo>
                  <a:cubicBezTo>
                    <a:pt x="48261" y="119921"/>
                    <a:pt x="77470" y="152941"/>
                    <a:pt x="62865" y="194851"/>
                  </a:cubicBezTo>
                  <a:cubicBezTo>
                    <a:pt x="148590" y="206916"/>
                    <a:pt x="211455" y="177071"/>
                    <a:pt x="302895" y="182786"/>
                  </a:cubicBezTo>
                  <a:close/>
                  <a:moveTo>
                    <a:pt x="282575" y="83091"/>
                  </a:moveTo>
                  <a:cubicBezTo>
                    <a:pt x="292100" y="105316"/>
                    <a:pt x="287655" y="127541"/>
                    <a:pt x="290830" y="149131"/>
                  </a:cubicBezTo>
                  <a:cubicBezTo>
                    <a:pt x="227965" y="172626"/>
                    <a:pt x="154940" y="172626"/>
                    <a:pt x="87630" y="174531"/>
                  </a:cubicBezTo>
                  <a:cubicBezTo>
                    <a:pt x="75565" y="151671"/>
                    <a:pt x="83820" y="128176"/>
                    <a:pt x="72390" y="104046"/>
                  </a:cubicBezTo>
                  <a:cubicBezTo>
                    <a:pt x="140970" y="86266"/>
                    <a:pt x="212725" y="81821"/>
                    <a:pt x="282575" y="83091"/>
                  </a:cubicBezTo>
                  <a:close/>
                  <a:moveTo>
                    <a:pt x="274955" y="383446"/>
                  </a:moveTo>
                  <a:cubicBezTo>
                    <a:pt x="257811" y="411386"/>
                    <a:pt x="281305" y="441866"/>
                    <a:pt x="268605" y="477426"/>
                  </a:cubicBezTo>
                  <a:cubicBezTo>
                    <a:pt x="244475" y="452026"/>
                    <a:pt x="215900" y="479331"/>
                    <a:pt x="189865" y="461551"/>
                  </a:cubicBezTo>
                  <a:cubicBezTo>
                    <a:pt x="175261" y="454566"/>
                    <a:pt x="163195" y="458376"/>
                    <a:pt x="153036" y="471076"/>
                  </a:cubicBezTo>
                  <a:cubicBezTo>
                    <a:pt x="159386" y="509176"/>
                    <a:pt x="156845" y="525686"/>
                    <a:pt x="204470" y="518066"/>
                  </a:cubicBezTo>
                  <a:cubicBezTo>
                    <a:pt x="208280" y="509811"/>
                    <a:pt x="212725" y="500921"/>
                    <a:pt x="218440" y="490761"/>
                  </a:cubicBezTo>
                  <a:cubicBezTo>
                    <a:pt x="223520" y="501556"/>
                    <a:pt x="227330" y="510446"/>
                    <a:pt x="232411" y="521241"/>
                  </a:cubicBezTo>
                  <a:cubicBezTo>
                    <a:pt x="243840" y="517431"/>
                    <a:pt x="253365" y="513621"/>
                    <a:pt x="263525" y="510446"/>
                  </a:cubicBezTo>
                  <a:cubicBezTo>
                    <a:pt x="290195" y="526321"/>
                    <a:pt x="290195" y="526321"/>
                    <a:pt x="328295" y="509811"/>
                  </a:cubicBezTo>
                  <a:cubicBezTo>
                    <a:pt x="327661" y="468536"/>
                    <a:pt x="347345" y="349791"/>
                    <a:pt x="274955" y="383446"/>
                  </a:cubicBezTo>
                  <a:close/>
                  <a:moveTo>
                    <a:pt x="193040" y="500921"/>
                  </a:moveTo>
                  <a:cubicBezTo>
                    <a:pt x="177800" y="500921"/>
                    <a:pt x="173990" y="498381"/>
                    <a:pt x="173355" y="489491"/>
                  </a:cubicBezTo>
                  <a:cubicBezTo>
                    <a:pt x="176530" y="469806"/>
                    <a:pt x="203836" y="475521"/>
                    <a:pt x="193040" y="500921"/>
                  </a:cubicBezTo>
                  <a:close/>
                  <a:moveTo>
                    <a:pt x="309245" y="497111"/>
                  </a:moveTo>
                  <a:cubicBezTo>
                    <a:pt x="302261" y="498381"/>
                    <a:pt x="296545" y="499016"/>
                    <a:pt x="290830" y="499651"/>
                  </a:cubicBezTo>
                  <a:cubicBezTo>
                    <a:pt x="267970" y="379636"/>
                    <a:pt x="323215" y="357411"/>
                    <a:pt x="309245" y="497111"/>
                  </a:cubicBezTo>
                  <a:close/>
                  <a:moveTo>
                    <a:pt x="296545" y="210091"/>
                  </a:moveTo>
                  <a:cubicBezTo>
                    <a:pt x="233680" y="208186"/>
                    <a:pt x="267970" y="301531"/>
                    <a:pt x="319405" y="275496"/>
                  </a:cubicBezTo>
                  <a:cubicBezTo>
                    <a:pt x="336550" y="264066"/>
                    <a:pt x="332740" y="203741"/>
                    <a:pt x="296545" y="210091"/>
                  </a:cubicBezTo>
                  <a:close/>
                  <a:moveTo>
                    <a:pt x="297815" y="259621"/>
                  </a:moveTo>
                  <a:cubicBezTo>
                    <a:pt x="281940" y="260891"/>
                    <a:pt x="273050" y="230411"/>
                    <a:pt x="294640" y="229141"/>
                  </a:cubicBezTo>
                  <a:cubicBezTo>
                    <a:pt x="314961" y="225331"/>
                    <a:pt x="313690" y="259621"/>
                    <a:pt x="297815" y="259621"/>
                  </a:cubicBezTo>
                  <a:close/>
                  <a:moveTo>
                    <a:pt x="244475" y="359316"/>
                  </a:moveTo>
                  <a:cubicBezTo>
                    <a:pt x="244475" y="342171"/>
                    <a:pt x="245111" y="327566"/>
                    <a:pt x="244475" y="312961"/>
                  </a:cubicBezTo>
                  <a:cubicBezTo>
                    <a:pt x="243205" y="288196"/>
                    <a:pt x="198120" y="286926"/>
                    <a:pt x="201930" y="315501"/>
                  </a:cubicBezTo>
                  <a:cubicBezTo>
                    <a:pt x="203836" y="344076"/>
                    <a:pt x="207645" y="372651"/>
                    <a:pt x="244475" y="359316"/>
                  </a:cubicBezTo>
                  <a:close/>
                  <a:moveTo>
                    <a:pt x="89536" y="305976"/>
                  </a:moveTo>
                  <a:cubicBezTo>
                    <a:pt x="83186" y="326296"/>
                    <a:pt x="95886" y="344711"/>
                    <a:pt x="95250" y="365666"/>
                  </a:cubicBezTo>
                  <a:cubicBezTo>
                    <a:pt x="164465" y="385986"/>
                    <a:pt x="142240" y="276131"/>
                    <a:pt x="89536" y="305976"/>
                  </a:cubicBezTo>
                  <a:close/>
                  <a:moveTo>
                    <a:pt x="111125" y="321851"/>
                  </a:moveTo>
                  <a:cubicBezTo>
                    <a:pt x="123190" y="324391"/>
                    <a:pt x="117475" y="335186"/>
                    <a:pt x="118745" y="345346"/>
                  </a:cubicBezTo>
                  <a:cubicBezTo>
                    <a:pt x="105411" y="341536"/>
                    <a:pt x="100965" y="326931"/>
                    <a:pt x="111125" y="321851"/>
                  </a:cubicBezTo>
                  <a:close/>
                  <a:moveTo>
                    <a:pt x="136525" y="446946"/>
                  </a:moveTo>
                  <a:cubicBezTo>
                    <a:pt x="143511" y="375191"/>
                    <a:pt x="60961" y="365031"/>
                    <a:pt x="86995" y="447581"/>
                  </a:cubicBezTo>
                  <a:cubicBezTo>
                    <a:pt x="114300" y="460916"/>
                    <a:pt x="114300" y="460916"/>
                    <a:pt x="136525" y="446946"/>
                  </a:cubicBezTo>
                  <a:close/>
                  <a:moveTo>
                    <a:pt x="100330" y="420911"/>
                  </a:moveTo>
                  <a:cubicBezTo>
                    <a:pt x="104775" y="394876"/>
                    <a:pt x="135255" y="420276"/>
                    <a:pt x="120650" y="436151"/>
                  </a:cubicBezTo>
                  <a:cubicBezTo>
                    <a:pt x="109220" y="446946"/>
                    <a:pt x="99061" y="432976"/>
                    <a:pt x="100330" y="420911"/>
                  </a:cubicBezTo>
                  <a:close/>
                  <a:moveTo>
                    <a:pt x="195580" y="443136"/>
                  </a:moveTo>
                  <a:cubicBezTo>
                    <a:pt x="203200" y="439961"/>
                    <a:pt x="205105" y="432341"/>
                    <a:pt x="201295" y="418371"/>
                  </a:cubicBezTo>
                  <a:cubicBezTo>
                    <a:pt x="196850" y="387891"/>
                    <a:pt x="176530" y="387891"/>
                    <a:pt x="149861" y="392336"/>
                  </a:cubicBezTo>
                  <a:cubicBezTo>
                    <a:pt x="140336" y="422181"/>
                    <a:pt x="160655" y="461551"/>
                    <a:pt x="195580" y="443136"/>
                  </a:cubicBezTo>
                  <a:close/>
                  <a:moveTo>
                    <a:pt x="167640" y="418371"/>
                  </a:moveTo>
                  <a:cubicBezTo>
                    <a:pt x="172086" y="406306"/>
                    <a:pt x="187961" y="408846"/>
                    <a:pt x="187961" y="424086"/>
                  </a:cubicBezTo>
                  <a:cubicBezTo>
                    <a:pt x="182245" y="432341"/>
                    <a:pt x="165736" y="429801"/>
                    <a:pt x="167640" y="418371"/>
                  </a:cubicBezTo>
                  <a:close/>
                  <a:moveTo>
                    <a:pt x="153670" y="298356"/>
                  </a:moveTo>
                  <a:cubicBezTo>
                    <a:pt x="156211" y="323756"/>
                    <a:pt x="149861" y="351696"/>
                    <a:pt x="179705" y="368206"/>
                  </a:cubicBezTo>
                  <a:cubicBezTo>
                    <a:pt x="205105" y="341536"/>
                    <a:pt x="201930" y="284386"/>
                    <a:pt x="153670" y="298356"/>
                  </a:cubicBezTo>
                  <a:close/>
                  <a:moveTo>
                    <a:pt x="281940" y="293276"/>
                  </a:moveTo>
                  <a:cubicBezTo>
                    <a:pt x="253365" y="305341"/>
                    <a:pt x="274955" y="359951"/>
                    <a:pt x="304165" y="356141"/>
                  </a:cubicBezTo>
                  <a:cubicBezTo>
                    <a:pt x="340995" y="335186"/>
                    <a:pt x="321311" y="295181"/>
                    <a:pt x="281940" y="293276"/>
                  </a:cubicBezTo>
                  <a:close/>
                  <a:moveTo>
                    <a:pt x="295911" y="331376"/>
                  </a:moveTo>
                  <a:cubicBezTo>
                    <a:pt x="282575" y="330741"/>
                    <a:pt x="287020" y="317406"/>
                    <a:pt x="297180" y="311691"/>
                  </a:cubicBezTo>
                  <a:cubicBezTo>
                    <a:pt x="304800" y="321216"/>
                    <a:pt x="306070" y="326931"/>
                    <a:pt x="295911" y="331376"/>
                  </a:cubicBezTo>
                  <a:close/>
                  <a:moveTo>
                    <a:pt x="123825" y="282481"/>
                  </a:moveTo>
                  <a:cubicBezTo>
                    <a:pt x="137795" y="226601"/>
                    <a:pt x="78740" y="200566"/>
                    <a:pt x="79375" y="252001"/>
                  </a:cubicBezTo>
                  <a:cubicBezTo>
                    <a:pt x="79375" y="279306"/>
                    <a:pt x="96520" y="290101"/>
                    <a:pt x="123825" y="282481"/>
                  </a:cubicBezTo>
                  <a:close/>
                  <a:moveTo>
                    <a:pt x="98425" y="248826"/>
                  </a:moveTo>
                  <a:cubicBezTo>
                    <a:pt x="99695" y="250096"/>
                    <a:pt x="100330" y="251366"/>
                    <a:pt x="101600" y="252636"/>
                  </a:cubicBezTo>
                  <a:cubicBezTo>
                    <a:pt x="100330" y="253906"/>
                    <a:pt x="99061" y="254541"/>
                    <a:pt x="97155" y="255811"/>
                  </a:cubicBezTo>
                  <a:cubicBezTo>
                    <a:pt x="94615" y="252636"/>
                    <a:pt x="97155" y="250731"/>
                    <a:pt x="98425" y="248826"/>
                  </a:cubicBezTo>
                  <a:close/>
                  <a:moveTo>
                    <a:pt x="92075" y="494571"/>
                  </a:moveTo>
                  <a:cubicBezTo>
                    <a:pt x="85090" y="528861"/>
                    <a:pt x="130811" y="542831"/>
                    <a:pt x="140336" y="509176"/>
                  </a:cubicBezTo>
                  <a:cubicBezTo>
                    <a:pt x="157480" y="470441"/>
                    <a:pt x="92075" y="442501"/>
                    <a:pt x="92075" y="494571"/>
                  </a:cubicBezTo>
                  <a:close/>
                  <a:moveTo>
                    <a:pt x="120650" y="509176"/>
                  </a:moveTo>
                  <a:cubicBezTo>
                    <a:pt x="103505" y="511081"/>
                    <a:pt x="111125" y="487586"/>
                    <a:pt x="123190" y="483141"/>
                  </a:cubicBezTo>
                  <a:cubicBezTo>
                    <a:pt x="133986" y="490126"/>
                    <a:pt x="130811" y="503461"/>
                    <a:pt x="120650" y="509176"/>
                  </a:cubicBezTo>
                  <a:close/>
                  <a:moveTo>
                    <a:pt x="202565" y="236126"/>
                  </a:moveTo>
                  <a:cubicBezTo>
                    <a:pt x="179070" y="285656"/>
                    <a:pt x="231140" y="297721"/>
                    <a:pt x="239395" y="257716"/>
                  </a:cubicBezTo>
                  <a:cubicBezTo>
                    <a:pt x="245111" y="238666"/>
                    <a:pt x="234315" y="207551"/>
                    <a:pt x="211455" y="216441"/>
                  </a:cubicBezTo>
                  <a:cubicBezTo>
                    <a:pt x="207011" y="231046"/>
                    <a:pt x="232411" y="231046"/>
                    <a:pt x="218440" y="250731"/>
                  </a:cubicBezTo>
                  <a:cubicBezTo>
                    <a:pt x="213995" y="245651"/>
                    <a:pt x="210186" y="242476"/>
                    <a:pt x="202565" y="236126"/>
                  </a:cubicBezTo>
                  <a:close/>
                  <a:moveTo>
                    <a:pt x="168911" y="271686"/>
                  </a:moveTo>
                  <a:cubicBezTo>
                    <a:pt x="217805" y="236126"/>
                    <a:pt x="125730" y="175801"/>
                    <a:pt x="143511" y="248826"/>
                  </a:cubicBezTo>
                  <a:cubicBezTo>
                    <a:pt x="134620" y="267241"/>
                    <a:pt x="151765" y="288831"/>
                    <a:pt x="168911" y="271686"/>
                  </a:cubicBezTo>
                  <a:close/>
                  <a:moveTo>
                    <a:pt x="161925" y="243111"/>
                  </a:moveTo>
                  <a:cubicBezTo>
                    <a:pt x="161290" y="244381"/>
                    <a:pt x="161290" y="245016"/>
                    <a:pt x="160655" y="246921"/>
                  </a:cubicBezTo>
                  <a:cubicBezTo>
                    <a:pt x="159386" y="243746"/>
                    <a:pt x="158750" y="243111"/>
                    <a:pt x="161925" y="243111"/>
                  </a:cubicBezTo>
                  <a:close/>
                  <a:moveTo>
                    <a:pt x="238125" y="450121"/>
                  </a:moveTo>
                  <a:cubicBezTo>
                    <a:pt x="280036" y="441866"/>
                    <a:pt x="257811" y="388526"/>
                    <a:pt x="221615" y="387256"/>
                  </a:cubicBezTo>
                  <a:cubicBezTo>
                    <a:pt x="212725" y="409481"/>
                    <a:pt x="210820" y="448216"/>
                    <a:pt x="238125" y="450121"/>
                  </a:cubicBezTo>
                  <a:close/>
                  <a:moveTo>
                    <a:pt x="241936" y="415831"/>
                  </a:moveTo>
                  <a:cubicBezTo>
                    <a:pt x="243840" y="417736"/>
                    <a:pt x="245745" y="419641"/>
                    <a:pt x="248920" y="422816"/>
                  </a:cubicBezTo>
                  <a:cubicBezTo>
                    <a:pt x="245111" y="425991"/>
                    <a:pt x="241936" y="427896"/>
                    <a:pt x="239395" y="429801"/>
                  </a:cubicBezTo>
                  <a:cubicBezTo>
                    <a:pt x="235586" y="424086"/>
                    <a:pt x="235586" y="420276"/>
                    <a:pt x="241936" y="415831"/>
                  </a:cubicBezTo>
                  <a:close/>
                  <a:moveTo>
                    <a:pt x="272415" y="107856"/>
                  </a:moveTo>
                  <a:cubicBezTo>
                    <a:pt x="263525" y="83091"/>
                    <a:pt x="234315" y="98966"/>
                    <a:pt x="234950" y="120556"/>
                  </a:cubicBezTo>
                  <a:cubicBezTo>
                    <a:pt x="233045" y="161196"/>
                    <a:pt x="292736" y="142781"/>
                    <a:pt x="272415" y="10785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313599" y="1360788"/>
              <a:ext cx="410163" cy="515682"/>
            </a:xfrm>
            <a:custGeom>
              <a:avLst/>
              <a:gdLst/>
              <a:ahLst/>
              <a:cxnLst/>
              <a:rect l="l" t="t" r="r" b="b"/>
              <a:pathLst>
                <a:path w="556153" h="699230" extrusionOk="0">
                  <a:moveTo>
                    <a:pt x="410424" y="391256"/>
                  </a:moveTo>
                  <a:cubicBezTo>
                    <a:pt x="574889" y="156941"/>
                    <a:pt x="291679" y="-137064"/>
                    <a:pt x="71334" y="70581"/>
                  </a:cubicBezTo>
                  <a:cubicBezTo>
                    <a:pt x="-104561" y="236316"/>
                    <a:pt x="73239" y="511271"/>
                    <a:pt x="296759" y="455391"/>
                  </a:cubicBezTo>
                  <a:cubicBezTo>
                    <a:pt x="352639" y="534131"/>
                    <a:pt x="400899" y="617316"/>
                    <a:pt x="452969" y="699231"/>
                  </a:cubicBezTo>
                  <a:cubicBezTo>
                    <a:pt x="687919" y="695421"/>
                    <a:pt x="454239" y="483331"/>
                    <a:pt x="410424" y="391256"/>
                  </a:cubicBezTo>
                  <a:close/>
                  <a:moveTo>
                    <a:pt x="33234" y="166466"/>
                  </a:moveTo>
                  <a:cubicBezTo>
                    <a:pt x="120864" y="-48164"/>
                    <a:pt x="449794" y="-11334"/>
                    <a:pt x="437094" y="238856"/>
                  </a:cubicBezTo>
                  <a:cubicBezTo>
                    <a:pt x="427569" y="553181"/>
                    <a:pt x="-57571" y="469996"/>
                    <a:pt x="33234" y="166466"/>
                  </a:cubicBezTo>
                  <a:close/>
                  <a:moveTo>
                    <a:pt x="440904" y="631286"/>
                  </a:moveTo>
                  <a:cubicBezTo>
                    <a:pt x="404074" y="569056"/>
                    <a:pt x="351369" y="511271"/>
                    <a:pt x="325969" y="443961"/>
                  </a:cubicBezTo>
                  <a:cubicBezTo>
                    <a:pt x="345654" y="433166"/>
                    <a:pt x="365974" y="422371"/>
                    <a:pt x="389469" y="410306"/>
                  </a:cubicBezTo>
                  <a:cubicBezTo>
                    <a:pt x="429474" y="468091"/>
                    <a:pt x="590129" y="620491"/>
                    <a:pt x="440904" y="631286"/>
                  </a:cubicBezTo>
                  <a:close/>
                  <a:moveTo>
                    <a:pt x="459954" y="661131"/>
                  </a:moveTo>
                  <a:cubicBezTo>
                    <a:pt x="480909" y="647796"/>
                    <a:pt x="502499" y="634461"/>
                    <a:pt x="523454" y="620491"/>
                  </a:cubicBezTo>
                  <a:cubicBezTo>
                    <a:pt x="559649" y="647161"/>
                    <a:pt x="464399" y="711931"/>
                    <a:pt x="459954" y="661131"/>
                  </a:cubicBezTo>
                  <a:close/>
                  <a:moveTo>
                    <a:pt x="233259" y="64231"/>
                  </a:moveTo>
                  <a:cubicBezTo>
                    <a:pt x="-27726" y="91536"/>
                    <a:pt x="43394" y="449676"/>
                    <a:pt x="284694" y="393161"/>
                  </a:cubicBezTo>
                  <a:cubicBezTo>
                    <a:pt x="475194" y="323311"/>
                    <a:pt x="433284" y="80106"/>
                    <a:pt x="233259" y="64231"/>
                  </a:cubicBezTo>
                  <a:close/>
                  <a:moveTo>
                    <a:pt x="242784" y="379826"/>
                  </a:moveTo>
                  <a:cubicBezTo>
                    <a:pt x="26249" y="375381"/>
                    <a:pt x="54824" y="54071"/>
                    <a:pt x="264374" y="97251"/>
                  </a:cubicBezTo>
                  <a:cubicBezTo>
                    <a:pt x="449159" y="111221"/>
                    <a:pt x="402804" y="363316"/>
                    <a:pt x="242784" y="379826"/>
                  </a:cubicBezTo>
                  <a:close/>
                  <a:moveTo>
                    <a:pt x="225639" y="156306"/>
                  </a:moveTo>
                  <a:cubicBezTo>
                    <a:pt x="252944" y="146146"/>
                    <a:pt x="271359" y="166466"/>
                    <a:pt x="297394" y="166466"/>
                  </a:cubicBezTo>
                  <a:cubicBezTo>
                    <a:pt x="308824" y="120111"/>
                    <a:pt x="169759" y="120111"/>
                    <a:pt x="225639" y="1563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2688787" y="4098763"/>
              <a:ext cx="455682" cy="43272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933400" y="1069738"/>
              <a:ext cx="175646" cy="373020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8204352" y="3801552"/>
              <a:ext cx="240787" cy="203050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2" name="Google Shape;152;p3"/>
            <p:cNvSpPr/>
            <p:nvPr/>
          </p:nvSpPr>
          <p:spPr>
            <a:xfrm>
              <a:off x="8204357" y="240186"/>
              <a:ext cx="175884" cy="17472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8514477" y="3303552"/>
              <a:ext cx="236138" cy="229907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4" name="Google Shape;154;p3"/>
            <p:cNvSpPr/>
            <p:nvPr/>
          </p:nvSpPr>
          <p:spPr>
            <a:xfrm rot="9304419">
              <a:off x="3726725" y="4079275"/>
              <a:ext cx="219185" cy="471718"/>
            </a:xfrm>
            <a:custGeom>
              <a:avLst/>
              <a:gdLst/>
              <a:ahLst/>
              <a:cxnLst/>
              <a:rect l="l" t="t" r="r" b="b"/>
              <a:pathLst>
                <a:path w="254831" h="548433" extrusionOk="0">
                  <a:moveTo>
                    <a:pt x="1225" y="243944"/>
                  </a:moveTo>
                  <a:cubicBezTo>
                    <a:pt x="-2584" y="153774"/>
                    <a:pt x="42500" y="76304"/>
                    <a:pt x="97110" y="7724"/>
                  </a:cubicBezTo>
                  <a:cubicBezTo>
                    <a:pt x="171406" y="-39901"/>
                    <a:pt x="226016" y="146154"/>
                    <a:pt x="245700" y="198859"/>
                  </a:cubicBezTo>
                  <a:cubicBezTo>
                    <a:pt x="276816" y="301729"/>
                    <a:pt x="217125" y="404599"/>
                    <a:pt x="233000" y="508104"/>
                  </a:cubicBezTo>
                  <a:cubicBezTo>
                    <a:pt x="238716" y="550014"/>
                    <a:pt x="205696" y="569064"/>
                    <a:pt x="201250" y="516359"/>
                  </a:cubicBezTo>
                  <a:cubicBezTo>
                    <a:pt x="164421" y="394439"/>
                    <a:pt x="-16554" y="432539"/>
                    <a:pt x="1225" y="243944"/>
                  </a:cubicBezTo>
                  <a:close/>
                  <a:moveTo>
                    <a:pt x="114891" y="236959"/>
                  </a:moveTo>
                  <a:cubicBezTo>
                    <a:pt x="103460" y="228704"/>
                    <a:pt x="21546" y="208384"/>
                    <a:pt x="57741" y="193144"/>
                  </a:cubicBezTo>
                  <a:cubicBezTo>
                    <a:pt x="78060" y="196954"/>
                    <a:pt x="88856" y="214734"/>
                    <a:pt x="111081" y="216639"/>
                  </a:cubicBezTo>
                  <a:cubicBezTo>
                    <a:pt x="108541" y="178539"/>
                    <a:pt x="97110" y="143614"/>
                    <a:pt x="105366" y="106784"/>
                  </a:cubicBezTo>
                  <a:cubicBezTo>
                    <a:pt x="111081" y="107419"/>
                    <a:pt x="116160" y="108054"/>
                    <a:pt x="120606" y="108054"/>
                  </a:cubicBezTo>
                  <a:cubicBezTo>
                    <a:pt x="123781" y="120754"/>
                    <a:pt x="126321" y="131549"/>
                    <a:pt x="129496" y="144249"/>
                  </a:cubicBezTo>
                  <a:cubicBezTo>
                    <a:pt x="182200" y="111229"/>
                    <a:pt x="146641" y="163934"/>
                    <a:pt x="130766" y="183619"/>
                  </a:cubicBezTo>
                  <a:cubicBezTo>
                    <a:pt x="135210" y="210924"/>
                    <a:pt x="135846" y="238229"/>
                    <a:pt x="149181" y="265534"/>
                  </a:cubicBezTo>
                  <a:cubicBezTo>
                    <a:pt x="163785" y="256009"/>
                    <a:pt x="167596" y="243309"/>
                    <a:pt x="186646" y="248389"/>
                  </a:cubicBezTo>
                  <a:cubicBezTo>
                    <a:pt x="175216" y="271249"/>
                    <a:pt x="149181" y="286489"/>
                    <a:pt x="154896" y="311254"/>
                  </a:cubicBezTo>
                  <a:cubicBezTo>
                    <a:pt x="171406" y="348719"/>
                    <a:pt x="172675" y="392534"/>
                    <a:pt x="204425" y="422379"/>
                  </a:cubicBezTo>
                  <a:cubicBezTo>
                    <a:pt x="252050" y="285219"/>
                    <a:pt x="233635" y="137264"/>
                    <a:pt x="136481" y="27409"/>
                  </a:cubicBezTo>
                  <a:cubicBezTo>
                    <a:pt x="86950" y="-1166"/>
                    <a:pt x="19006" y="177269"/>
                    <a:pt x="24721" y="219814"/>
                  </a:cubicBezTo>
                  <a:cubicBezTo>
                    <a:pt x="8846" y="328399"/>
                    <a:pt x="72346" y="405869"/>
                    <a:pt x="175216" y="431269"/>
                  </a:cubicBezTo>
                  <a:cubicBezTo>
                    <a:pt x="170135" y="362689"/>
                    <a:pt x="112350" y="366499"/>
                    <a:pt x="80600" y="323954"/>
                  </a:cubicBezTo>
                  <a:cubicBezTo>
                    <a:pt x="106635" y="317604"/>
                    <a:pt x="118700" y="347449"/>
                    <a:pt x="140925" y="338559"/>
                  </a:cubicBezTo>
                  <a:cubicBezTo>
                    <a:pt x="128225" y="305539"/>
                    <a:pt x="128860" y="270614"/>
                    <a:pt x="114891" y="23695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3033704" y="205770"/>
              <a:ext cx="238646" cy="243555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8737650" y="439219"/>
              <a:ext cx="257856" cy="284838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1334256" y="207258"/>
              <a:ext cx="223503" cy="240600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7053257" y="3763614"/>
              <a:ext cx="204383" cy="27891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711508" y="3001159"/>
              <a:ext cx="154433" cy="272786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8576875" y="2558027"/>
              <a:ext cx="223822" cy="307981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140852" y="836409"/>
              <a:ext cx="224053" cy="290283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62" name="Google Shape;162;p3"/>
            <p:cNvGrpSpPr/>
            <p:nvPr/>
          </p:nvGrpSpPr>
          <p:grpSpPr>
            <a:xfrm>
              <a:off x="6457245" y="4530131"/>
              <a:ext cx="216066" cy="276377"/>
              <a:chOff x="6422295" y="3351500"/>
              <a:chExt cx="252856" cy="323399"/>
            </a:xfrm>
          </p:grpSpPr>
          <p:sp>
            <p:nvSpPr>
              <p:cNvPr id="163" name="Google Shape;163;p3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64" name="Google Shape;164;p3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65" name="Google Shape;165;p3"/>
            <p:cNvSpPr/>
            <p:nvPr/>
          </p:nvSpPr>
          <p:spPr>
            <a:xfrm>
              <a:off x="2318449" y="613815"/>
              <a:ext cx="332332" cy="336908"/>
            </a:xfrm>
            <a:custGeom>
              <a:avLst/>
              <a:gdLst/>
              <a:ahLst/>
              <a:cxnLst/>
              <a:rect l="l" t="t" r="r" b="b"/>
              <a:pathLst>
                <a:path w="386433" h="391754" extrusionOk="0">
                  <a:moveTo>
                    <a:pt x="22225" y="106004"/>
                  </a:moveTo>
                  <a:cubicBezTo>
                    <a:pt x="40640" y="82509"/>
                    <a:pt x="84455" y="92670"/>
                    <a:pt x="109855" y="76795"/>
                  </a:cubicBezTo>
                  <a:cubicBezTo>
                    <a:pt x="113030" y="58379"/>
                    <a:pt x="107315" y="43139"/>
                    <a:pt x="98425" y="27264"/>
                  </a:cubicBezTo>
                  <a:cubicBezTo>
                    <a:pt x="122555" y="8850"/>
                    <a:pt x="153035" y="-7661"/>
                    <a:pt x="182880" y="3770"/>
                  </a:cubicBezTo>
                  <a:cubicBezTo>
                    <a:pt x="186690" y="19645"/>
                    <a:pt x="190500" y="36789"/>
                    <a:pt x="194945" y="55839"/>
                  </a:cubicBezTo>
                  <a:cubicBezTo>
                    <a:pt x="226695" y="60284"/>
                    <a:pt x="256540" y="42504"/>
                    <a:pt x="287020" y="52664"/>
                  </a:cubicBezTo>
                  <a:cubicBezTo>
                    <a:pt x="300355" y="119339"/>
                    <a:pt x="327660" y="186014"/>
                    <a:pt x="373380" y="237450"/>
                  </a:cubicBezTo>
                  <a:cubicBezTo>
                    <a:pt x="386080" y="250150"/>
                    <a:pt x="388620" y="262850"/>
                    <a:pt x="384810" y="280629"/>
                  </a:cubicBezTo>
                  <a:cubicBezTo>
                    <a:pt x="356870" y="380325"/>
                    <a:pt x="198755" y="356195"/>
                    <a:pt x="115570" y="391754"/>
                  </a:cubicBezTo>
                  <a:cubicBezTo>
                    <a:pt x="31115" y="324445"/>
                    <a:pt x="4445" y="213320"/>
                    <a:pt x="0" y="108545"/>
                  </a:cubicBezTo>
                  <a:cubicBezTo>
                    <a:pt x="8890" y="107275"/>
                    <a:pt x="15875" y="106004"/>
                    <a:pt x="22860" y="105370"/>
                  </a:cubicBezTo>
                  <a:cubicBezTo>
                    <a:pt x="16510" y="199984"/>
                    <a:pt x="46990" y="300314"/>
                    <a:pt x="115570" y="368259"/>
                  </a:cubicBezTo>
                  <a:cubicBezTo>
                    <a:pt x="184150" y="354925"/>
                    <a:pt x="258445" y="348575"/>
                    <a:pt x="323215" y="320634"/>
                  </a:cubicBezTo>
                  <a:cubicBezTo>
                    <a:pt x="316865" y="290789"/>
                    <a:pt x="302895" y="271104"/>
                    <a:pt x="309245" y="243164"/>
                  </a:cubicBezTo>
                  <a:cubicBezTo>
                    <a:pt x="322580" y="243164"/>
                    <a:pt x="333375" y="243164"/>
                    <a:pt x="347980" y="243164"/>
                  </a:cubicBezTo>
                  <a:cubicBezTo>
                    <a:pt x="325755" y="189825"/>
                    <a:pt x="288290" y="147279"/>
                    <a:pt x="278765" y="88225"/>
                  </a:cubicBezTo>
                  <a:cubicBezTo>
                    <a:pt x="273685" y="48220"/>
                    <a:pt x="226695" y="69809"/>
                    <a:pt x="203835" y="81875"/>
                  </a:cubicBezTo>
                  <a:cubicBezTo>
                    <a:pt x="206375" y="93304"/>
                    <a:pt x="208280" y="102829"/>
                    <a:pt x="210185" y="112354"/>
                  </a:cubicBezTo>
                  <a:cubicBezTo>
                    <a:pt x="182245" y="123784"/>
                    <a:pt x="158115" y="145375"/>
                    <a:pt x="128270" y="132675"/>
                  </a:cubicBezTo>
                  <a:cubicBezTo>
                    <a:pt x="121285" y="63459"/>
                    <a:pt x="57150" y="126325"/>
                    <a:pt x="22225" y="106004"/>
                  </a:cubicBezTo>
                  <a:close/>
                  <a:moveTo>
                    <a:pt x="165100" y="21550"/>
                  </a:moveTo>
                  <a:cubicBezTo>
                    <a:pt x="107315" y="11389"/>
                    <a:pt x="133350" y="88225"/>
                    <a:pt x="145415" y="118070"/>
                  </a:cubicBezTo>
                  <a:cubicBezTo>
                    <a:pt x="163195" y="119975"/>
                    <a:pt x="173355" y="109814"/>
                    <a:pt x="185420" y="100289"/>
                  </a:cubicBezTo>
                  <a:cubicBezTo>
                    <a:pt x="179070" y="72984"/>
                    <a:pt x="172720" y="46314"/>
                    <a:pt x="165100" y="21550"/>
                  </a:cubicBezTo>
                  <a:close/>
                  <a:moveTo>
                    <a:pt x="327660" y="266025"/>
                  </a:moveTo>
                  <a:cubicBezTo>
                    <a:pt x="328930" y="337145"/>
                    <a:pt x="368300" y="313014"/>
                    <a:pt x="357505" y="266025"/>
                  </a:cubicBezTo>
                  <a:cubicBezTo>
                    <a:pt x="349885" y="266025"/>
                    <a:pt x="340360" y="266025"/>
                    <a:pt x="327660" y="2660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6021196" y="137179"/>
              <a:ext cx="265484" cy="205157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67" name="Google Shape;167;p3"/>
            <p:cNvGrpSpPr/>
            <p:nvPr/>
          </p:nvGrpSpPr>
          <p:grpSpPr>
            <a:xfrm>
              <a:off x="1184427" y="4630083"/>
              <a:ext cx="229693" cy="293080"/>
              <a:chOff x="6793660" y="3322411"/>
              <a:chExt cx="268804" cy="342944"/>
            </a:xfrm>
          </p:grpSpPr>
          <p:sp>
            <p:nvSpPr>
              <p:cNvPr id="168" name="Google Shape;168;p3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69" name="Google Shape;169;p3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70" name="Google Shape;170;p3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71" name="Google Shape;171;p3"/>
            <p:cNvSpPr/>
            <p:nvPr/>
          </p:nvSpPr>
          <p:spPr>
            <a:xfrm>
              <a:off x="4843337" y="836403"/>
              <a:ext cx="377232" cy="204888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72" name="Google Shape;172;p3"/>
            <p:cNvSpPr/>
            <p:nvPr/>
          </p:nvSpPr>
          <p:spPr>
            <a:xfrm rot="-2218186">
              <a:off x="-38492" y="151543"/>
              <a:ext cx="236276" cy="230041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73" name="Google Shape;173;p3"/>
            <p:cNvSpPr/>
            <p:nvPr/>
          </p:nvSpPr>
          <p:spPr>
            <a:xfrm rot="1464154">
              <a:off x="4569091" y="-94554"/>
              <a:ext cx="235935" cy="229710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74" name="Google Shape;174;p3"/>
            <p:cNvSpPr/>
            <p:nvPr/>
          </p:nvSpPr>
          <p:spPr>
            <a:xfrm rot="-2221343">
              <a:off x="1866371" y="3538528"/>
              <a:ext cx="206347" cy="200902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76164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 + 3 columns"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1" name="Google Shape;371;p7"/>
          <p:cNvGrpSpPr/>
          <p:nvPr/>
        </p:nvGrpSpPr>
        <p:grpSpPr>
          <a:xfrm>
            <a:off x="-60804" y="5788527"/>
            <a:ext cx="12363231" cy="1214388"/>
            <a:chOff x="-45603" y="440026"/>
            <a:chExt cx="9272423" cy="910791"/>
          </a:xfrm>
        </p:grpSpPr>
        <p:sp>
          <p:nvSpPr>
            <p:cNvPr id="372" name="Google Shape;372;p7"/>
            <p:cNvSpPr/>
            <p:nvPr/>
          </p:nvSpPr>
          <p:spPr>
            <a:xfrm>
              <a:off x="2176354" y="708034"/>
              <a:ext cx="281779" cy="397462"/>
            </a:xfrm>
            <a:custGeom>
              <a:avLst/>
              <a:gdLst/>
              <a:ahLst/>
              <a:cxnLst/>
              <a:rect l="l" t="t" r="r" b="b"/>
              <a:pathLst>
                <a:path w="580988" h="819510" extrusionOk="0">
                  <a:moveTo>
                    <a:pt x="261759" y="635000"/>
                  </a:moveTo>
                  <a:cubicBezTo>
                    <a:pt x="260489" y="670560"/>
                    <a:pt x="259854" y="707390"/>
                    <a:pt x="258584" y="743585"/>
                  </a:cubicBezTo>
                  <a:cubicBezTo>
                    <a:pt x="292874" y="774065"/>
                    <a:pt x="337324" y="753745"/>
                    <a:pt x="370344" y="778510"/>
                  </a:cubicBezTo>
                  <a:cubicBezTo>
                    <a:pt x="388124" y="796290"/>
                    <a:pt x="360184" y="805815"/>
                    <a:pt x="345579" y="806450"/>
                  </a:cubicBezTo>
                  <a:cubicBezTo>
                    <a:pt x="281444" y="810895"/>
                    <a:pt x="120154" y="844550"/>
                    <a:pt x="84594" y="782320"/>
                  </a:cubicBezTo>
                  <a:cubicBezTo>
                    <a:pt x="104914" y="743585"/>
                    <a:pt x="160159" y="739140"/>
                    <a:pt x="200164" y="733425"/>
                  </a:cubicBezTo>
                  <a:cubicBezTo>
                    <a:pt x="208419" y="702310"/>
                    <a:pt x="212229" y="670560"/>
                    <a:pt x="214769" y="636905"/>
                  </a:cubicBezTo>
                  <a:cubicBezTo>
                    <a:pt x="180479" y="630555"/>
                    <a:pt x="21729" y="575945"/>
                    <a:pt x="35064" y="537210"/>
                  </a:cubicBezTo>
                  <a:cubicBezTo>
                    <a:pt x="45859" y="514985"/>
                    <a:pt x="66179" y="514985"/>
                    <a:pt x="85864" y="524510"/>
                  </a:cubicBezTo>
                  <a:cubicBezTo>
                    <a:pt x="101739" y="527685"/>
                    <a:pt x="102374" y="527685"/>
                    <a:pt x="110629" y="506730"/>
                  </a:cubicBezTo>
                  <a:cubicBezTo>
                    <a:pt x="-130036" y="377825"/>
                    <a:pt x="62369" y="18415"/>
                    <a:pt x="303034" y="81280"/>
                  </a:cubicBezTo>
                  <a:cubicBezTo>
                    <a:pt x="336054" y="60325"/>
                    <a:pt x="301764" y="19050"/>
                    <a:pt x="337959" y="0"/>
                  </a:cubicBezTo>
                  <a:cubicBezTo>
                    <a:pt x="712609" y="106045"/>
                    <a:pt x="628154" y="591820"/>
                    <a:pt x="261759" y="635000"/>
                  </a:cubicBezTo>
                  <a:close/>
                  <a:moveTo>
                    <a:pt x="499884" y="133350"/>
                  </a:moveTo>
                  <a:cubicBezTo>
                    <a:pt x="496709" y="130810"/>
                    <a:pt x="494169" y="128905"/>
                    <a:pt x="490994" y="126365"/>
                  </a:cubicBezTo>
                  <a:cubicBezTo>
                    <a:pt x="486549" y="104775"/>
                    <a:pt x="434479" y="60960"/>
                    <a:pt x="410349" y="62865"/>
                  </a:cubicBezTo>
                  <a:cubicBezTo>
                    <a:pt x="432574" y="86360"/>
                    <a:pt x="460514" y="116205"/>
                    <a:pt x="490994" y="125730"/>
                  </a:cubicBezTo>
                  <a:cubicBezTo>
                    <a:pt x="496074" y="130810"/>
                    <a:pt x="508774" y="133350"/>
                    <a:pt x="503694" y="142240"/>
                  </a:cubicBezTo>
                  <a:cubicBezTo>
                    <a:pt x="556399" y="230505"/>
                    <a:pt x="555764" y="327025"/>
                    <a:pt x="531634" y="424815"/>
                  </a:cubicBezTo>
                  <a:cubicBezTo>
                    <a:pt x="461784" y="501650"/>
                    <a:pt x="409079" y="557530"/>
                    <a:pt x="303669" y="596265"/>
                  </a:cubicBezTo>
                  <a:cubicBezTo>
                    <a:pt x="379869" y="597535"/>
                    <a:pt x="484644" y="531495"/>
                    <a:pt x="502424" y="456565"/>
                  </a:cubicBezTo>
                  <a:cubicBezTo>
                    <a:pt x="528459" y="450850"/>
                    <a:pt x="532904" y="424180"/>
                    <a:pt x="534174" y="401955"/>
                  </a:cubicBezTo>
                  <a:cubicBezTo>
                    <a:pt x="576719" y="365760"/>
                    <a:pt x="577354" y="186055"/>
                    <a:pt x="515759" y="169545"/>
                  </a:cubicBezTo>
                  <a:cubicBezTo>
                    <a:pt x="510679" y="167005"/>
                    <a:pt x="506234" y="163830"/>
                    <a:pt x="508774" y="156845"/>
                  </a:cubicBezTo>
                  <a:cubicBezTo>
                    <a:pt x="506234" y="149225"/>
                    <a:pt x="503694" y="140970"/>
                    <a:pt x="499884" y="133350"/>
                  </a:cubicBezTo>
                  <a:close/>
                  <a:moveTo>
                    <a:pt x="436384" y="353060"/>
                  </a:moveTo>
                  <a:cubicBezTo>
                    <a:pt x="407174" y="354330"/>
                    <a:pt x="381774" y="360680"/>
                    <a:pt x="357009" y="374650"/>
                  </a:cubicBezTo>
                  <a:cubicBezTo>
                    <a:pt x="315099" y="355600"/>
                    <a:pt x="231914" y="308610"/>
                    <a:pt x="218579" y="382905"/>
                  </a:cubicBezTo>
                  <a:cubicBezTo>
                    <a:pt x="273824" y="443230"/>
                    <a:pt x="255409" y="433070"/>
                    <a:pt x="251599" y="511175"/>
                  </a:cubicBezTo>
                  <a:cubicBezTo>
                    <a:pt x="299224" y="529590"/>
                    <a:pt x="336689" y="398145"/>
                    <a:pt x="367169" y="370205"/>
                  </a:cubicBezTo>
                  <a:cubicBezTo>
                    <a:pt x="385584" y="381635"/>
                    <a:pt x="386854" y="407035"/>
                    <a:pt x="405269" y="418465"/>
                  </a:cubicBezTo>
                  <a:cubicBezTo>
                    <a:pt x="433844" y="408305"/>
                    <a:pt x="393204" y="377190"/>
                    <a:pt x="412254" y="367030"/>
                  </a:cubicBezTo>
                  <a:cubicBezTo>
                    <a:pt x="416699" y="370840"/>
                    <a:pt x="421144" y="375285"/>
                    <a:pt x="424954" y="379095"/>
                  </a:cubicBezTo>
                  <a:cubicBezTo>
                    <a:pt x="441464" y="362585"/>
                    <a:pt x="432574" y="347345"/>
                    <a:pt x="445909" y="325755"/>
                  </a:cubicBezTo>
                  <a:cubicBezTo>
                    <a:pt x="430034" y="335280"/>
                    <a:pt x="435114" y="344805"/>
                    <a:pt x="436384" y="353060"/>
                  </a:cubicBezTo>
                  <a:close/>
                  <a:moveTo>
                    <a:pt x="230009" y="513715"/>
                  </a:moveTo>
                  <a:cubicBezTo>
                    <a:pt x="255409" y="407035"/>
                    <a:pt x="231279" y="448310"/>
                    <a:pt x="205244" y="394335"/>
                  </a:cubicBezTo>
                  <a:cubicBezTo>
                    <a:pt x="189369" y="314325"/>
                    <a:pt x="283349" y="313055"/>
                    <a:pt x="332879" y="344805"/>
                  </a:cubicBezTo>
                  <a:cubicBezTo>
                    <a:pt x="358914" y="363855"/>
                    <a:pt x="376694" y="337820"/>
                    <a:pt x="403364" y="332105"/>
                  </a:cubicBezTo>
                  <a:cubicBezTo>
                    <a:pt x="402094" y="320675"/>
                    <a:pt x="411619" y="307975"/>
                    <a:pt x="402094" y="296545"/>
                  </a:cubicBezTo>
                  <a:cubicBezTo>
                    <a:pt x="353199" y="279400"/>
                    <a:pt x="317004" y="340360"/>
                    <a:pt x="268109" y="302260"/>
                  </a:cubicBezTo>
                  <a:cubicBezTo>
                    <a:pt x="269379" y="285115"/>
                    <a:pt x="264934" y="267335"/>
                    <a:pt x="270649" y="250190"/>
                  </a:cubicBezTo>
                  <a:cubicBezTo>
                    <a:pt x="300494" y="255270"/>
                    <a:pt x="300494" y="255270"/>
                    <a:pt x="325894" y="247650"/>
                  </a:cubicBezTo>
                  <a:cubicBezTo>
                    <a:pt x="323989" y="200025"/>
                    <a:pt x="376694" y="215265"/>
                    <a:pt x="358279" y="186055"/>
                  </a:cubicBezTo>
                  <a:cubicBezTo>
                    <a:pt x="304939" y="220345"/>
                    <a:pt x="315099" y="162560"/>
                    <a:pt x="344944" y="137795"/>
                  </a:cubicBezTo>
                  <a:cubicBezTo>
                    <a:pt x="302399" y="85725"/>
                    <a:pt x="217944" y="74930"/>
                    <a:pt x="165239" y="116205"/>
                  </a:cubicBezTo>
                  <a:cubicBezTo>
                    <a:pt x="174129" y="136525"/>
                    <a:pt x="202704" y="120650"/>
                    <a:pt x="210324" y="145415"/>
                  </a:cubicBezTo>
                  <a:cubicBezTo>
                    <a:pt x="183019" y="164465"/>
                    <a:pt x="149364" y="167640"/>
                    <a:pt x="120154" y="178435"/>
                  </a:cubicBezTo>
                  <a:cubicBezTo>
                    <a:pt x="119519" y="249555"/>
                    <a:pt x="77609" y="200660"/>
                    <a:pt x="53479" y="242570"/>
                  </a:cubicBezTo>
                  <a:cubicBezTo>
                    <a:pt x="52844" y="280670"/>
                    <a:pt x="111899" y="318770"/>
                    <a:pt x="89674" y="349885"/>
                  </a:cubicBezTo>
                  <a:cubicBezTo>
                    <a:pt x="61734" y="365760"/>
                    <a:pt x="50939" y="386080"/>
                    <a:pt x="61734" y="417830"/>
                  </a:cubicBezTo>
                  <a:cubicBezTo>
                    <a:pt x="66814" y="497840"/>
                    <a:pt x="167779" y="506730"/>
                    <a:pt x="230009" y="513715"/>
                  </a:cubicBezTo>
                  <a:close/>
                  <a:moveTo>
                    <a:pt x="146824" y="548005"/>
                  </a:moveTo>
                  <a:cubicBezTo>
                    <a:pt x="246519" y="612140"/>
                    <a:pt x="365264" y="559435"/>
                    <a:pt x="444639" y="488315"/>
                  </a:cubicBezTo>
                  <a:cubicBezTo>
                    <a:pt x="592594" y="370205"/>
                    <a:pt x="534809" y="123190"/>
                    <a:pt x="361454" y="66040"/>
                  </a:cubicBezTo>
                  <a:cubicBezTo>
                    <a:pt x="356374" y="76200"/>
                    <a:pt x="351929" y="86995"/>
                    <a:pt x="347484" y="97155"/>
                  </a:cubicBezTo>
                  <a:cubicBezTo>
                    <a:pt x="399554" y="145415"/>
                    <a:pt x="445274" y="203835"/>
                    <a:pt x="470039" y="269875"/>
                  </a:cubicBezTo>
                  <a:cubicBezTo>
                    <a:pt x="482739" y="398145"/>
                    <a:pt x="370979" y="535940"/>
                    <a:pt x="239534" y="533400"/>
                  </a:cubicBezTo>
                  <a:cubicBezTo>
                    <a:pt x="208419" y="534670"/>
                    <a:pt x="155714" y="500380"/>
                    <a:pt x="146824" y="548005"/>
                  </a:cubicBezTo>
                  <a:close/>
                  <a:moveTo>
                    <a:pt x="349389" y="258445"/>
                  </a:moveTo>
                  <a:cubicBezTo>
                    <a:pt x="328434" y="275590"/>
                    <a:pt x="303034" y="261620"/>
                    <a:pt x="280174" y="271145"/>
                  </a:cubicBezTo>
                  <a:cubicBezTo>
                    <a:pt x="280809" y="276225"/>
                    <a:pt x="280809" y="282575"/>
                    <a:pt x="281444" y="287655"/>
                  </a:cubicBezTo>
                  <a:cubicBezTo>
                    <a:pt x="318909" y="297815"/>
                    <a:pt x="320814" y="297815"/>
                    <a:pt x="345579" y="276225"/>
                  </a:cubicBezTo>
                  <a:cubicBezTo>
                    <a:pt x="369709" y="259080"/>
                    <a:pt x="380504" y="287655"/>
                    <a:pt x="414159" y="257175"/>
                  </a:cubicBezTo>
                  <a:cubicBezTo>
                    <a:pt x="501154" y="334010"/>
                    <a:pt x="394474" y="136525"/>
                    <a:pt x="369709" y="156845"/>
                  </a:cubicBezTo>
                  <a:cubicBezTo>
                    <a:pt x="384314" y="175895"/>
                    <a:pt x="384314" y="196850"/>
                    <a:pt x="379234" y="217805"/>
                  </a:cubicBezTo>
                  <a:cubicBezTo>
                    <a:pt x="368439" y="223520"/>
                    <a:pt x="359549" y="227965"/>
                    <a:pt x="349389" y="233045"/>
                  </a:cubicBezTo>
                  <a:cubicBezTo>
                    <a:pt x="349389" y="241935"/>
                    <a:pt x="349389" y="250190"/>
                    <a:pt x="349389" y="258445"/>
                  </a:cubicBezTo>
                  <a:close/>
                  <a:moveTo>
                    <a:pt x="311289" y="781685"/>
                  </a:moveTo>
                  <a:cubicBezTo>
                    <a:pt x="221754" y="765175"/>
                    <a:pt x="239534" y="797560"/>
                    <a:pt x="234454" y="698500"/>
                  </a:cubicBezTo>
                  <a:cubicBezTo>
                    <a:pt x="219214" y="720090"/>
                    <a:pt x="230644" y="746125"/>
                    <a:pt x="213499" y="765175"/>
                  </a:cubicBezTo>
                  <a:cubicBezTo>
                    <a:pt x="205244" y="761365"/>
                    <a:pt x="196989" y="756920"/>
                    <a:pt x="189369" y="753745"/>
                  </a:cubicBezTo>
                  <a:cubicBezTo>
                    <a:pt x="132854" y="764540"/>
                    <a:pt x="122694" y="769620"/>
                    <a:pt x="115709" y="788035"/>
                  </a:cubicBezTo>
                  <a:cubicBezTo>
                    <a:pt x="178574" y="794385"/>
                    <a:pt x="254774" y="810895"/>
                    <a:pt x="311289" y="781685"/>
                  </a:cubicBezTo>
                  <a:close/>
                  <a:moveTo>
                    <a:pt x="34429" y="252095"/>
                  </a:moveTo>
                  <a:cubicBezTo>
                    <a:pt x="6489" y="302895"/>
                    <a:pt x="9664" y="356870"/>
                    <a:pt x="39509" y="404495"/>
                  </a:cubicBezTo>
                  <a:cubicBezTo>
                    <a:pt x="31889" y="368935"/>
                    <a:pt x="53479" y="352425"/>
                    <a:pt x="78879" y="331470"/>
                  </a:cubicBezTo>
                  <a:cubicBezTo>
                    <a:pt x="64909" y="305435"/>
                    <a:pt x="50939" y="281305"/>
                    <a:pt x="34429" y="252095"/>
                  </a:cubicBezTo>
                  <a:close/>
                  <a:moveTo>
                    <a:pt x="259854" y="602615"/>
                  </a:moveTo>
                  <a:cubicBezTo>
                    <a:pt x="205879" y="591185"/>
                    <a:pt x="151269" y="582930"/>
                    <a:pt x="104279" y="551815"/>
                  </a:cubicBezTo>
                  <a:cubicBezTo>
                    <a:pt x="93484" y="545465"/>
                    <a:pt x="82689" y="538480"/>
                    <a:pt x="66179" y="544195"/>
                  </a:cubicBezTo>
                  <a:cubicBezTo>
                    <a:pt x="116979" y="590550"/>
                    <a:pt x="191909" y="628650"/>
                    <a:pt x="259854" y="602615"/>
                  </a:cubicBezTo>
                  <a:close/>
                  <a:moveTo>
                    <a:pt x="372249" y="408940"/>
                  </a:moveTo>
                  <a:cubicBezTo>
                    <a:pt x="360184" y="434975"/>
                    <a:pt x="317639" y="460375"/>
                    <a:pt x="330974" y="486410"/>
                  </a:cubicBezTo>
                  <a:cubicBezTo>
                    <a:pt x="354469" y="474345"/>
                    <a:pt x="376059" y="459105"/>
                    <a:pt x="390029" y="434975"/>
                  </a:cubicBezTo>
                  <a:cubicBezTo>
                    <a:pt x="387489" y="422910"/>
                    <a:pt x="383044" y="414020"/>
                    <a:pt x="372249" y="408940"/>
                  </a:cubicBezTo>
                  <a:close/>
                  <a:moveTo>
                    <a:pt x="172859" y="144145"/>
                  </a:moveTo>
                  <a:cubicBezTo>
                    <a:pt x="151904" y="118745"/>
                    <a:pt x="120154" y="129540"/>
                    <a:pt x="109994" y="155575"/>
                  </a:cubicBezTo>
                  <a:cubicBezTo>
                    <a:pt x="132854" y="161925"/>
                    <a:pt x="150634" y="152400"/>
                    <a:pt x="172859" y="144145"/>
                  </a:cubicBezTo>
                  <a:close/>
                  <a:moveTo>
                    <a:pt x="92214" y="161290"/>
                  </a:moveTo>
                  <a:cubicBezTo>
                    <a:pt x="76339" y="176530"/>
                    <a:pt x="62369" y="186690"/>
                    <a:pt x="59829" y="206375"/>
                  </a:cubicBezTo>
                  <a:cubicBezTo>
                    <a:pt x="106184" y="216535"/>
                    <a:pt x="99834" y="196215"/>
                    <a:pt x="92214" y="161290"/>
                  </a:cubicBezTo>
                  <a:close/>
                  <a:moveTo>
                    <a:pt x="342404" y="28575"/>
                  </a:moveTo>
                  <a:cubicBezTo>
                    <a:pt x="351294" y="37465"/>
                    <a:pt x="362089" y="39370"/>
                    <a:pt x="374154" y="41910"/>
                  </a:cubicBezTo>
                  <a:cubicBezTo>
                    <a:pt x="362089" y="22860"/>
                    <a:pt x="362089" y="22860"/>
                    <a:pt x="342404" y="2857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552323" y="912340"/>
              <a:ext cx="339086" cy="309912"/>
            </a:xfrm>
            <a:custGeom>
              <a:avLst/>
              <a:gdLst/>
              <a:ahLst/>
              <a:cxnLst/>
              <a:rect l="l" t="t" r="r" b="b"/>
              <a:pathLst>
                <a:path w="699146" h="638994" extrusionOk="0">
                  <a:moveTo>
                    <a:pt x="334626" y="637812"/>
                  </a:moveTo>
                  <a:cubicBezTo>
                    <a:pt x="189211" y="651782"/>
                    <a:pt x="48876" y="540022"/>
                    <a:pt x="13317" y="404132"/>
                  </a:cubicBezTo>
                  <a:cubicBezTo>
                    <a:pt x="-46374" y="233317"/>
                    <a:pt x="105392" y="76472"/>
                    <a:pt x="253981" y="15512"/>
                  </a:cubicBezTo>
                  <a:cubicBezTo>
                    <a:pt x="395586" y="-39733"/>
                    <a:pt x="599422" y="61232"/>
                    <a:pt x="675622" y="181882"/>
                  </a:cubicBezTo>
                  <a:cubicBezTo>
                    <a:pt x="770236" y="397782"/>
                    <a:pt x="563861" y="655592"/>
                    <a:pt x="334626" y="637812"/>
                  </a:cubicBezTo>
                  <a:close/>
                  <a:moveTo>
                    <a:pt x="613392" y="131082"/>
                  </a:moveTo>
                  <a:lnTo>
                    <a:pt x="611486" y="131082"/>
                  </a:lnTo>
                  <a:lnTo>
                    <a:pt x="613392" y="131082"/>
                  </a:lnTo>
                  <a:cubicBezTo>
                    <a:pt x="570211" y="82187"/>
                    <a:pt x="497822" y="81552"/>
                    <a:pt x="458451" y="32657"/>
                  </a:cubicBezTo>
                  <a:cubicBezTo>
                    <a:pt x="373361" y="9162"/>
                    <a:pt x="331451" y="164102"/>
                    <a:pt x="314306" y="226967"/>
                  </a:cubicBezTo>
                  <a:cubicBezTo>
                    <a:pt x="346056" y="228872"/>
                    <a:pt x="373997" y="225697"/>
                    <a:pt x="403206" y="239667"/>
                  </a:cubicBezTo>
                  <a:cubicBezTo>
                    <a:pt x="474961" y="249192"/>
                    <a:pt x="436226" y="145052"/>
                    <a:pt x="613392" y="131082"/>
                  </a:cubicBezTo>
                  <a:close/>
                  <a:moveTo>
                    <a:pt x="497822" y="580662"/>
                  </a:moveTo>
                  <a:cubicBezTo>
                    <a:pt x="403206" y="503192"/>
                    <a:pt x="376536" y="373017"/>
                    <a:pt x="411461" y="262527"/>
                  </a:cubicBezTo>
                  <a:cubicBezTo>
                    <a:pt x="356217" y="241572"/>
                    <a:pt x="351136" y="240937"/>
                    <a:pt x="305417" y="250462"/>
                  </a:cubicBezTo>
                  <a:cubicBezTo>
                    <a:pt x="280017" y="369207"/>
                    <a:pt x="273667" y="510812"/>
                    <a:pt x="327006" y="621937"/>
                  </a:cubicBezTo>
                  <a:cubicBezTo>
                    <a:pt x="389236" y="628922"/>
                    <a:pt x="468611" y="609872"/>
                    <a:pt x="497822" y="580662"/>
                  </a:cubicBezTo>
                  <a:close/>
                  <a:moveTo>
                    <a:pt x="224136" y="244747"/>
                  </a:moveTo>
                  <a:cubicBezTo>
                    <a:pt x="207626" y="345077"/>
                    <a:pt x="129522" y="414927"/>
                    <a:pt x="60306" y="475887"/>
                  </a:cubicBezTo>
                  <a:cubicBezTo>
                    <a:pt x="118726" y="541927"/>
                    <a:pt x="194926" y="632732"/>
                    <a:pt x="292717" y="618762"/>
                  </a:cubicBezTo>
                  <a:cubicBezTo>
                    <a:pt x="262872" y="495572"/>
                    <a:pt x="258426" y="366667"/>
                    <a:pt x="280017" y="240937"/>
                  </a:cubicBezTo>
                  <a:cubicBezTo>
                    <a:pt x="259697" y="230142"/>
                    <a:pt x="242551" y="238397"/>
                    <a:pt x="224136" y="244747"/>
                  </a:cubicBezTo>
                  <a:close/>
                  <a:moveTo>
                    <a:pt x="634347" y="444137"/>
                  </a:moveTo>
                  <a:cubicBezTo>
                    <a:pt x="599422" y="357142"/>
                    <a:pt x="534017" y="297452"/>
                    <a:pt x="445117" y="264432"/>
                  </a:cubicBezTo>
                  <a:cubicBezTo>
                    <a:pt x="379711" y="353332"/>
                    <a:pt x="426067" y="494937"/>
                    <a:pt x="506076" y="560342"/>
                  </a:cubicBezTo>
                  <a:cubicBezTo>
                    <a:pt x="565767" y="583202"/>
                    <a:pt x="602597" y="482237"/>
                    <a:pt x="634347" y="444137"/>
                  </a:cubicBezTo>
                  <a:close/>
                  <a:moveTo>
                    <a:pt x="647681" y="409847"/>
                  </a:moveTo>
                  <a:cubicBezTo>
                    <a:pt x="694672" y="340632"/>
                    <a:pt x="688956" y="242207"/>
                    <a:pt x="647681" y="173627"/>
                  </a:cubicBezTo>
                  <a:cubicBezTo>
                    <a:pt x="591167" y="110762"/>
                    <a:pt x="481947" y="178072"/>
                    <a:pt x="458451" y="242842"/>
                  </a:cubicBezTo>
                  <a:cubicBezTo>
                    <a:pt x="527667" y="293642"/>
                    <a:pt x="607677" y="325392"/>
                    <a:pt x="647681" y="409847"/>
                  </a:cubicBezTo>
                  <a:close/>
                  <a:moveTo>
                    <a:pt x="290176" y="219982"/>
                  </a:moveTo>
                  <a:cubicBezTo>
                    <a:pt x="307956" y="145052"/>
                    <a:pt x="356851" y="82187"/>
                    <a:pt x="383522" y="14877"/>
                  </a:cubicBezTo>
                  <a:cubicBezTo>
                    <a:pt x="335261" y="-4808"/>
                    <a:pt x="213976" y="38372"/>
                    <a:pt x="172701" y="84092"/>
                  </a:cubicBezTo>
                  <a:cubicBezTo>
                    <a:pt x="215881" y="116477"/>
                    <a:pt x="213976" y="171087"/>
                    <a:pt x="222231" y="219982"/>
                  </a:cubicBezTo>
                  <a:cubicBezTo>
                    <a:pt x="244456" y="219982"/>
                    <a:pt x="265411" y="219982"/>
                    <a:pt x="290176" y="219982"/>
                  </a:cubicBezTo>
                  <a:close/>
                  <a:moveTo>
                    <a:pt x="194292" y="240302"/>
                  </a:moveTo>
                  <a:cubicBezTo>
                    <a:pt x="140317" y="229507"/>
                    <a:pt x="82531" y="254907"/>
                    <a:pt x="34906" y="279037"/>
                  </a:cubicBezTo>
                  <a:cubicBezTo>
                    <a:pt x="-1924" y="324122"/>
                    <a:pt x="29192" y="402227"/>
                    <a:pt x="50781" y="449217"/>
                  </a:cubicBezTo>
                  <a:cubicBezTo>
                    <a:pt x="120631" y="414927"/>
                    <a:pt x="199372" y="320947"/>
                    <a:pt x="194292" y="240302"/>
                  </a:cubicBezTo>
                  <a:close/>
                  <a:moveTo>
                    <a:pt x="147936" y="100602"/>
                  </a:moveTo>
                  <a:cubicBezTo>
                    <a:pt x="98406" y="135527"/>
                    <a:pt x="46972" y="193947"/>
                    <a:pt x="38081" y="253637"/>
                  </a:cubicBezTo>
                  <a:cubicBezTo>
                    <a:pt x="88881" y="228237"/>
                    <a:pt x="141586" y="224427"/>
                    <a:pt x="193656" y="217442"/>
                  </a:cubicBezTo>
                  <a:cubicBezTo>
                    <a:pt x="200642" y="176167"/>
                    <a:pt x="195561" y="112032"/>
                    <a:pt x="147936" y="10060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74" name="Google Shape;374;p7"/>
            <p:cNvSpPr/>
            <p:nvPr/>
          </p:nvSpPr>
          <p:spPr>
            <a:xfrm rot="-2700000">
              <a:off x="4913658" y="470447"/>
              <a:ext cx="181249" cy="400170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75" name="Google Shape;375;p7"/>
            <p:cNvSpPr/>
            <p:nvPr/>
          </p:nvSpPr>
          <p:spPr>
            <a:xfrm rot="-1967309">
              <a:off x="27613" y="549243"/>
              <a:ext cx="142154" cy="312221"/>
            </a:xfrm>
            <a:custGeom>
              <a:avLst/>
              <a:gdLst/>
              <a:ahLst/>
              <a:cxnLst/>
              <a:rect l="l" t="t" r="r" b="b"/>
              <a:pathLst>
                <a:path w="293264" h="644114" extrusionOk="0">
                  <a:moveTo>
                    <a:pt x="192317" y="238399"/>
                  </a:moveTo>
                  <a:cubicBezTo>
                    <a:pt x="164377" y="222524"/>
                    <a:pt x="132627" y="214904"/>
                    <a:pt x="98972" y="219349"/>
                  </a:cubicBezTo>
                  <a:cubicBezTo>
                    <a:pt x="129452" y="294914"/>
                    <a:pt x="237402" y="315234"/>
                    <a:pt x="251372" y="404769"/>
                  </a:cubicBezTo>
                  <a:cubicBezTo>
                    <a:pt x="252642" y="460649"/>
                    <a:pt x="311697" y="543834"/>
                    <a:pt x="261532" y="586379"/>
                  </a:cubicBezTo>
                  <a:cubicBezTo>
                    <a:pt x="224067" y="575584"/>
                    <a:pt x="258357" y="527959"/>
                    <a:pt x="234227" y="507004"/>
                  </a:cubicBezTo>
                  <a:cubicBezTo>
                    <a:pt x="194222" y="529864"/>
                    <a:pt x="63412" y="557804"/>
                    <a:pt x="62142" y="603524"/>
                  </a:cubicBezTo>
                  <a:cubicBezTo>
                    <a:pt x="62777" y="619399"/>
                    <a:pt x="64682" y="648609"/>
                    <a:pt x="41187" y="643529"/>
                  </a:cubicBezTo>
                  <a:cubicBezTo>
                    <a:pt x="-4533" y="623209"/>
                    <a:pt x="16422" y="457474"/>
                    <a:pt x="36107" y="414929"/>
                  </a:cubicBezTo>
                  <a:cubicBezTo>
                    <a:pt x="50077" y="373654"/>
                    <a:pt x="121832" y="296819"/>
                    <a:pt x="102782" y="394609"/>
                  </a:cubicBezTo>
                  <a:cubicBezTo>
                    <a:pt x="127547" y="386989"/>
                    <a:pt x="143422" y="371749"/>
                    <a:pt x="161202" y="357779"/>
                  </a:cubicBezTo>
                  <a:cubicBezTo>
                    <a:pt x="144692" y="329204"/>
                    <a:pt x="111037" y="319044"/>
                    <a:pt x="85637" y="299994"/>
                  </a:cubicBezTo>
                  <a:cubicBezTo>
                    <a:pt x="547" y="235859"/>
                    <a:pt x="-10248" y="106954"/>
                    <a:pt x="6897" y="8529"/>
                  </a:cubicBezTo>
                  <a:cubicBezTo>
                    <a:pt x="22772" y="-996"/>
                    <a:pt x="36742" y="-1631"/>
                    <a:pt x="53887" y="2179"/>
                  </a:cubicBezTo>
                  <a:cubicBezTo>
                    <a:pt x="55792" y="13609"/>
                    <a:pt x="57062" y="23769"/>
                    <a:pt x="58332" y="35834"/>
                  </a:cubicBezTo>
                  <a:cubicBezTo>
                    <a:pt x="118022" y="49169"/>
                    <a:pt x="178347" y="68219"/>
                    <a:pt x="239307" y="69489"/>
                  </a:cubicBezTo>
                  <a:cubicBezTo>
                    <a:pt x="248197" y="52344"/>
                    <a:pt x="239942" y="35199"/>
                    <a:pt x="241847" y="16784"/>
                  </a:cubicBezTo>
                  <a:cubicBezTo>
                    <a:pt x="338367" y="-44176"/>
                    <a:pt x="278042" y="223159"/>
                    <a:pt x="230417" y="240939"/>
                  </a:cubicBezTo>
                  <a:cubicBezTo>
                    <a:pt x="215812" y="249829"/>
                    <a:pt x="209462" y="267609"/>
                    <a:pt x="193587" y="273959"/>
                  </a:cubicBezTo>
                  <a:cubicBezTo>
                    <a:pt x="163107" y="281579"/>
                    <a:pt x="175807" y="250464"/>
                    <a:pt x="192317" y="238399"/>
                  </a:cubicBezTo>
                  <a:close/>
                  <a:moveTo>
                    <a:pt x="59602" y="64409"/>
                  </a:moveTo>
                  <a:cubicBezTo>
                    <a:pt x="51347" y="143149"/>
                    <a:pt x="151677" y="122829"/>
                    <a:pt x="202477" y="142514"/>
                  </a:cubicBezTo>
                  <a:cubicBezTo>
                    <a:pt x="236767" y="152039"/>
                    <a:pt x="234862" y="150769"/>
                    <a:pt x="241212" y="114574"/>
                  </a:cubicBezTo>
                  <a:cubicBezTo>
                    <a:pt x="245657" y="81554"/>
                    <a:pt x="196127" y="91079"/>
                    <a:pt x="175172" y="82189"/>
                  </a:cubicBezTo>
                  <a:cubicBezTo>
                    <a:pt x="136437" y="77744"/>
                    <a:pt x="98337" y="58059"/>
                    <a:pt x="59602" y="64409"/>
                  </a:cubicBezTo>
                  <a:close/>
                  <a:moveTo>
                    <a:pt x="217082" y="436519"/>
                  </a:moveTo>
                  <a:cubicBezTo>
                    <a:pt x="169457" y="446044"/>
                    <a:pt x="128182" y="479064"/>
                    <a:pt x="83097" y="497479"/>
                  </a:cubicBezTo>
                  <a:cubicBezTo>
                    <a:pt x="58967" y="507004"/>
                    <a:pt x="61507" y="531134"/>
                    <a:pt x="65317" y="553359"/>
                  </a:cubicBezTo>
                  <a:cubicBezTo>
                    <a:pt x="122467" y="537484"/>
                    <a:pt x="180887" y="512719"/>
                    <a:pt x="229782" y="479699"/>
                  </a:cubicBezTo>
                  <a:cubicBezTo>
                    <a:pt x="232322" y="462554"/>
                    <a:pt x="225972" y="448584"/>
                    <a:pt x="217082" y="436519"/>
                  </a:cubicBezTo>
                  <a:close/>
                  <a:moveTo>
                    <a:pt x="78017" y="185694"/>
                  </a:moveTo>
                  <a:cubicBezTo>
                    <a:pt x="120562" y="199029"/>
                    <a:pt x="173267" y="219349"/>
                    <a:pt x="214542" y="207919"/>
                  </a:cubicBezTo>
                  <a:cubicBezTo>
                    <a:pt x="232957" y="186964"/>
                    <a:pt x="227877" y="167914"/>
                    <a:pt x="201207" y="160929"/>
                  </a:cubicBezTo>
                  <a:cubicBezTo>
                    <a:pt x="158027" y="153944"/>
                    <a:pt x="114847" y="138069"/>
                    <a:pt x="71032" y="136164"/>
                  </a:cubicBezTo>
                  <a:cubicBezTo>
                    <a:pt x="69127" y="160929"/>
                    <a:pt x="69127" y="160929"/>
                    <a:pt x="78017" y="185694"/>
                  </a:cubicBezTo>
                  <a:close/>
                  <a:moveTo>
                    <a:pt x="72302" y="477159"/>
                  </a:moveTo>
                  <a:cubicBezTo>
                    <a:pt x="123102" y="460649"/>
                    <a:pt x="162472" y="436519"/>
                    <a:pt x="205652" y="414294"/>
                  </a:cubicBezTo>
                  <a:cubicBezTo>
                    <a:pt x="202477" y="377464"/>
                    <a:pt x="173902" y="366034"/>
                    <a:pt x="148502" y="391434"/>
                  </a:cubicBezTo>
                  <a:cubicBezTo>
                    <a:pt x="113577" y="415564"/>
                    <a:pt x="72937" y="425089"/>
                    <a:pt x="72302" y="477159"/>
                  </a:cubicBezTo>
                  <a:close/>
                  <a:moveTo>
                    <a:pt x="105322" y="284119"/>
                  </a:moveTo>
                  <a:cubicBezTo>
                    <a:pt x="105957" y="282849"/>
                    <a:pt x="107227" y="282214"/>
                    <a:pt x="107862" y="280944"/>
                  </a:cubicBezTo>
                  <a:cubicBezTo>
                    <a:pt x="40552" y="217444"/>
                    <a:pt x="52617" y="132989"/>
                    <a:pt x="27852" y="52979"/>
                  </a:cubicBezTo>
                  <a:cubicBezTo>
                    <a:pt x="18962" y="131719"/>
                    <a:pt x="35472" y="237129"/>
                    <a:pt x="105322" y="28411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508977" y="1054156"/>
              <a:ext cx="212880" cy="143991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4683118" y="1001445"/>
              <a:ext cx="272854" cy="185024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78" name="Google Shape;378;p7"/>
            <p:cNvSpPr/>
            <p:nvPr/>
          </p:nvSpPr>
          <p:spPr>
            <a:xfrm rot="3663599">
              <a:off x="5966469" y="976075"/>
              <a:ext cx="204754" cy="377157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79" name="Google Shape;379;p7"/>
            <p:cNvSpPr/>
            <p:nvPr/>
          </p:nvSpPr>
          <p:spPr>
            <a:xfrm rot="-3368760">
              <a:off x="5437768" y="638636"/>
              <a:ext cx="351278" cy="93987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0" name="Google Shape;380;p7"/>
            <p:cNvSpPr/>
            <p:nvPr/>
          </p:nvSpPr>
          <p:spPr>
            <a:xfrm rot="3013936">
              <a:off x="1856192" y="906044"/>
              <a:ext cx="112704" cy="289910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1" name="Google Shape;381;p7"/>
            <p:cNvSpPr/>
            <p:nvPr/>
          </p:nvSpPr>
          <p:spPr>
            <a:xfrm rot="2198047">
              <a:off x="3510054" y="793341"/>
              <a:ext cx="140231" cy="36705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2" name="Google Shape;382;p7"/>
            <p:cNvSpPr/>
            <p:nvPr/>
          </p:nvSpPr>
          <p:spPr>
            <a:xfrm rot="9906392">
              <a:off x="7295836" y="1033664"/>
              <a:ext cx="191420" cy="182909"/>
            </a:xfrm>
            <a:custGeom>
              <a:avLst/>
              <a:gdLst/>
              <a:ahLst/>
              <a:cxnLst/>
              <a:rect l="l" t="t" r="r" b="b"/>
              <a:pathLst>
                <a:path w="393594" h="376095" extrusionOk="0">
                  <a:moveTo>
                    <a:pt x="214418" y="305042"/>
                  </a:moveTo>
                  <a:cubicBezTo>
                    <a:pt x="268393" y="256783"/>
                    <a:pt x="326179" y="286627"/>
                    <a:pt x="373168" y="327902"/>
                  </a:cubicBezTo>
                  <a:cubicBezTo>
                    <a:pt x="334433" y="348222"/>
                    <a:pt x="287443" y="358383"/>
                    <a:pt x="242358" y="352667"/>
                  </a:cubicBezTo>
                  <a:cubicBezTo>
                    <a:pt x="242358" y="360922"/>
                    <a:pt x="242358" y="367908"/>
                    <a:pt x="242358" y="374892"/>
                  </a:cubicBezTo>
                  <a:cubicBezTo>
                    <a:pt x="208704" y="387592"/>
                    <a:pt x="190289" y="296152"/>
                    <a:pt x="189654" y="269483"/>
                  </a:cubicBezTo>
                  <a:cubicBezTo>
                    <a:pt x="-846" y="341237"/>
                    <a:pt x="-74507" y="101208"/>
                    <a:pt x="94404" y="17387"/>
                  </a:cubicBezTo>
                  <a:cubicBezTo>
                    <a:pt x="178858" y="4052"/>
                    <a:pt x="289983" y="-24523"/>
                    <a:pt x="357293" y="44058"/>
                  </a:cubicBezTo>
                  <a:cubicBezTo>
                    <a:pt x="419523" y="101208"/>
                    <a:pt x="399839" y="240272"/>
                    <a:pt x="312843" y="258687"/>
                  </a:cubicBezTo>
                  <a:cubicBezTo>
                    <a:pt x="260139" y="256147"/>
                    <a:pt x="199179" y="220587"/>
                    <a:pt x="214418" y="305042"/>
                  </a:cubicBezTo>
                  <a:close/>
                  <a:moveTo>
                    <a:pt x="369993" y="131687"/>
                  </a:moveTo>
                  <a:cubicBezTo>
                    <a:pt x="377614" y="58662"/>
                    <a:pt x="298873" y="-2298"/>
                    <a:pt x="229658" y="22467"/>
                  </a:cubicBezTo>
                  <a:cubicBezTo>
                    <a:pt x="215054" y="28817"/>
                    <a:pt x="199179" y="30722"/>
                    <a:pt x="183304" y="23737"/>
                  </a:cubicBezTo>
                  <a:cubicBezTo>
                    <a:pt x="79164" y="3417"/>
                    <a:pt x="-14182" y="120258"/>
                    <a:pt x="37254" y="217412"/>
                  </a:cubicBezTo>
                  <a:cubicBezTo>
                    <a:pt x="86148" y="318377"/>
                    <a:pt x="176954" y="218047"/>
                    <a:pt x="249979" y="231383"/>
                  </a:cubicBezTo>
                  <a:cubicBezTo>
                    <a:pt x="321098" y="265037"/>
                    <a:pt x="372533" y="203442"/>
                    <a:pt x="369993" y="131687"/>
                  </a:cubicBezTo>
                  <a:close/>
                  <a:moveTo>
                    <a:pt x="329354" y="320283"/>
                  </a:moveTo>
                  <a:cubicBezTo>
                    <a:pt x="316654" y="302502"/>
                    <a:pt x="260773" y="284087"/>
                    <a:pt x="255693" y="313297"/>
                  </a:cubicBezTo>
                  <a:cubicBezTo>
                    <a:pt x="266489" y="313297"/>
                    <a:pt x="288714" y="301233"/>
                    <a:pt x="289348" y="318377"/>
                  </a:cubicBezTo>
                  <a:cubicBezTo>
                    <a:pt x="289348" y="327902"/>
                    <a:pt x="272839" y="324092"/>
                    <a:pt x="275379" y="337427"/>
                  </a:cubicBezTo>
                  <a:cubicBezTo>
                    <a:pt x="293158" y="336158"/>
                    <a:pt x="310304" y="333617"/>
                    <a:pt x="329354" y="3202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301831" y="611168"/>
              <a:ext cx="314135" cy="349552"/>
            </a:xfrm>
            <a:custGeom>
              <a:avLst/>
              <a:gdLst/>
              <a:ahLst/>
              <a:cxnLst/>
              <a:rect l="l" t="t" r="r" b="b"/>
              <a:pathLst>
                <a:path w="647700" h="720725" extrusionOk="0">
                  <a:moveTo>
                    <a:pt x="513080" y="323850"/>
                  </a:moveTo>
                  <a:cubicBezTo>
                    <a:pt x="517525" y="130810"/>
                    <a:pt x="228600" y="72390"/>
                    <a:pt x="142240" y="236220"/>
                  </a:cubicBezTo>
                  <a:cubicBezTo>
                    <a:pt x="74930" y="348615"/>
                    <a:pt x="219075" y="481330"/>
                    <a:pt x="144145" y="591820"/>
                  </a:cubicBezTo>
                  <a:cubicBezTo>
                    <a:pt x="140970" y="600710"/>
                    <a:pt x="146685" y="608965"/>
                    <a:pt x="156210" y="609600"/>
                  </a:cubicBezTo>
                  <a:cubicBezTo>
                    <a:pt x="183515" y="603250"/>
                    <a:pt x="471170" y="659130"/>
                    <a:pt x="370205" y="597535"/>
                  </a:cubicBezTo>
                  <a:cubicBezTo>
                    <a:pt x="366395" y="480695"/>
                    <a:pt x="525780" y="439420"/>
                    <a:pt x="513080" y="323850"/>
                  </a:cubicBezTo>
                  <a:close/>
                  <a:moveTo>
                    <a:pt x="249555" y="588010"/>
                  </a:moveTo>
                  <a:cubicBezTo>
                    <a:pt x="230505" y="510540"/>
                    <a:pt x="259080" y="430530"/>
                    <a:pt x="233680" y="354965"/>
                  </a:cubicBezTo>
                  <a:cubicBezTo>
                    <a:pt x="264795" y="384175"/>
                    <a:pt x="260985" y="381635"/>
                    <a:pt x="294640" y="368300"/>
                  </a:cubicBezTo>
                  <a:cubicBezTo>
                    <a:pt x="311785" y="385445"/>
                    <a:pt x="311785" y="385445"/>
                    <a:pt x="334010" y="392430"/>
                  </a:cubicBezTo>
                  <a:cubicBezTo>
                    <a:pt x="320675" y="454660"/>
                    <a:pt x="300355" y="514985"/>
                    <a:pt x="284480" y="576580"/>
                  </a:cubicBezTo>
                  <a:cubicBezTo>
                    <a:pt x="281305" y="594995"/>
                    <a:pt x="267335" y="597535"/>
                    <a:pt x="249555" y="588010"/>
                  </a:cubicBezTo>
                  <a:close/>
                  <a:moveTo>
                    <a:pt x="340360" y="595630"/>
                  </a:moveTo>
                  <a:cubicBezTo>
                    <a:pt x="326390" y="598805"/>
                    <a:pt x="316865" y="598805"/>
                    <a:pt x="306070" y="589280"/>
                  </a:cubicBezTo>
                  <a:cubicBezTo>
                    <a:pt x="324485" y="520065"/>
                    <a:pt x="330200" y="430530"/>
                    <a:pt x="379730" y="377825"/>
                  </a:cubicBezTo>
                  <a:cubicBezTo>
                    <a:pt x="368300" y="346075"/>
                    <a:pt x="354965" y="335915"/>
                    <a:pt x="327025" y="359410"/>
                  </a:cubicBezTo>
                  <a:cubicBezTo>
                    <a:pt x="293370" y="341630"/>
                    <a:pt x="296545" y="333375"/>
                    <a:pt x="266700" y="354330"/>
                  </a:cubicBezTo>
                  <a:cubicBezTo>
                    <a:pt x="259715" y="342900"/>
                    <a:pt x="253365" y="331470"/>
                    <a:pt x="246380" y="320040"/>
                  </a:cubicBezTo>
                  <a:cubicBezTo>
                    <a:pt x="173355" y="307975"/>
                    <a:pt x="207010" y="382905"/>
                    <a:pt x="216535" y="386715"/>
                  </a:cubicBezTo>
                  <a:cubicBezTo>
                    <a:pt x="220345" y="452120"/>
                    <a:pt x="218440" y="519430"/>
                    <a:pt x="220980" y="584835"/>
                  </a:cubicBezTo>
                  <a:cubicBezTo>
                    <a:pt x="203200" y="588645"/>
                    <a:pt x="203200" y="589280"/>
                    <a:pt x="184785" y="581660"/>
                  </a:cubicBezTo>
                  <a:cubicBezTo>
                    <a:pt x="217170" y="478790"/>
                    <a:pt x="132080" y="381635"/>
                    <a:pt x="150495" y="281305"/>
                  </a:cubicBezTo>
                  <a:cubicBezTo>
                    <a:pt x="176530" y="188595"/>
                    <a:pt x="277495" y="156210"/>
                    <a:pt x="364490" y="170180"/>
                  </a:cubicBezTo>
                  <a:cubicBezTo>
                    <a:pt x="437515" y="178435"/>
                    <a:pt x="478155" y="247650"/>
                    <a:pt x="485140" y="314325"/>
                  </a:cubicBezTo>
                  <a:cubicBezTo>
                    <a:pt x="493395" y="430530"/>
                    <a:pt x="337820" y="475615"/>
                    <a:pt x="340360" y="595630"/>
                  </a:cubicBezTo>
                  <a:close/>
                  <a:moveTo>
                    <a:pt x="325755" y="644525"/>
                  </a:moveTo>
                  <a:cubicBezTo>
                    <a:pt x="270510" y="646430"/>
                    <a:pt x="215900" y="626745"/>
                    <a:pt x="161925" y="631190"/>
                  </a:cubicBezTo>
                  <a:cubicBezTo>
                    <a:pt x="137795" y="666750"/>
                    <a:pt x="304165" y="661035"/>
                    <a:pt x="325120" y="671195"/>
                  </a:cubicBezTo>
                  <a:cubicBezTo>
                    <a:pt x="360680" y="675640"/>
                    <a:pt x="353695" y="645160"/>
                    <a:pt x="325755" y="644525"/>
                  </a:cubicBezTo>
                  <a:close/>
                  <a:moveTo>
                    <a:pt x="176530" y="681990"/>
                  </a:moveTo>
                  <a:cubicBezTo>
                    <a:pt x="167005" y="729615"/>
                    <a:pt x="273050" y="708025"/>
                    <a:pt x="304165" y="720725"/>
                  </a:cubicBezTo>
                  <a:cubicBezTo>
                    <a:pt x="378460" y="691515"/>
                    <a:pt x="199390" y="686435"/>
                    <a:pt x="176530" y="681990"/>
                  </a:cubicBezTo>
                  <a:close/>
                  <a:moveTo>
                    <a:pt x="555625" y="214630"/>
                  </a:moveTo>
                  <a:cubicBezTo>
                    <a:pt x="588010" y="198755"/>
                    <a:pt x="614045" y="179705"/>
                    <a:pt x="647700" y="162560"/>
                  </a:cubicBezTo>
                  <a:cubicBezTo>
                    <a:pt x="629285" y="140335"/>
                    <a:pt x="513080" y="196850"/>
                    <a:pt x="555625" y="214630"/>
                  </a:cubicBezTo>
                  <a:close/>
                  <a:moveTo>
                    <a:pt x="0" y="465455"/>
                  </a:moveTo>
                  <a:cubicBezTo>
                    <a:pt x="14605" y="500380"/>
                    <a:pt x="64135" y="459105"/>
                    <a:pt x="78105" y="439420"/>
                  </a:cubicBezTo>
                  <a:cubicBezTo>
                    <a:pt x="49530" y="413385"/>
                    <a:pt x="29210" y="454660"/>
                    <a:pt x="0" y="465455"/>
                  </a:cubicBezTo>
                  <a:close/>
                  <a:moveTo>
                    <a:pt x="30480" y="86360"/>
                  </a:moveTo>
                  <a:cubicBezTo>
                    <a:pt x="35560" y="98425"/>
                    <a:pt x="99060" y="177800"/>
                    <a:pt x="105410" y="149860"/>
                  </a:cubicBezTo>
                  <a:cubicBezTo>
                    <a:pt x="90170" y="130175"/>
                    <a:pt x="60325" y="67945"/>
                    <a:pt x="30480" y="86360"/>
                  </a:cubicBezTo>
                  <a:close/>
                  <a:moveTo>
                    <a:pt x="351790" y="76200"/>
                  </a:moveTo>
                  <a:cubicBezTo>
                    <a:pt x="374015" y="69215"/>
                    <a:pt x="363220" y="30480"/>
                    <a:pt x="369570" y="11430"/>
                  </a:cubicBezTo>
                  <a:cubicBezTo>
                    <a:pt x="370205" y="5080"/>
                    <a:pt x="364490" y="0"/>
                    <a:pt x="357505" y="0"/>
                  </a:cubicBezTo>
                  <a:cubicBezTo>
                    <a:pt x="335915" y="635"/>
                    <a:pt x="345440" y="30480"/>
                    <a:pt x="342265" y="45085"/>
                  </a:cubicBezTo>
                  <a:cubicBezTo>
                    <a:pt x="342265" y="45085"/>
                    <a:pt x="342265" y="45085"/>
                    <a:pt x="342900" y="45085"/>
                  </a:cubicBezTo>
                  <a:cubicBezTo>
                    <a:pt x="342265" y="55245"/>
                    <a:pt x="336550" y="75565"/>
                    <a:pt x="351790" y="76200"/>
                  </a:cubicBezTo>
                  <a:close/>
                  <a:moveTo>
                    <a:pt x="519430" y="487045"/>
                  </a:moveTo>
                  <a:cubicBezTo>
                    <a:pt x="540385" y="495935"/>
                    <a:pt x="566420" y="540385"/>
                    <a:pt x="589280" y="520700"/>
                  </a:cubicBezTo>
                  <a:cubicBezTo>
                    <a:pt x="585470" y="502920"/>
                    <a:pt x="500380" y="438785"/>
                    <a:pt x="519430" y="48704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5200465" y="821938"/>
              <a:ext cx="313748" cy="356086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5" name="Google Shape;385;p7"/>
            <p:cNvSpPr/>
            <p:nvPr/>
          </p:nvSpPr>
          <p:spPr>
            <a:xfrm rot="-988374">
              <a:off x="8793699" y="981136"/>
              <a:ext cx="395858" cy="320125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6" name="Google Shape;386;p7"/>
            <p:cNvSpPr/>
            <p:nvPr/>
          </p:nvSpPr>
          <p:spPr>
            <a:xfrm rot="1179229">
              <a:off x="6978602" y="547675"/>
              <a:ext cx="347146" cy="378286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980841" y="910413"/>
              <a:ext cx="326644" cy="367792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8699186" y="523462"/>
              <a:ext cx="403969" cy="323646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870722" y="1009504"/>
              <a:ext cx="256151" cy="229019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90" name="Google Shape;390;p7"/>
            <p:cNvSpPr/>
            <p:nvPr/>
          </p:nvSpPr>
          <p:spPr>
            <a:xfrm rot="-2424567">
              <a:off x="1204048" y="475241"/>
              <a:ext cx="211213" cy="278694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7556769" y="607048"/>
              <a:ext cx="402022" cy="236475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392" name="Google Shape;392;p7"/>
            <p:cNvGrpSpPr/>
            <p:nvPr/>
          </p:nvGrpSpPr>
          <p:grpSpPr>
            <a:xfrm rot="890855">
              <a:off x="3181660" y="515636"/>
              <a:ext cx="370663" cy="217580"/>
              <a:chOff x="1429156" y="1387535"/>
              <a:chExt cx="657769" cy="386112"/>
            </a:xfrm>
          </p:grpSpPr>
          <p:sp>
            <p:nvSpPr>
              <p:cNvPr id="393" name="Google Shape;393;p7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394" name="Google Shape;394;p7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395" name="Google Shape;395;p7"/>
            <p:cNvSpPr/>
            <p:nvPr/>
          </p:nvSpPr>
          <p:spPr>
            <a:xfrm rot="-2499483">
              <a:off x="4165391" y="919169"/>
              <a:ext cx="428994" cy="113072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96" name="Google Shape;396;p7"/>
            <p:cNvSpPr/>
            <p:nvPr/>
          </p:nvSpPr>
          <p:spPr>
            <a:xfrm>
              <a:off x="674582" y="523294"/>
              <a:ext cx="375105" cy="294447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397" name="Google Shape;397;p7"/>
            <p:cNvGrpSpPr/>
            <p:nvPr/>
          </p:nvGrpSpPr>
          <p:grpSpPr>
            <a:xfrm>
              <a:off x="3707787" y="505390"/>
              <a:ext cx="212392" cy="256778"/>
              <a:chOff x="1010452" y="1144365"/>
              <a:chExt cx="376916" cy="455685"/>
            </a:xfrm>
          </p:grpSpPr>
          <p:sp>
            <p:nvSpPr>
              <p:cNvPr id="398" name="Google Shape;398;p7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399" name="Google Shape;399;p7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400" name="Google Shape;400;p7"/>
            <p:cNvSpPr/>
            <p:nvPr/>
          </p:nvSpPr>
          <p:spPr>
            <a:xfrm rot="-1100489">
              <a:off x="8420309" y="672386"/>
              <a:ext cx="223722" cy="226855"/>
            </a:xfrm>
            <a:custGeom>
              <a:avLst/>
              <a:gdLst/>
              <a:ahLst/>
              <a:cxnLst/>
              <a:rect l="l" t="t" r="r" b="b"/>
              <a:pathLst>
                <a:path w="461644" h="468109" extrusionOk="0">
                  <a:moveTo>
                    <a:pt x="313055" y="28998"/>
                  </a:moveTo>
                  <a:cubicBezTo>
                    <a:pt x="261620" y="-13547"/>
                    <a:pt x="187960" y="-4022"/>
                    <a:pt x="131445" y="23918"/>
                  </a:cubicBezTo>
                  <a:cubicBezTo>
                    <a:pt x="158750" y="209973"/>
                    <a:pt x="74295" y="277918"/>
                    <a:pt x="0" y="435398"/>
                  </a:cubicBezTo>
                  <a:cubicBezTo>
                    <a:pt x="26670" y="495088"/>
                    <a:pt x="107314" y="453178"/>
                    <a:pt x="158750" y="461433"/>
                  </a:cubicBezTo>
                  <a:cubicBezTo>
                    <a:pt x="257810" y="439208"/>
                    <a:pt x="367664" y="470323"/>
                    <a:pt x="461645" y="435398"/>
                  </a:cubicBezTo>
                  <a:cubicBezTo>
                    <a:pt x="369570" y="280458"/>
                    <a:pt x="297814" y="222038"/>
                    <a:pt x="313055" y="28998"/>
                  </a:cubicBezTo>
                  <a:close/>
                  <a:moveTo>
                    <a:pt x="270510" y="39158"/>
                  </a:moveTo>
                  <a:cubicBezTo>
                    <a:pt x="237489" y="54398"/>
                    <a:pt x="205105" y="51858"/>
                    <a:pt x="172085" y="38523"/>
                  </a:cubicBezTo>
                  <a:cubicBezTo>
                    <a:pt x="197485" y="14393"/>
                    <a:pt x="243205" y="16933"/>
                    <a:pt x="270510" y="39158"/>
                  </a:cubicBezTo>
                  <a:close/>
                  <a:moveTo>
                    <a:pt x="160655" y="63923"/>
                  </a:moveTo>
                  <a:cubicBezTo>
                    <a:pt x="203835" y="69638"/>
                    <a:pt x="242570" y="70273"/>
                    <a:pt x="287020" y="64558"/>
                  </a:cubicBezTo>
                  <a:cubicBezTo>
                    <a:pt x="301625" y="119803"/>
                    <a:pt x="283845" y="182033"/>
                    <a:pt x="306070" y="232833"/>
                  </a:cubicBezTo>
                  <a:cubicBezTo>
                    <a:pt x="314325" y="244898"/>
                    <a:pt x="330835" y="258868"/>
                    <a:pt x="321310" y="274743"/>
                  </a:cubicBezTo>
                  <a:cubicBezTo>
                    <a:pt x="258445" y="376978"/>
                    <a:pt x="194310" y="273473"/>
                    <a:pt x="116839" y="281728"/>
                  </a:cubicBezTo>
                  <a:cubicBezTo>
                    <a:pt x="172085" y="168063"/>
                    <a:pt x="155575" y="180763"/>
                    <a:pt x="160655" y="63923"/>
                  </a:cubicBezTo>
                  <a:close/>
                  <a:moveTo>
                    <a:pt x="350520" y="430318"/>
                  </a:moveTo>
                  <a:cubicBezTo>
                    <a:pt x="243839" y="425238"/>
                    <a:pt x="137795" y="444923"/>
                    <a:pt x="31750" y="441113"/>
                  </a:cubicBezTo>
                  <a:cubicBezTo>
                    <a:pt x="123189" y="141393"/>
                    <a:pt x="212089" y="450003"/>
                    <a:pt x="340360" y="284903"/>
                  </a:cubicBezTo>
                  <a:cubicBezTo>
                    <a:pt x="373380" y="329353"/>
                    <a:pt x="400685" y="368088"/>
                    <a:pt x="425450" y="415713"/>
                  </a:cubicBezTo>
                  <a:cubicBezTo>
                    <a:pt x="418464" y="425238"/>
                    <a:pt x="368935" y="431588"/>
                    <a:pt x="350520" y="430318"/>
                  </a:cubicBezTo>
                  <a:close/>
                  <a:moveTo>
                    <a:pt x="275589" y="413173"/>
                  </a:moveTo>
                  <a:cubicBezTo>
                    <a:pt x="280670" y="396663"/>
                    <a:pt x="275589" y="382058"/>
                    <a:pt x="274320" y="363643"/>
                  </a:cubicBezTo>
                  <a:cubicBezTo>
                    <a:pt x="203200" y="347768"/>
                    <a:pt x="209550" y="449368"/>
                    <a:pt x="275589" y="413173"/>
                  </a:cubicBezTo>
                  <a:close/>
                  <a:moveTo>
                    <a:pt x="250189" y="403648"/>
                  </a:moveTo>
                  <a:cubicBezTo>
                    <a:pt x="236855" y="403013"/>
                    <a:pt x="242570" y="390313"/>
                    <a:pt x="252095" y="387773"/>
                  </a:cubicBezTo>
                  <a:cubicBezTo>
                    <a:pt x="264160" y="389678"/>
                    <a:pt x="259714" y="403013"/>
                    <a:pt x="250189" y="403648"/>
                  </a:cubicBezTo>
                  <a:close/>
                  <a:moveTo>
                    <a:pt x="160020" y="336338"/>
                  </a:moveTo>
                  <a:cubicBezTo>
                    <a:pt x="121920" y="334433"/>
                    <a:pt x="120014" y="387138"/>
                    <a:pt x="158750" y="385233"/>
                  </a:cubicBezTo>
                  <a:cubicBezTo>
                    <a:pt x="191770" y="387773"/>
                    <a:pt x="194310" y="335703"/>
                    <a:pt x="160020" y="336338"/>
                  </a:cubicBezTo>
                  <a:close/>
                  <a:moveTo>
                    <a:pt x="153035" y="363008"/>
                  </a:moveTo>
                  <a:cubicBezTo>
                    <a:pt x="160020" y="361103"/>
                    <a:pt x="163830" y="354118"/>
                    <a:pt x="167639" y="365548"/>
                  </a:cubicBezTo>
                  <a:cubicBezTo>
                    <a:pt x="161289" y="366183"/>
                    <a:pt x="155575" y="370628"/>
                    <a:pt x="153035" y="363008"/>
                  </a:cubicBezTo>
                  <a:close/>
                  <a:moveTo>
                    <a:pt x="235585" y="262678"/>
                  </a:moveTo>
                  <a:cubicBezTo>
                    <a:pt x="268605" y="265218"/>
                    <a:pt x="281305" y="215053"/>
                    <a:pt x="240030" y="211243"/>
                  </a:cubicBezTo>
                  <a:cubicBezTo>
                    <a:pt x="203200" y="206798"/>
                    <a:pt x="203835" y="257598"/>
                    <a:pt x="235585" y="262678"/>
                  </a:cubicBezTo>
                  <a:close/>
                  <a:moveTo>
                    <a:pt x="248285" y="235373"/>
                  </a:moveTo>
                  <a:cubicBezTo>
                    <a:pt x="242570" y="240453"/>
                    <a:pt x="237489" y="246803"/>
                    <a:pt x="232410" y="238548"/>
                  </a:cubicBezTo>
                  <a:cubicBezTo>
                    <a:pt x="231139" y="228388"/>
                    <a:pt x="240664" y="230293"/>
                    <a:pt x="248285" y="235373"/>
                  </a:cubicBezTo>
                  <a:close/>
                  <a:moveTo>
                    <a:pt x="224155" y="133138"/>
                  </a:moveTo>
                  <a:cubicBezTo>
                    <a:pt x="224789" y="115993"/>
                    <a:pt x="196214" y="108373"/>
                    <a:pt x="193675" y="129328"/>
                  </a:cubicBezTo>
                  <a:cubicBezTo>
                    <a:pt x="190500" y="154093"/>
                    <a:pt x="222250" y="155998"/>
                    <a:pt x="224155" y="1331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01" name="Google Shape;401;p7"/>
            <p:cNvSpPr/>
            <p:nvPr/>
          </p:nvSpPr>
          <p:spPr>
            <a:xfrm>
              <a:off x="3572521" y="981550"/>
              <a:ext cx="255529" cy="288428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02" name="Google Shape;402;p7"/>
            <p:cNvSpPr/>
            <p:nvPr/>
          </p:nvSpPr>
          <p:spPr>
            <a:xfrm rot="1800079">
              <a:off x="8229930" y="1002016"/>
              <a:ext cx="198020" cy="248076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03" name="Google Shape;403;p7"/>
            <p:cNvSpPr/>
            <p:nvPr/>
          </p:nvSpPr>
          <p:spPr>
            <a:xfrm>
              <a:off x="3943429" y="927518"/>
              <a:ext cx="163399" cy="257295"/>
            </a:xfrm>
            <a:custGeom>
              <a:avLst/>
              <a:gdLst/>
              <a:ahLst/>
              <a:cxnLst/>
              <a:rect l="l" t="t" r="r" b="b"/>
              <a:pathLst>
                <a:path w="336906" h="530506" extrusionOk="0">
                  <a:moveTo>
                    <a:pt x="136525" y="96168"/>
                  </a:moveTo>
                  <a:cubicBezTo>
                    <a:pt x="113030" y="223803"/>
                    <a:pt x="24130" y="329848"/>
                    <a:pt x="0" y="458118"/>
                  </a:cubicBezTo>
                  <a:cubicBezTo>
                    <a:pt x="60960" y="713388"/>
                    <a:pt x="264795" y="217453"/>
                    <a:pt x="278765" y="141253"/>
                  </a:cubicBezTo>
                  <a:cubicBezTo>
                    <a:pt x="291465" y="75213"/>
                    <a:pt x="152400" y="18698"/>
                    <a:pt x="136525" y="96168"/>
                  </a:cubicBezTo>
                  <a:close/>
                  <a:moveTo>
                    <a:pt x="69850" y="504473"/>
                  </a:moveTo>
                  <a:cubicBezTo>
                    <a:pt x="-16510" y="531778"/>
                    <a:pt x="43815" y="378743"/>
                    <a:pt x="63500" y="342548"/>
                  </a:cubicBezTo>
                  <a:cubicBezTo>
                    <a:pt x="111760" y="336833"/>
                    <a:pt x="138430" y="339373"/>
                    <a:pt x="164465" y="352073"/>
                  </a:cubicBezTo>
                  <a:cubicBezTo>
                    <a:pt x="137795" y="404778"/>
                    <a:pt x="107315" y="458753"/>
                    <a:pt x="69850" y="504473"/>
                  </a:cubicBezTo>
                  <a:close/>
                  <a:moveTo>
                    <a:pt x="182245" y="318418"/>
                  </a:moveTo>
                  <a:cubicBezTo>
                    <a:pt x="149860" y="327308"/>
                    <a:pt x="116205" y="321593"/>
                    <a:pt x="80645" y="319053"/>
                  </a:cubicBezTo>
                  <a:cubicBezTo>
                    <a:pt x="100330" y="253013"/>
                    <a:pt x="133350" y="192053"/>
                    <a:pt x="159385" y="127918"/>
                  </a:cubicBezTo>
                  <a:cubicBezTo>
                    <a:pt x="189230" y="139348"/>
                    <a:pt x="217170" y="150143"/>
                    <a:pt x="245110" y="161573"/>
                  </a:cubicBezTo>
                  <a:cubicBezTo>
                    <a:pt x="244475" y="190148"/>
                    <a:pt x="216535" y="259998"/>
                    <a:pt x="182245" y="318418"/>
                  </a:cubicBezTo>
                  <a:close/>
                  <a:moveTo>
                    <a:pt x="248285" y="134268"/>
                  </a:moveTo>
                  <a:cubicBezTo>
                    <a:pt x="222885" y="140618"/>
                    <a:pt x="121920" y="93628"/>
                    <a:pt x="187960" y="80928"/>
                  </a:cubicBezTo>
                  <a:cubicBezTo>
                    <a:pt x="208915" y="83468"/>
                    <a:pt x="281940" y="105693"/>
                    <a:pt x="248285" y="134268"/>
                  </a:cubicBezTo>
                  <a:close/>
                  <a:moveTo>
                    <a:pt x="295275" y="283"/>
                  </a:moveTo>
                  <a:cubicBezTo>
                    <a:pt x="224155" y="-6067"/>
                    <a:pt x="259715" y="96803"/>
                    <a:pt x="311785" y="73308"/>
                  </a:cubicBezTo>
                  <a:cubicBezTo>
                    <a:pt x="353695" y="53623"/>
                    <a:pt x="339725" y="-1622"/>
                    <a:pt x="295275" y="283"/>
                  </a:cubicBezTo>
                  <a:close/>
                  <a:moveTo>
                    <a:pt x="274320" y="30763"/>
                  </a:moveTo>
                  <a:cubicBezTo>
                    <a:pt x="290830" y="26318"/>
                    <a:pt x="303530" y="14253"/>
                    <a:pt x="317500" y="26318"/>
                  </a:cubicBezTo>
                  <a:cubicBezTo>
                    <a:pt x="329565" y="56163"/>
                    <a:pt x="273685" y="75848"/>
                    <a:pt x="274320" y="30763"/>
                  </a:cubicBezTo>
                  <a:close/>
                  <a:moveTo>
                    <a:pt x="210820" y="187608"/>
                  </a:moveTo>
                  <a:cubicBezTo>
                    <a:pt x="212090" y="151413"/>
                    <a:pt x="158115" y="146333"/>
                    <a:pt x="156210" y="186338"/>
                  </a:cubicBezTo>
                  <a:cubicBezTo>
                    <a:pt x="155575" y="216183"/>
                    <a:pt x="209550" y="217453"/>
                    <a:pt x="210820" y="187608"/>
                  </a:cubicBezTo>
                  <a:close/>
                  <a:moveTo>
                    <a:pt x="187960" y="180623"/>
                  </a:moveTo>
                  <a:cubicBezTo>
                    <a:pt x="193040" y="185068"/>
                    <a:pt x="189230" y="186973"/>
                    <a:pt x="186055" y="190783"/>
                  </a:cubicBezTo>
                  <a:cubicBezTo>
                    <a:pt x="179705" y="185068"/>
                    <a:pt x="183515" y="184433"/>
                    <a:pt x="187960" y="180623"/>
                  </a:cubicBezTo>
                  <a:close/>
                  <a:moveTo>
                    <a:pt x="167005" y="229518"/>
                  </a:moveTo>
                  <a:cubicBezTo>
                    <a:pt x="139700" y="230153"/>
                    <a:pt x="128270" y="275873"/>
                    <a:pt x="164465" y="276508"/>
                  </a:cubicBezTo>
                  <a:cubicBezTo>
                    <a:pt x="196215" y="277143"/>
                    <a:pt x="193675" y="232058"/>
                    <a:pt x="167005" y="22951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04" name="Google Shape;404;p7"/>
            <p:cNvSpPr/>
            <p:nvPr/>
          </p:nvSpPr>
          <p:spPr>
            <a:xfrm>
              <a:off x="4038156" y="505004"/>
              <a:ext cx="340006" cy="361563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05" name="Google Shape;405;p7"/>
            <p:cNvSpPr/>
            <p:nvPr/>
          </p:nvSpPr>
          <p:spPr>
            <a:xfrm>
              <a:off x="2854633" y="688547"/>
              <a:ext cx="416637" cy="259709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06" name="Google Shape;406;p7"/>
            <p:cNvSpPr/>
            <p:nvPr/>
          </p:nvSpPr>
          <p:spPr>
            <a:xfrm rot="-1252057">
              <a:off x="6497159" y="534061"/>
              <a:ext cx="204722" cy="302187"/>
            </a:xfrm>
            <a:custGeom>
              <a:avLst/>
              <a:gdLst/>
              <a:ahLst/>
              <a:cxnLst/>
              <a:rect l="l" t="t" r="r" b="b"/>
              <a:pathLst>
                <a:path w="422747" h="624012" extrusionOk="0">
                  <a:moveTo>
                    <a:pt x="410845" y="259621"/>
                  </a:moveTo>
                  <a:cubicBezTo>
                    <a:pt x="398145" y="183421"/>
                    <a:pt x="422275" y="81821"/>
                    <a:pt x="377825" y="18321"/>
                  </a:cubicBezTo>
                  <a:cubicBezTo>
                    <a:pt x="294640" y="-22319"/>
                    <a:pt x="191770" y="15781"/>
                    <a:pt x="103505" y="26576"/>
                  </a:cubicBezTo>
                  <a:cubicBezTo>
                    <a:pt x="76836" y="36101"/>
                    <a:pt x="38100" y="32291"/>
                    <a:pt x="17780" y="51976"/>
                  </a:cubicBezTo>
                  <a:cubicBezTo>
                    <a:pt x="17145" y="62771"/>
                    <a:pt x="5715" y="62771"/>
                    <a:pt x="0" y="72931"/>
                  </a:cubicBezTo>
                  <a:cubicBezTo>
                    <a:pt x="19686" y="229776"/>
                    <a:pt x="7620" y="389161"/>
                    <a:pt x="13970" y="547276"/>
                  </a:cubicBezTo>
                  <a:cubicBezTo>
                    <a:pt x="-6350" y="657766"/>
                    <a:pt x="162561" y="615856"/>
                    <a:pt x="227330" y="617761"/>
                  </a:cubicBezTo>
                  <a:cubicBezTo>
                    <a:pt x="270511" y="592361"/>
                    <a:pt x="426086" y="628556"/>
                    <a:pt x="422275" y="570771"/>
                  </a:cubicBezTo>
                  <a:cubicBezTo>
                    <a:pt x="424815" y="467266"/>
                    <a:pt x="416561" y="363126"/>
                    <a:pt x="410845" y="259621"/>
                  </a:cubicBezTo>
                  <a:close/>
                  <a:moveTo>
                    <a:pt x="353061" y="579026"/>
                  </a:moveTo>
                  <a:cubicBezTo>
                    <a:pt x="288925" y="577121"/>
                    <a:pt x="60961" y="637446"/>
                    <a:pt x="38736" y="575851"/>
                  </a:cubicBezTo>
                  <a:cubicBezTo>
                    <a:pt x="143511" y="579026"/>
                    <a:pt x="248286" y="572676"/>
                    <a:pt x="353061" y="574581"/>
                  </a:cubicBezTo>
                  <a:cubicBezTo>
                    <a:pt x="353061" y="575851"/>
                    <a:pt x="353061" y="577121"/>
                    <a:pt x="353061" y="579026"/>
                  </a:cubicBezTo>
                  <a:close/>
                  <a:moveTo>
                    <a:pt x="361315" y="547911"/>
                  </a:moveTo>
                  <a:cubicBezTo>
                    <a:pt x="252095" y="555531"/>
                    <a:pt x="144145" y="561881"/>
                    <a:pt x="35561" y="551086"/>
                  </a:cubicBezTo>
                  <a:cubicBezTo>
                    <a:pt x="39370" y="392971"/>
                    <a:pt x="33020" y="236761"/>
                    <a:pt x="27305" y="79281"/>
                  </a:cubicBezTo>
                  <a:cubicBezTo>
                    <a:pt x="112395" y="27846"/>
                    <a:pt x="231775" y="25941"/>
                    <a:pt x="329565" y="25941"/>
                  </a:cubicBezTo>
                  <a:cubicBezTo>
                    <a:pt x="369570" y="197391"/>
                    <a:pt x="365761" y="373286"/>
                    <a:pt x="361315" y="547911"/>
                  </a:cubicBezTo>
                  <a:close/>
                  <a:moveTo>
                    <a:pt x="377190" y="141511"/>
                  </a:moveTo>
                  <a:cubicBezTo>
                    <a:pt x="360045" y="110396"/>
                    <a:pt x="364490" y="76106"/>
                    <a:pt x="356870" y="41816"/>
                  </a:cubicBezTo>
                  <a:cubicBezTo>
                    <a:pt x="381000" y="13241"/>
                    <a:pt x="381000" y="121826"/>
                    <a:pt x="377190" y="141511"/>
                  </a:cubicBezTo>
                  <a:close/>
                  <a:moveTo>
                    <a:pt x="397511" y="544736"/>
                  </a:moveTo>
                  <a:cubicBezTo>
                    <a:pt x="372745" y="497746"/>
                    <a:pt x="394336" y="431071"/>
                    <a:pt x="387350" y="376461"/>
                  </a:cubicBezTo>
                  <a:cubicBezTo>
                    <a:pt x="401955" y="370746"/>
                    <a:pt x="402590" y="530766"/>
                    <a:pt x="397511" y="544736"/>
                  </a:cubicBezTo>
                  <a:close/>
                  <a:moveTo>
                    <a:pt x="302895" y="182786"/>
                  </a:moveTo>
                  <a:cubicBezTo>
                    <a:pt x="313690" y="183421"/>
                    <a:pt x="331470" y="173896"/>
                    <a:pt x="320675" y="162466"/>
                  </a:cubicBezTo>
                  <a:cubicBezTo>
                    <a:pt x="297180" y="138336"/>
                    <a:pt x="309880" y="104046"/>
                    <a:pt x="300355" y="74836"/>
                  </a:cubicBezTo>
                  <a:cubicBezTo>
                    <a:pt x="307340" y="35466"/>
                    <a:pt x="90170" y="76741"/>
                    <a:pt x="59690" y="81821"/>
                  </a:cubicBezTo>
                  <a:cubicBezTo>
                    <a:pt x="48261" y="119921"/>
                    <a:pt x="77470" y="152941"/>
                    <a:pt x="62865" y="194851"/>
                  </a:cubicBezTo>
                  <a:cubicBezTo>
                    <a:pt x="148590" y="206916"/>
                    <a:pt x="211455" y="177071"/>
                    <a:pt x="302895" y="182786"/>
                  </a:cubicBezTo>
                  <a:close/>
                  <a:moveTo>
                    <a:pt x="282575" y="83091"/>
                  </a:moveTo>
                  <a:cubicBezTo>
                    <a:pt x="292100" y="105316"/>
                    <a:pt x="287655" y="127541"/>
                    <a:pt x="290830" y="149131"/>
                  </a:cubicBezTo>
                  <a:cubicBezTo>
                    <a:pt x="227965" y="172626"/>
                    <a:pt x="154940" y="172626"/>
                    <a:pt x="87630" y="174531"/>
                  </a:cubicBezTo>
                  <a:cubicBezTo>
                    <a:pt x="75565" y="151671"/>
                    <a:pt x="83820" y="128176"/>
                    <a:pt x="72390" y="104046"/>
                  </a:cubicBezTo>
                  <a:cubicBezTo>
                    <a:pt x="140970" y="86266"/>
                    <a:pt x="212725" y="81821"/>
                    <a:pt x="282575" y="83091"/>
                  </a:cubicBezTo>
                  <a:close/>
                  <a:moveTo>
                    <a:pt x="274955" y="383446"/>
                  </a:moveTo>
                  <a:cubicBezTo>
                    <a:pt x="257811" y="411386"/>
                    <a:pt x="281305" y="441866"/>
                    <a:pt x="268605" y="477426"/>
                  </a:cubicBezTo>
                  <a:cubicBezTo>
                    <a:pt x="244475" y="452026"/>
                    <a:pt x="215900" y="479331"/>
                    <a:pt x="189865" y="461551"/>
                  </a:cubicBezTo>
                  <a:cubicBezTo>
                    <a:pt x="175261" y="454566"/>
                    <a:pt x="163195" y="458376"/>
                    <a:pt x="153036" y="471076"/>
                  </a:cubicBezTo>
                  <a:cubicBezTo>
                    <a:pt x="159386" y="509176"/>
                    <a:pt x="156845" y="525686"/>
                    <a:pt x="204470" y="518066"/>
                  </a:cubicBezTo>
                  <a:cubicBezTo>
                    <a:pt x="208280" y="509811"/>
                    <a:pt x="212725" y="500921"/>
                    <a:pt x="218440" y="490761"/>
                  </a:cubicBezTo>
                  <a:cubicBezTo>
                    <a:pt x="223520" y="501556"/>
                    <a:pt x="227330" y="510446"/>
                    <a:pt x="232411" y="521241"/>
                  </a:cubicBezTo>
                  <a:cubicBezTo>
                    <a:pt x="243840" y="517431"/>
                    <a:pt x="253365" y="513621"/>
                    <a:pt x="263525" y="510446"/>
                  </a:cubicBezTo>
                  <a:cubicBezTo>
                    <a:pt x="290195" y="526321"/>
                    <a:pt x="290195" y="526321"/>
                    <a:pt x="328295" y="509811"/>
                  </a:cubicBezTo>
                  <a:cubicBezTo>
                    <a:pt x="327661" y="468536"/>
                    <a:pt x="347345" y="349791"/>
                    <a:pt x="274955" y="383446"/>
                  </a:cubicBezTo>
                  <a:close/>
                  <a:moveTo>
                    <a:pt x="193040" y="500921"/>
                  </a:moveTo>
                  <a:cubicBezTo>
                    <a:pt x="177800" y="500921"/>
                    <a:pt x="173990" y="498381"/>
                    <a:pt x="173355" y="489491"/>
                  </a:cubicBezTo>
                  <a:cubicBezTo>
                    <a:pt x="176530" y="469806"/>
                    <a:pt x="203836" y="475521"/>
                    <a:pt x="193040" y="500921"/>
                  </a:cubicBezTo>
                  <a:close/>
                  <a:moveTo>
                    <a:pt x="309245" y="497111"/>
                  </a:moveTo>
                  <a:cubicBezTo>
                    <a:pt x="302261" y="498381"/>
                    <a:pt x="296545" y="499016"/>
                    <a:pt x="290830" y="499651"/>
                  </a:cubicBezTo>
                  <a:cubicBezTo>
                    <a:pt x="267970" y="379636"/>
                    <a:pt x="323215" y="357411"/>
                    <a:pt x="309245" y="497111"/>
                  </a:cubicBezTo>
                  <a:close/>
                  <a:moveTo>
                    <a:pt x="296545" y="210091"/>
                  </a:moveTo>
                  <a:cubicBezTo>
                    <a:pt x="233680" y="208186"/>
                    <a:pt x="267970" y="301531"/>
                    <a:pt x="319405" y="275496"/>
                  </a:cubicBezTo>
                  <a:cubicBezTo>
                    <a:pt x="336550" y="264066"/>
                    <a:pt x="332740" y="203741"/>
                    <a:pt x="296545" y="210091"/>
                  </a:cubicBezTo>
                  <a:close/>
                  <a:moveTo>
                    <a:pt x="297815" y="259621"/>
                  </a:moveTo>
                  <a:cubicBezTo>
                    <a:pt x="281940" y="260891"/>
                    <a:pt x="273050" y="230411"/>
                    <a:pt x="294640" y="229141"/>
                  </a:cubicBezTo>
                  <a:cubicBezTo>
                    <a:pt x="314961" y="225331"/>
                    <a:pt x="313690" y="259621"/>
                    <a:pt x="297815" y="259621"/>
                  </a:cubicBezTo>
                  <a:close/>
                  <a:moveTo>
                    <a:pt x="244475" y="359316"/>
                  </a:moveTo>
                  <a:cubicBezTo>
                    <a:pt x="244475" y="342171"/>
                    <a:pt x="245111" y="327566"/>
                    <a:pt x="244475" y="312961"/>
                  </a:cubicBezTo>
                  <a:cubicBezTo>
                    <a:pt x="243205" y="288196"/>
                    <a:pt x="198120" y="286926"/>
                    <a:pt x="201930" y="315501"/>
                  </a:cubicBezTo>
                  <a:cubicBezTo>
                    <a:pt x="203836" y="344076"/>
                    <a:pt x="207645" y="372651"/>
                    <a:pt x="244475" y="359316"/>
                  </a:cubicBezTo>
                  <a:close/>
                  <a:moveTo>
                    <a:pt x="89536" y="305976"/>
                  </a:moveTo>
                  <a:cubicBezTo>
                    <a:pt x="83186" y="326296"/>
                    <a:pt x="95886" y="344711"/>
                    <a:pt x="95250" y="365666"/>
                  </a:cubicBezTo>
                  <a:cubicBezTo>
                    <a:pt x="164465" y="385986"/>
                    <a:pt x="142240" y="276131"/>
                    <a:pt x="89536" y="305976"/>
                  </a:cubicBezTo>
                  <a:close/>
                  <a:moveTo>
                    <a:pt x="111125" y="321851"/>
                  </a:moveTo>
                  <a:cubicBezTo>
                    <a:pt x="123190" y="324391"/>
                    <a:pt x="117475" y="335186"/>
                    <a:pt x="118745" y="345346"/>
                  </a:cubicBezTo>
                  <a:cubicBezTo>
                    <a:pt x="105411" y="341536"/>
                    <a:pt x="100965" y="326931"/>
                    <a:pt x="111125" y="321851"/>
                  </a:cubicBezTo>
                  <a:close/>
                  <a:moveTo>
                    <a:pt x="136525" y="446946"/>
                  </a:moveTo>
                  <a:cubicBezTo>
                    <a:pt x="143511" y="375191"/>
                    <a:pt x="60961" y="365031"/>
                    <a:pt x="86995" y="447581"/>
                  </a:cubicBezTo>
                  <a:cubicBezTo>
                    <a:pt x="114300" y="460916"/>
                    <a:pt x="114300" y="460916"/>
                    <a:pt x="136525" y="446946"/>
                  </a:cubicBezTo>
                  <a:close/>
                  <a:moveTo>
                    <a:pt x="100330" y="420911"/>
                  </a:moveTo>
                  <a:cubicBezTo>
                    <a:pt x="104775" y="394876"/>
                    <a:pt x="135255" y="420276"/>
                    <a:pt x="120650" y="436151"/>
                  </a:cubicBezTo>
                  <a:cubicBezTo>
                    <a:pt x="109220" y="446946"/>
                    <a:pt x="99061" y="432976"/>
                    <a:pt x="100330" y="420911"/>
                  </a:cubicBezTo>
                  <a:close/>
                  <a:moveTo>
                    <a:pt x="195580" y="443136"/>
                  </a:moveTo>
                  <a:cubicBezTo>
                    <a:pt x="203200" y="439961"/>
                    <a:pt x="205105" y="432341"/>
                    <a:pt x="201295" y="418371"/>
                  </a:cubicBezTo>
                  <a:cubicBezTo>
                    <a:pt x="196850" y="387891"/>
                    <a:pt x="176530" y="387891"/>
                    <a:pt x="149861" y="392336"/>
                  </a:cubicBezTo>
                  <a:cubicBezTo>
                    <a:pt x="140336" y="422181"/>
                    <a:pt x="160655" y="461551"/>
                    <a:pt x="195580" y="443136"/>
                  </a:cubicBezTo>
                  <a:close/>
                  <a:moveTo>
                    <a:pt x="167640" y="418371"/>
                  </a:moveTo>
                  <a:cubicBezTo>
                    <a:pt x="172086" y="406306"/>
                    <a:pt x="187961" y="408846"/>
                    <a:pt x="187961" y="424086"/>
                  </a:cubicBezTo>
                  <a:cubicBezTo>
                    <a:pt x="182245" y="432341"/>
                    <a:pt x="165736" y="429801"/>
                    <a:pt x="167640" y="418371"/>
                  </a:cubicBezTo>
                  <a:close/>
                  <a:moveTo>
                    <a:pt x="153670" y="298356"/>
                  </a:moveTo>
                  <a:cubicBezTo>
                    <a:pt x="156211" y="323756"/>
                    <a:pt x="149861" y="351696"/>
                    <a:pt x="179705" y="368206"/>
                  </a:cubicBezTo>
                  <a:cubicBezTo>
                    <a:pt x="205105" y="341536"/>
                    <a:pt x="201930" y="284386"/>
                    <a:pt x="153670" y="298356"/>
                  </a:cubicBezTo>
                  <a:close/>
                  <a:moveTo>
                    <a:pt x="281940" y="293276"/>
                  </a:moveTo>
                  <a:cubicBezTo>
                    <a:pt x="253365" y="305341"/>
                    <a:pt x="274955" y="359951"/>
                    <a:pt x="304165" y="356141"/>
                  </a:cubicBezTo>
                  <a:cubicBezTo>
                    <a:pt x="340995" y="335186"/>
                    <a:pt x="321311" y="295181"/>
                    <a:pt x="281940" y="293276"/>
                  </a:cubicBezTo>
                  <a:close/>
                  <a:moveTo>
                    <a:pt x="295911" y="331376"/>
                  </a:moveTo>
                  <a:cubicBezTo>
                    <a:pt x="282575" y="330741"/>
                    <a:pt x="287020" y="317406"/>
                    <a:pt x="297180" y="311691"/>
                  </a:cubicBezTo>
                  <a:cubicBezTo>
                    <a:pt x="304800" y="321216"/>
                    <a:pt x="306070" y="326931"/>
                    <a:pt x="295911" y="331376"/>
                  </a:cubicBezTo>
                  <a:close/>
                  <a:moveTo>
                    <a:pt x="123825" y="282481"/>
                  </a:moveTo>
                  <a:cubicBezTo>
                    <a:pt x="137795" y="226601"/>
                    <a:pt x="78740" y="200566"/>
                    <a:pt x="79375" y="252001"/>
                  </a:cubicBezTo>
                  <a:cubicBezTo>
                    <a:pt x="79375" y="279306"/>
                    <a:pt x="96520" y="290101"/>
                    <a:pt x="123825" y="282481"/>
                  </a:cubicBezTo>
                  <a:close/>
                  <a:moveTo>
                    <a:pt x="98425" y="248826"/>
                  </a:moveTo>
                  <a:cubicBezTo>
                    <a:pt x="99695" y="250096"/>
                    <a:pt x="100330" y="251366"/>
                    <a:pt x="101600" y="252636"/>
                  </a:cubicBezTo>
                  <a:cubicBezTo>
                    <a:pt x="100330" y="253906"/>
                    <a:pt x="99061" y="254541"/>
                    <a:pt x="97155" y="255811"/>
                  </a:cubicBezTo>
                  <a:cubicBezTo>
                    <a:pt x="94615" y="252636"/>
                    <a:pt x="97155" y="250731"/>
                    <a:pt x="98425" y="248826"/>
                  </a:cubicBezTo>
                  <a:close/>
                  <a:moveTo>
                    <a:pt x="92075" y="494571"/>
                  </a:moveTo>
                  <a:cubicBezTo>
                    <a:pt x="85090" y="528861"/>
                    <a:pt x="130811" y="542831"/>
                    <a:pt x="140336" y="509176"/>
                  </a:cubicBezTo>
                  <a:cubicBezTo>
                    <a:pt x="157480" y="470441"/>
                    <a:pt x="92075" y="442501"/>
                    <a:pt x="92075" y="494571"/>
                  </a:cubicBezTo>
                  <a:close/>
                  <a:moveTo>
                    <a:pt x="120650" y="509176"/>
                  </a:moveTo>
                  <a:cubicBezTo>
                    <a:pt x="103505" y="511081"/>
                    <a:pt x="111125" y="487586"/>
                    <a:pt x="123190" y="483141"/>
                  </a:cubicBezTo>
                  <a:cubicBezTo>
                    <a:pt x="133986" y="490126"/>
                    <a:pt x="130811" y="503461"/>
                    <a:pt x="120650" y="509176"/>
                  </a:cubicBezTo>
                  <a:close/>
                  <a:moveTo>
                    <a:pt x="202565" y="236126"/>
                  </a:moveTo>
                  <a:cubicBezTo>
                    <a:pt x="179070" y="285656"/>
                    <a:pt x="231140" y="297721"/>
                    <a:pt x="239395" y="257716"/>
                  </a:cubicBezTo>
                  <a:cubicBezTo>
                    <a:pt x="245111" y="238666"/>
                    <a:pt x="234315" y="207551"/>
                    <a:pt x="211455" y="216441"/>
                  </a:cubicBezTo>
                  <a:cubicBezTo>
                    <a:pt x="207011" y="231046"/>
                    <a:pt x="232411" y="231046"/>
                    <a:pt x="218440" y="250731"/>
                  </a:cubicBezTo>
                  <a:cubicBezTo>
                    <a:pt x="213995" y="245651"/>
                    <a:pt x="210186" y="242476"/>
                    <a:pt x="202565" y="236126"/>
                  </a:cubicBezTo>
                  <a:close/>
                  <a:moveTo>
                    <a:pt x="168911" y="271686"/>
                  </a:moveTo>
                  <a:cubicBezTo>
                    <a:pt x="217805" y="236126"/>
                    <a:pt x="125730" y="175801"/>
                    <a:pt x="143511" y="248826"/>
                  </a:cubicBezTo>
                  <a:cubicBezTo>
                    <a:pt x="134620" y="267241"/>
                    <a:pt x="151765" y="288831"/>
                    <a:pt x="168911" y="271686"/>
                  </a:cubicBezTo>
                  <a:close/>
                  <a:moveTo>
                    <a:pt x="161925" y="243111"/>
                  </a:moveTo>
                  <a:cubicBezTo>
                    <a:pt x="161290" y="244381"/>
                    <a:pt x="161290" y="245016"/>
                    <a:pt x="160655" y="246921"/>
                  </a:cubicBezTo>
                  <a:cubicBezTo>
                    <a:pt x="159386" y="243746"/>
                    <a:pt x="158750" y="243111"/>
                    <a:pt x="161925" y="243111"/>
                  </a:cubicBezTo>
                  <a:close/>
                  <a:moveTo>
                    <a:pt x="238125" y="450121"/>
                  </a:moveTo>
                  <a:cubicBezTo>
                    <a:pt x="280036" y="441866"/>
                    <a:pt x="257811" y="388526"/>
                    <a:pt x="221615" y="387256"/>
                  </a:cubicBezTo>
                  <a:cubicBezTo>
                    <a:pt x="212725" y="409481"/>
                    <a:pt x="210820" y="448216"/>
                    <a:pt x="238125" y="450121"/>
                  </a:cubicBezTo>
                  <a:close/>
                  <a:moveTo>
                    <a:pt x="241936" y="415831"/>
                  </a:moveTo>
                  <a:cubicBezTo>
                    <a:pt x="243840" y="417736"/>
                    <a:pt x="245745" y="419641"/>
                    <a:pt x="248920" y="422816"/>
                  </a:cubicBezTo>
                  <a:cubicBezTo>
                    <a:pt x="245111" y="425991"/>
                    <a:pt x="241936" y="427896"/>
                    <a:pt x="239395" y="429801"/>
                  </a:cubicBezTo>
                  <a:cubicBezTo>
                    <a:pt x="235586" y="424086"/>
                    <a:pt x="235586" y="420276"/>
                    <a:pt x="241936" y="415831"/>
                  </a:cubicBezTo>
                  <a:close/>
                  <a:moveTo>
                    <a:pt x="272415" y="107856"/>
                  </a:moveTo>
                  <a:cubicBezTo>
                    <a:pt x="263525" y="83091"/>
                    <a:pt x="234315" y="98966"/>
                    <a:pt x="234950" y="120556"/>
                  </a:cubicBezTo>
                  <a:cubicBezTo>
                    <a:pt x="233045" y="161196"/>
                    <a:pt x="292736" y="142781"/>
                    <a:pt x="272415" y="10785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07" name="Google Shape;407;p7"/>
            <p:cNvSpPr/>
            <p:nvPr/>
          </p:nvSpPr>
          <p:spPr>
            <a:xfrm>
              <a:off x="2537776" y="539860"/>
              <a:ext cx="230803" cy="290180"/>
            </a:xfrm>
            <a:custGeom>
              <a:avLst/>
              <a:gdLst/>
              <a:ahLst/>
              <a:cxnLst/>
              <a:rect l="l" t="t" r="r" b="b"/>
              <a:pathLst>
                <a:path w="556153" h="699230" extrusionOk="0">
                  <a:moveTo>
                    <a:pt x="410424" y="391256"/>
                  </a:moveTo>
                  <a:cubicBezTo>
                    <a:pt x="574889" y="156941"/>
                    <a:pt x="291679" y="-137064"/>
                    <a:pt x="71334" y="70581"/>
                  </a:cubicBezTo>
                  <a:cubicBezTo>
                    <a:pt x="-104561" y="236316"/>
                    <a:pt x="73239" y="511271"/>
                    <a:pt x="296759" y="455391"/>
                  </a:cubicBezTo>
                  <a:cubicBezTo>
                    <a:pt x="352639" y="534131"/>
                    <a:pt x="400899" y="617316"/>
                    <a:pt x="452969" y="699231"/>
                  </a:cubicBezTo>
                  <a:cubicBezTo>
                    <a:pt x="687919" y="695421"/>
                    <a:pt x="454239" y="483331"/>
                    <a:pt x="410424" y="391256"/>
                  </a:cubicBezTo>
                  <a:close/>
                  <a:moveTo>
                    <a:pt x="33234" y="166466"/>
                  </a:moveTo>
                  <a:cubicBezTo>
                    <a:pt x="120864" y="-48164"/>
                    <a:pt x="449794" y="-11334"/>
                    <a:pt x="437094" y="238856"/>
                  </a:cubicBezTo>
                  <a:cubicBezTo>
                    <a:pt x="427569" y="553181"/>
                    <a:pt x="-57571" y="469996"/>
                    <a:pt x="33234" y="166466"/>
                  </a:cubicBezTo>
                  <a:close/>
                  <a:moveTo>
                    <a:pt x="440904" y="631286"/>
                  </a:moveTo>
                  <a:cubicBezTo>
                    <a:pt x="404074" y="569056"/>
                    <a:pt x="351369" y="511271"/>
                    <a:pt x="325969" y="443961"/>
                  </a:cubicBezTo>
                  <a:cubicBezTo>
                    <a:pt x="345654" y="433166"/>
                    <a:pt x="365974" y="422371"/>
                    <a:pt x="389469" y="410306"/>
                  </a:cubicBezTo>
                  <a:cubicBezTo>
                    <a:pt x="429474" y="468091"/>
                    <a:pt x="590129" y="620491"/>
                    <a:pt x="440904" y="631286"/>
                  </a:cubicBezTo>
                  <a:close/>
                  <a:moveTo>
                    <a:pt x="459954" y="661131"/>
                  </a:moveTo>
                  <a:cubicBezTo>
                    <a:pt x="480909" y="647796"/>
                    <a:pt x="502499" y="634461"/>
                    <a:pt x="523454" y="620491"/>
                  </a:cubicBezTo>
                  <a:cubicBezTo>
                    <a:pt x="559649" y="647161"/>
                    <a:pt x="464399" y="711931"/>
                    <a:pt x="459954" y="661131"/>
                  </a:cubicBezTo>
                  <a:close/>
                  <a:moveTo>
                    <a:pt x="233259" y="64231"/>
                  </a:moveTo>
                  <a:cubicBezTo>
                    <a:pt x="-27726" y="91536"/>
                    <a:pt x="43394" y="449676"/>
                    <a:pt x="284694" y="393161"/>
                  </a:cubicBezTo>
                  <a:cubicBezTo>
                    <a:pt x="475194" y="323311"/>
                    <a:pt x="433284" y="80106"/>
                    <a:pt x="233259" y="64231"/>
                  </a:cubicBezTo>
                  <a:close/>
                  <a:moveTo>
                    <a:pt x="242784" y="379826"/>
                  </a:moveTo>
                  <a:cubicBezTo>
                    <a:pt x="26249" y="375381"/>
                    <a:pt x="54824" y="54071"/>
                    <a:pt x="264374" y="97251"/>
                  </a:cubicBezTo>
                  <a:cubicBezTo>
                    <a:pt x="449159" y="111221"/>
                    <a:pt x="402804" y="363316"/>
                    <a:pt x="242784" y="379826"/>
                  </a:cubicBezTo>
                  <a:close/>
                  <a:moveTo>
                    <a:pt x="225639" y="156306"/>
                  </a:moveTo>
                  <a:cubicBezTo>
                    <a:pt x="252944" y="146146"/>
                    <a:pt x="271359" y="166466"/>
                    <a:pt x="297394" y="166466"/>
                  </a:cubicBezTo>
                  <a:cubicBezTo>
                    <a:pt x="308824" y="120111"/>
                    <a:pt x="169759" y="120111"/>
                    <a:pt x="225639" y="15630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08" name="Google Shape;408;p7"/>
            <p:cNvSpPr/>
            <p:nvPr/>
          </p:nvSpPr>
          <p:spPr>
            <a:xfrm>
              <a:off x="5713194" y="743996"/>
              <a:ext cx="256984" cy="24403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09" name="Google Shape;409;p7"/>
            <p:cNvSpPr/>
            <p:nvPr/>
          </p:nvSpPr>
          <p:spPr>
            <a:xfrm>
              <a:off x="2507283" y="945803"/>
              <a:ext cx="99390" cy="211075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0" name="Google Shape;410;p7"/>
            <p:cNvSpPr/>
            <p:nvPr/>
          </p:nvSpPr>
          <p:spPr>
            <a:xfrm>
              <a:off x="8045390" y="829868"/>
              <a:ext cx="135793" cy="114511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1" name="Google Shape;411;p7"/>
            <p:cNvSpPr/>
            <p:nvPr/>
          </p:nvSpPr>
          <p:spPr>
            <a:xfrm>
              <a:off x="5019180" y="1018026"/>
              <a:ext cx="99190" cy="9853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2" name="Google Shape;412;p7"/>
            <p:cNvSpPr/>
            <p:nvPr/>
          </p:nvSpPr>
          <p:spPr>
            <a:xfrm rot="9301126">
              <a:off x="6297718" y="732778"/>
              <a:ext cx="123698" cy="266216"/>
            </a:xfrm>
            <a:custGeom>
              <a:avLst/>
              <a:gdLst/>
              <a:ahLst/>
              <a:cxnLst/>
              <a:rect l="l" t="t" r="r" b="b"/>
              <a:pathLst>
                <a:path w="254831" h="548433" extrusionOk="0">
                  <a:moveTo>
                    <a:pt x="1225" y="243944"/>
                  </a:moveTo>
                  <a:cubicBezTo>
                    <a:pt x="-2584" y="153774"/>
                    <a:pt x="42500" y="76304"/>
                    <a:pt x="97110" y="7724"/>
                  </a:cubicBezTo>
                  <a:cubicBezTo>
                    <a:pt x="171406" y="-39901"/>
                    <a:pt x="226016" y="146154"/>
                    <a:pt x="245700" y="198859"/>
                  </a:cubicBezTo>
                  <a:cubicBezTo>
                    <a:pt x="276816" y="301729"/>
                    <a:pt x="217125" y="404599"/>
                    <a:pt x="233000" y="508104"/>
                  </a:cubicBezTo>
                  <a:cubicBezTo>
                    <a:pt x="238716" y="550014"/>
                    <a:pt x="205696" y="569064"/>
                    <a:pt x="201250" y="516359"/>
                  </a:cubicBezTo>
                  <a:cubicBezTo>
                    <a:pt x="164421" y="394439"/>
                    <a:pt x="-16554" y="432539"/>
                    <a:pt x="1225" y="243944"/>
                  </a:cubicBezTo>
                  <a:close/>
                  <a:moveTo>
                    <a:pt x="114891" y="236959"/>
                  </a:moveTo>
                  <a:cubicBezTo>
                    <a:pt x="103460" y="228704"/>
                    <a:pt x="21546" y="208384"/>
                    <a:pt x="57741" y="193144"/>
                  </a:cubicBezTo>
                  <a:cubicBezTo>
                    <a:pt x="78060" y="196954"/>
                    <a:pt x="88856" y="214734"/>
                    <a:pt x="111081" y="216639"/>
                  </a:cubicBezTo>
                  <a:cubicBezTo>
                    <a:pt x="108541" y="178539"/>
                    <a:pt x="97110" y="143614"/>
                    <a:pt x="105366" y="106784"/>
                  </a:cubicBezTo>
                  <a:cubicBezTo>
                    <a:pt x="111081" y="107419"/>
                    <a:pt x="116160" y="108054"/>
                    <a:pt x="120606" y="108054"/>
                  </a:cubicBezTo>
                  <a:cubicBezTo>
                    <a:pt x="123781" y="120754"/>
                    <a:pt x="126321" y="131549"/>
                    <a:pt x="129496" y="144249"/>
                  </a:cubicBezTo>
                  <a:cubicBezTo>
                    <a:pt x="182200" y="111229"/>
                    <a:pt x="146641" y="163934"/>
                    <a:pt x="130766" y="183619"/>
                  </a:cubicBezTo>
                  <a:cubicBezTo>
                    <a:pt x="135210" y="210924"/>
                    <a:pt x="135846" y="238229"/>
                    <a:pt x="149181" y="265534"/>
                  </a:cubicBezTo>
                  <a:cubicBezTo>
                    <a:pt x="163785" y="256009"/>
                    <a:pt x="167596" y="243309"/>
                    <a:pt x="186646" y="248389"/>
                  </a:cubicBezTo>
                  <a:cubicBezTo>
                    <a:pt x="175216" y="271249"/>
                    <a:pt x="149181" y="286489"/>
                    <a:pt x="154896" y="311254"/>
                  </a:cubicBezTo>
                  <a:cubicBezTo>
                    <a:pt x="171406" y="348719"/>
                    <a:pt x="172675" y="392534"/>
                    <a:pt x="204425" y="422379"/>
                  </a:cubicBezTo>
                  <a:cubicBezTo>
                    <a:pt x="252050" y="285219"/>
                    <a:pt x="233635" y="137264"/>
                    <a:pt x="136481" y="27409"/>
                  </a:cubicBezTo>
                  <a:cubicBezTo>
                    <a:pt x="86950" y="-1166"/>
                    <a:pt x="19006" y="177269"/>
                    <a:pt x="24721" y="219814"/>
                  </a:cubicBezTo>
                  <a:cubicBezTo>
                    <a:pt x="8846" y="328399"/>
                    <a:pt x="72346" y="405869"/>
                    <a:pt x="175216" y="431269"/>
                  </a:cubicBezTo>
                  <a:cubicBezTo>
                    <a:pt x="170135" y="362689"/>
                    <a:pt x="112350" y="366499"/>
                    <a:pt x="80600" y="323954"/>
                  </a:cubicBezTo>
                  <a:cubicBezTo>
                    <a:pt x="106635" y="317604"/>
                    <a:pt x="118700" y="347449"/>
                    <a:pt x="140925" y="338559"/>
                  </a:cubicBezTo>
                  <a:cubicBezTo>
                    <a:pt x="128225" y="305539"/>
                    <a:pt x="128860" y="270614"/>
                    <a:pt x="114891" y="23695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3" name="Google Shape;413;p7"/>
            <p:cNvSpPr/>
            <p:nvPr/>
          </p:nvSpPr>
          <p:spPr>
            <a:xfrm>
              <a:off x="1756780" y="575182"/>
              <a:ext cx="134585" cy="137354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4" name="Google Shape;414;p7"/>
            <p:cNvSpPr/>
            <p:nvPr/>
          </p:nvSpPr>
          <p:spPr>
            <a:xfrm>
              <a:off x="4716478" y="737980"/>
              <a:ext cx="145419" cy="160635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5" name="Google Shape;415;p7"/>
            <p:cNvSpPr/>
            <p:nvPr/>
          </p:nvSpPr>
          <p:spPr>
            <a:xfrm>
              <a:off x="1639378" y="819333"/>
              <a:ext cx="126045" cy="135687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6" name="Google Shape;416;p7"/>
            <p:cNvSpPr/>
            <p:nvPr/>
          </p:nvSpPr>
          <p:spPr>
            <a:xfrm>
              <a:off x="8172573" y="555140"/>
              <a:ext cx="115263" cy="15729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7" name="Google Shape;417;p7"/>
            <p:cNvSpPr/>
            <p:nvPr/>
          </p:nvSpPr>
          <p:spPr>
            <a:xfrm>
              <a:off x="4481735" y="547509"/>
              <a:ext cx="87093" cy="153839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8" name="Google Shape;418;p7"/>
            <p:cNvSpPr/>
            <p:nvPr/>
          </p:nvSpPr>
          <p:spPr>
            <a:xfrm>
              <a:off x="2048182" y="505004"/>
              <a:ext cx="126077" cy="173483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9" name="Google Shape;419;p7"/>
            <p:cNvSpPr/>
            <p:nvPr/>
          </p:nvSpPr>
          <p:spPr>
            <a:xfrm>
              <a:off x="126658" y="1006747"/>
              <a:ext cx="126356" cy="163706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420" name="Google Shape;420;p7"/>
            <p:cNvGrpSpPr/>
            <p:nvPr/>
          </p:nvGrpSpPr>
          <p:grpSpPr>
            <a:xfrm>
              <a:off x="7836651" y="987182"/>
              <a:ext cx="121750" cy="155749"/>
              <a:chOff x="6422295" y="3351500"/>
              <a:chExt cx="252856" cy="323399"/>
            </a:xfrm>
          </p:grpSpPr>
          <p:sp>
            <p:nvSpPr>
              <p:cNvPr id="421" name="Google Shape;421;p7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422" name="Google Shape;422;p7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423" name="Google Shape;423;p7"/>
            <p:cNvSpPr/>
            <p:nvPr/>
          </p:nvSpPr>
          <p:spPr>
            <a:xfrm>
              <a:off x="1353734" y="881315"/>
              <a:ext cx="187420" cy="190001"/>
            </a:xfrm>
            <a:custGeom>
              <a:avLst/>
              <a:gdLst/>
              <a:ahLst/>
              <a:cxnLst/>
              <a:rect l="l" t="t" r="r" b="b"/>
              <a:pathLst>
                <a:path w="386433" h="391754" extrusionOk="0">
                  <a:moveTo>
                    <a:pt x="22225" y="106004"/>
                  </a:moveTo>
                  <a:cubicBezTo>
                    <a:pt x="40640" y="82509"/>
                    <a:pt x="84455" y="92670"/>
                    <a:pt x="109855" y="76795"/>
                  </a:cubicBezTo>
                  <a:cubicBezTo>
                    <a:pt x="113030" y="58379"/>
                    <a:pt x="107315" y="43139"/>
                    <a:pt x="98425" y="27264"/>
                  </a:cubicBezTo>
                  <a:cubicBezTo>
                    <a:pt x="122555" y="8850"/>
                    <a:pt x="153035" y="-7661"/>
                    <a:pt x="182880" y="3770"/>
                  </a:cubicBezTo>
                  <a:cubicBezTo>
                    <a:pt x="186690" y="19645"/>
                    <a:pt x="190500" y="36789"/>
                    <a:pt x="194945" y="55839"/>
                  </a:cubicBezTo>
                  <a:cubicBezTo>
                    <a:pt x="226695" y="60284"/>
                    <a:pt x="256540" y="42504"/>
                    <a:pt x="287020" y="52664"/>
                  </a:cubicBezTo>
                  <a:cubicBezTo>
                    <a:pt x="300355" y="119339"/>
                    <a:pt x="327660" y="186014"/>
                    <a:pt x="373380" y="237450"/>
                  </a:cubicBezTo>
                  <a:cubicBezTo>
                    <a:pt x="386080" y="250150"/>
                    <a:pt x="388620" y="262850"/>
                    <a:pt x="384810" y="280629"/>
                  </a:cubicBezTo>
                  <a:cubicBezTo>
                    <a:pt x="356870" y="380325"/>
                    <a:pt x="198755" y="356195"/>
                    <a:pt x="115570" y="391754"/>
                  </a:cubicBezTo>
                  <a:cubicBezTo>
                    <a:pt x="31115" y="324445"/>
                    <a:pt x="4445" y="213320"/>
                    <a:pt x="0" y="108545"/>
                  </a:cubicBezTo>
                  <a:cubicBezTo>
                    <a:pt x="8890" y="107275"/>
                    <a:pt x="15875" y="106004"/>
                    <a:pt x="22860" y="105370"/>
                  </a:cubicBezTo>
                  <a:cubicBezTo>
                    <a:pt x="16510" y="199984"/>
                    <a:pt x="46990" y="300314"/>
                    <a:pt x="115570" y="368259"/>
                  </a:cubicBezTo>
                  <a:cubicBezTo>
                    <a:pt x="184150" y="354925"/>
                    <a:pt x="258445" y="348575"/>
                    <a:pt x="323215" y="320634"/>
                  </a:cubicBezTo>
                  <a:cubicBezTo>
                    <a:pt x="316865" y="290789"/>
                    <a:pt x="302895" y="271104"/>
                    <a:pt x="309245" y="243164"/>
                  </a:cubicBezTo>
                  <a:cubicBezTo>
                    <a:pt x="322580" y="243164"/>
                    <a:pt x="333375" y="243164"/>
                    <a:pt x="347980" y="243164"/>
                  </a:cubicBezTo>
                  <a:cubicBezTo>
                    <a:pt x="325755" y="189825"/>
                    <a:pt x="288290" y="147279"/>
                    <a:pt x="278765" y="88225"/>
                  </a:cubicBezTo>
                  <a:cubicBezTo>
                    <a:pt x="273685" y="48220"/>
                    <a:pt x="226695" y="69809"/>
                    <a:pt x="203835" y="81875"/>
                  </a:cubicBezTo>
                  <a:cubicBezTo>
                    <a:pt x="206375" y="93304"/>
                    <a:pt x="208280" y="102829"/>
                    <a:pt x="210185" y="112354"/>
                  </a:cubicBezTo>
                  <a:cubicBezTo>
                    <a:pt x="182245" y="123784"/>
                    <a:pt x="158115" y="145375"/>
                    <a:pt x="128270" y="132675"/>
                  </a:cubicBezTo>
                  <a:cubicBezTo>
                    <a:pt x="121285" y="63459"/>
                    <a:pt x="57150" y="126325"/>
                    <a:pt x="22225" y="106004"/>
                  </a:cubicBezTo>
                  <a:close/>
                  <a:moveTo>
                    <a:pt x="165100" y="21550"/>
                  </a:moveTo>
                  <a:cubicBezTo>
                    <a:pt x="107315" y="11389"/>
                    <a:pt x="133350" y="88225"/>
                    <a:pt x="145415" y="118070"/>
                  </a:cubicBezTo>
                  <a:cubicBezTo>
                    <a:pt x="163195" y="119975"/>
                    <a:pt x="173355" y="109814"/>
                    <a:pt x="185420" y="100289"/>
                  </a:cubicBezTo>
                  <a:cubicBezTo>
                    <a:pt x="179070" y="72984"/>
                    <a:pt x="172720" y="46314"/>
                    <a:pt x="165100" y="21550"/>
                  </a:cubicBezTo>
                  <a:close/>
                  <a:moveTo>
                    <a:pt x="327660" y="266025"/>
                  </a:moveTo>
                  <a:cubicBezTo>
                    <a:pt x="328930" y="337145"/>
                    <a:pt x="368300" y="313014"/>
                    <a:pt x="357505" y="266025"/>
                  </a:cubicBezTo>
                  <a:cubicBezTo>
                    <a:pt x="349885" y="266025"/>
                    <a:pt x="340360" y="266025"/>
                    <a:pt x="327660" y="2660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24" name="Google Shape;424;p7"/>
            <p:cNvSpPr/>
            <p:nvPr/>
          </p:nvSpPr>
          <p:spPr>
            <a:xfrm>
              <a:off x="6088369" y="586056"/>
              <a:ext cx="149720" cy="115699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425" name="Google Shape;425;p7"/>
            <p:cNvGrpSpPr/>
            <p:nvPr/>
          </p:nvGrpSpPr>
          <p:grpSpPr>
            <a:xfrm>
              <a:off x="3137402" y="1006079"/>
              <a:ext cx="129429" cy="165162"/>
              <a:chOff x="6793660" y="3322411"/>
              <a:chExt cx="268804" cy="342944"/>
            </a:xfrm>
          </p:grpSpPr>
          <p:sp>
            <p:nvSpPr>
              <p:cNvPr id="426" name="Google Shape;426;p7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427" name="Google Shape;427;p7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428" name="Google Shape;428;p7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429" name="Google Shape;429;p7"/>
            <p:cNvSpPr/>
            <p:nvPr/>
          </p:nvSpPr>
          <p:spPr>
            <a:xfrm>
              <a:off x="2776508" y="1006744"/>
              <a:ext cx="212021" cy="115156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30" name="Google Shape;430;p7"/>
            <p:cNvSpPr/>
            <p:nvPr/>
          </p:nvSpPr>
          <p:spPr>
            <a:xfrm rot="1466637">
              <a:off x="5246242" y="579297"/>
              <a:ext cx="132710" cy="129208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431" name="Google Shape;431;p7"/>
          <p:cNvSpPr txBox="1">
            <a:spLocks noGrp="1"/>
          </p:cNvSpPr>
          <p:nvPr>
            <p:ph type="title"/>
          </p:nvPr>
        </p:nvSpPr>
        <p:spPr>
          <a:xfrm>
            <a:off x="1371167" y="882701"/>
            <a:ext cx="9449600" cy="733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32" name="Google Shape;432;p7"/>
          <p:cNvSpPr txBox="1">
            <a:spLocks noGrp="1"/>
          </p:cNvSpPr>
          <p:nvPr>
            <p:ph type="body" idx="1"/>
          </p:nvPr>
        </p:nvSpPr>
        <p:spPr>
          <a:xfrm>
            <a:off x="1371167" y="1908000"/>
            <a:ext cx="2934000" cy="354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40256" rtl="0">
              <a:spcBef>
                <a:spcPts val="800"/>
              </a:spcBef>
              <a:spcAft>
                <a:spcPts val="0"/>
              </a:spcAft>
              <a:buSzPts val="1600"/>
              <a:buChar char="✘"/>
              <a:defRPr sz="2133"/>
            </a:lvl1pPr>
            <a:lvl2pPr marL="1219170" lvl="1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2pPr>
            <a:lvl3pPr marL="1828754" lvl="2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3pPr>
            <a:lvl4pPr marL="2438339" lvl="3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4pPr>
            <a:lvl5pPr marL="3047924" lvl="4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5pPr>
            <a:lvl6pPr marL="3657509" lvl="5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6pPr>
            <a:lvl7pPr marL="4267093" lvl="6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7pPr>
            <a:lvl8pPr marL="4876678" lvl="7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8pPr>
            <a:lvl9pPr marL="5486263" lvl="8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9pPr>
          </a:lstStyle>
          <a:p>
            <a:endParaRPr/>
          </a:p>
        </p:txBody>
      </p:sp>
      <p:sp>
        <p:nvSpPr>
          <p:cNvPr id="433" name="Google Shape;433;p7"/>
          <p:cNvSpPr txBox="1">
            <a:spLocks noGrp="1"/>
          </p:cNvSpPr>
          <p:nvPr>
            <p:ph type="body" idx="2"/>
          </p:nvPr>
        </p:nvSpPr>
        <p:spPr>
          <a:xfrm>
            <a:off x="4586291" y="1908000"/>
            <a:ext cx="2934000" cy="354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40256" rtl="0">
              <a:spcBef>
                <a:spcPts val="800"/>
              </a:spcBef>
              <a:spcAft>
                <a:spcPts val="0"/>
              </a:spcAft>
              <a:buSzPts val="1600"/>
              <a:buChar char="✘"/>
              <a:defRPr sz="2133"/>
            </a:lvl1pPr>
            <a:lvl2pPr marL="1219170" lvl="1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2pPr>
            <a:lvl3pPr marL="1828754" lvl="2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3pPr>
            <a:lvl4pPr marL="2438339" lvl="3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4pPr>
            <a:lvl5pPr marL="3047924" lvl="4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5pPr>
            <a:lvl6pPr marL="3657509" lvl="5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6pPr>
            <a:lvl7pPr marL="4267093" lvl="6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7pPr>
            <a:lvl8pPr marL="4876678" lvl="7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8pPr>
            <a:lvl9pPr marL="5486263" lvl="8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9pPr>
          </a:lstStyle>
          <a:p>
            <a:endParaRPr/>
          </a:p>
        </p:txBody>
      </p:sp>
      <p:sp>
        <p:nvSpPr>
          <p:cNvPr id="434" name="Google Shape;434;p7"/>
          <p:cNvSpPr txBox="1">
            <a:spLocks noGrp="1"/>
          </p:cNvSpPr>
          <p:nvPr>
            <p:ph type="body" idx="3"/>
          </p:nvPr>
        </p:nvSpPr>
        <p:spPr>
          <a:xfrm>
            <a:off x="7801415" y="1908000"/>
            <a:ext cx="2934000" cy="354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40256" rtl="0">
              <a:spcBef>
                <a:spcPts val="800"/>
              </a:spcBef>
              <a:spcAft>
                <a:spcPts val="0"/>
              </a:spcAft>
              <a:buSzPts val="1600"/>
              <a:buChar char="✘"/>
              <a:defRPr sz="2133"/>
            </a:lvl1pPr>
            <a:lvl2pPr marL="1219170" lvl="1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2pPr>
            <a:lvl3pPr marL="1828754" lvl="2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3pPr>
            <a:lvl4pPr marL="2438339" lvl="3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4pPr>
            <a:lvl5pPr marL="3047924" lvl="4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5pPr>
            <a:lvl6pPr marL="3657509" lvl="5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6pPr>
            <a:lvl7pPr marL="4267093" lvl="6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7pPr>
            <a:lvl8pPr marL="4876678" lvl="7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8pPr>
            <a:lvl9pPr marL="5486263" lvl="8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9pPr>
          </a:lstStyle>
          <a:p>
            <a:endParaRPr/>
          </a:p>
        </p:txBody>
      </p:sp>
      <p:sp>
        <p:nvSpPr>
          <p:cNvPr id="435" name="Google Shape;435;p7"/>
          <p:cNvSpPr txBox="1">
            <a:spLocks noGrp="1"/>
          </p:cNvSpPr>
          <p:nvPr>
            <p:ph type="sldNum" idx="12"/>
          </p:nvPr>
        </p:nvSpPr>
        <p:spPr>
          <a:xfrm>
            <a:off x="5730167" y="6333133"/>
            <a:ext cx="731600" cy="36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439533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9"/>
          <p:cNvSpPr txBox="1">
            <a:spLocks noGrp="1"/>
          </p:cNvSpPr>
          <p:nvPr>
            <p:ph type="body" idx="1"/>
          </p:nvPr>
        </p:nvSpPr>
        <p:spPr>
          <a:xfrm>
            <a:off x="2159233" y="5797333"/>
            <a:ext cx="7873600" cy="36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04792" algn="ctr" rtl="0">
              <a:spcBef>
                <a:spcPts val="480"/>
              </a:spcBef>
              <a:spcAft>
                <a:spcPts val="0"/>
              </a:spcAft>
              <a:buSzPts val="1400"/>
              <a:buNone/>
              <a:defRPr sz="1867"/>
            </a:lvl1pPr>
          </a:lstStyle>
          <a:p>
            <a:endParaRPr/>
          </a:p>
        </p:txBody>
      </p:sp>
      <p:sp>
        <p:nvSpPr>
          <p:cNvPr id="501" name="Google Shape;501;p9"/>
          <p:cNvSpPr txBox="1">
            <a:spLocks noGrp="1"/>
          </p:cNvSpPr>
          <p:nvPr>
            <p:ph type="sldNum" idx="12"/>
          </p:nvPr>
        </p:nvSpPr>
        <p:spPr>
          <a:xfrm>
            <a:off x="5730167" y="6333133"/>
            <a:ext cx="731600" cy="36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grpSp>
        <p:nvGrpSpPr>
          <p:cNvPr id="502" name="Google Shape;502;p9"/>
          <p:cNvGrpSpPr/>
          <p:nvPr/>
        </p:nvGrpSpPr>
        <p:grpSpPr>
          <a:xfrm>
            <a:off x="-60804" y="-164343"/>
            <a:ext cx="12363231" cy="1214388"/>
            <a:chOff x="-45603" y="440026"/>
            <a:chExt cx="9272423" cy="910791"/>
          </a:xfrm>
        </p:grpSpPr>
        <p:sp>
          <p:nvSpPr>
            <p:cNvPr id="503" name="Google Shape;503;p9"/>
            <p:cNvSpPr/>
            <p:nvPr/>
          </p:nvSpPr>
          <p:spPr>
            <a:xfrm>
              <a:off x="2176354" y="708034"/>
              <a:ext cx="281779" cy="397462"/>
            </a:xfrm>
            <a:custGeom>
              <a:avLst/>
              <a:gdLst/>
              <a:ahLst/>
              <a:cxnLst/>
              <a:rect l="l" t="t" r="r" b="b"/>
              <a:pathLst>
                <a:path w="580988" h="819510" extrusionOk="0">
                  <a:moveTo>
                    <a:pt x="261759" y="635000"/>
                  </a:moveTo>
                  <a:cubicBezTo>
                    <a:pt x="260489" y="670560"/>
                    <a:pt x="259854" y="707390"/>
                    <a:pt x="258584" y="743585"/>
                  </a:cubicBezTo>
                  <a:cubicBezTo>
                    <a:pt x="292874" y="774065"/>
                    <a:pt x="337324" y="753745"/>
                    <a:pt x="370344" y="778510"/>
                  </a:cubicBezTo>
                  <a:cubicBezTo>
                    <a:pt x="388124" y="796290"/>
                    <a:pt x="360184" y="805815"/>
                    <a:pt x="345579" y="806450"/>
                  </a:cubicBezTo>
                  <a:cubicBezTo>
                    <a:pt x="281444" y="810895"/>
                    <a:pt x="120154" y="844550"/>
                    <a:pt x="84594" y="782320"/>
                  </a:cubicBezTo>
                  <a:cubicBezTo>
                    <a:pt x="104914" y="743585"/>
                    <a:pt x="160159" y="739140"/>
                    <a:pt x="200164" y="733425"/>
                  </a:cubicBezTo>
                  <a:cubicBezTo>
                    <a:pt x="208419" y="702310"/>
                    <a:pt x="212229" y="670560"/>
                    <a:pt x="214769" y="636905"/>
                  </a:cubicBezTo>
                  <a:cubicBezTo>
                    <a:pt x="180479" y="630555"/>
                    <a:pt x="21729" y="575945"/>
                    <a:pt x="35064" y="537210"/>
                  </a:cubicBezTo>
                  <a:cubicBezTo>
                    <a:pt x="45859" y="514985"/>
                    <a:pt x="66179" y="514985"/>
                    <a:pt x="85864" y="524510"/>
                  </a:cubicBezTo>
                  <a:cubicBezTo>
                    <a:pt x="101739" y="527685"/>
                    <a:pt x="102374" y="527685"/>
                    <a:pt x="110629" y="506730"/>
                  </a:cubicBezTo>
                  <a:cubicBezTo>
                    <a:pt x="-130036" y="377825"/>
                    <a:pt x="62369" y="18415"/>
                    <a:pt x="303034" y="81280"/>
                  </a:cubicBezTo>
                  <a:cubicBezTo>
                    <a:pt x="336054" y="60325"/>
                    <a:pt x="301764" y="19050"/>
                    <a:pt x="337959" y="0"/>
                  </a:cubicBezTo>
                  <a:cubicBezTo>
                    <a:pt x="712609" y="106045"/>
                    <a:pt x="628154" y="591820"/>
                    <a:pt x="261759" y="635000"/>
                  </a:cubicBezTo>
                  <a:close/>
                  <a:moveTo>
                    <a:pt x="499884" y="133350"/>
                  </a:moveTo>
                  <a:cubicBezTo>
                    <a:pt x="496709" y="130810"/>
                    <a:pt x="494169" y="128905"/>
                    <a:pt x="490994" y="126365"/>
                  </a:cubicBezTo>
                  <a:cubicBezTo>
                    <a:pt x="486549" y="104775"/>
                    <a:pt x="434479" y="60960"/>
                    <a:pt x="410349" y="62865"/>
                  </a:cubicBezTo>
                  <a:cubicBezTo>
                    <a:pt x="432574" y="86360"/>
                    <a:pt x="460514" y="116205"/>
                    <a:pt x="490994" y="125730"/>
                  </a:cubicBezTo>
                  <a:cubicBezTo>
                    <a:pt x="496074" y="130810"/>
                    <a:pt x="508774" y="133350"/>
                    <a:pt x="503694" y="142240"/>
                  </a:cubicBezTo>
                  <a:cubicBezTo>
                    <a:pt x="556399" y="230505"/>
                    <a:pt x="555764" y="327025"/>
                    <a:pt x="531634" y="424815"/>
                  </a:cubicBezTo>
                  <a:cubicBezTo>
                    <a:pt x="461784" y="501650"/>
                    <a:pt x="409079" y="557530"/>
                    <a:pt x="303669" y="596265"/>
                  </a:cubicBezTo>
                  <a:cubicBezTo>
                    <a:pt x="379869" y="597535"/>
                    <a:pt x="484644" y="531495"/>
                    <a:pt x="502424" y="456565"/>
                  </a:cubicBezTo>
                  <a:cubicBezTo>
                    <a:pt x="528459" y="450850"/>
                    <a:pt x="532904" y="424180"/>
                    <a:pt x="534174" y="401955"/>
                  </a:cubicBezTo>
                  <a:cubicBezTo>
                    <a:pt x="576719" y="365760"/>
                    <a:pt x="577354" y="186055"/>
                    <a:pt x="515759" y="169545"/>
                  </a:cubicBezTo>
                  <a:cubicBezTo>
                    <a:pt x="510679" y="167005"/>
                    <a:pt x="506234" y="163830"/>
                    <a:pt x="508774" y="156845"/>
                  </a:cubicBezTo>
                  <a:cubicBezTo>
                    <a:pt x="506234" y="149225"/>
                    <a:pt x="503694" y="140970"/>
                    <a:pt x="499884" y="133350"/>
                  </a:cubicBezTo>
                  <a:close/>
                  <a:moveTo>
                    <a:pt x="436384" y="353060"/>
                  </a:moveTo>
                  <a:cubicBezTo>
                    <a:pt x="407174" y="354330"/>
                    <a:pt x="381774" y="360680"/>
                    <a:pt x="357009" y="374650"/>
                  </a:cubicBezTo>
                  <a:cubicBezTo>
                    <a:pt x="315099" y="355600"/>
                    <a:pt x="231914" y="308610"/>
                    <a:pt x="218579" y="382905"/>
                  </a:cubicBezTo>
                  <a:cubicBezTo>
                    <a:pt x="273824" y="443230"/>
                    <a:pt x="255409" y="433070"/>
                    <a:pt x="251599" y="511175"/>
                  </a:cubicBezTo>
                  <a:cubicBezTo>
                    <a:pt x="299224" y="529590"/>
                    <a:pt x="336689" y="398145"/>
                    <a:pt x="367169" y="370205"/>
                  </a:cubicBezTo>
                  <a:cubicBezTo>
                    <a:pt x="385584" y="381635"/>
                    <a:pt x="386854" y="407035"/>
                    <a:pt x="405269" y="418465"/>
                  </a:cubicBezTo>
                  <a:cubicBezTo>
                    <a:pt x="433844" y="408305"/>
                    <a:pt x="393204" y="377190"/>
                    <a:pt x="412254" y="367030"/>
                  </a:cubicBezTo>
                  <a:cubicBezTo>
                    <a:pt x="416699" y="370840"/>
                    <a:pt x="421144" y="375285"/>
                    <a:pt x="424954" y="379095"/>
                  </a:cubicBezTo>
                  <a:cubicBezTo>
                    <a:pt x="441464" y="362585"/>
                    <a:pt x="432574" y="347345"/>
                    <a:pt x="445909" y="325755"/>
                  </a:cubicBezTo>
                  <a:cubicBezTo>
                    <a:pt x="430034" y="335280"/>
                    <a:pt x="435114" y="344805"/>
                    <a:pt x="436384" y="353060"/>
                  </a:cubicBezTo>
                  <a:close/>
                  <a:moveTo>
                    <a:pt x="230009" y="513715"/>
                  </a:moveTo>
                  <a:cubicBezTo>
                    <a:pt x="255409" y="407035"/>
                    <a:pt x="231279" y="448310"/>
                    <a:pt x="205244" y="394335"/>
                  </a:cubicBezTo>
                  <a:cubicBezTo>
                    <a:pt x="189369" y="314325"/>
                    <a:pt x="283349" y="313055"/>
                    <a:pt x="332879" y="344805"/>
                  </a:cubicBezTo>
                  <a:cubicBezTo>
                    <a:pt x="358914" y="363855"/>
                    <a:pt x="376694" y="337820"/>
                    <a:pt x="403364" y="332105"/>
                  </a:cubicBezTo>
                  <a:cubicBezTo>
                    <a:pt x="402094" y="320675"/>
                    <a:pt x="411619" y="307975"/>
                    <a:pt x="402094" y="296545"/>
                  </a:cubicBezTo>
                  <a:cubicBezTo>
                    <a:pt x="353199" y="279400"/>
                    <a:pt x="317004" y="340360"/>
                    <a:pt x="268109" y="302260"/>
                  </a:cubicBezTo>
                  <a:cubicBezTo>
                    <a:pt x="269379" y="285115"/>
                    <a:pt x="264934" y="267335"/>
                    <a:pt x="270649" y="250190"/>
                  </a:cubicBezTo>
                  <a:cubicBezTo>
                    <a:pt x="300494" y="255270"/>
                    <a:pt x="300494" y="255270"/>
                    <a:pt x="325894" y="247650"/>
                  </a:cubicBezTo>
                  <a:cubicBezTo>
                    <a:pt x="323989" y="200025"/>
                    <a:pt x="376694" y="215265"/>
                    <a:pt x="358279" y="186055"/>
                  </a:cubicBezTo>
                  <a:cubicBezTo>
                    <a:pt x="304939" y="220345"/>
                    <a:pt x="315099" y="162560"/>
                    <a:pt x="344944" y="137795"/>
                  </a:cubicBezTo>
                  <a:cubicBezTo>
                    <a:pt x="302399" y="85725"/>
                    <a:pt x="217944" y="74930"/>
                    <a:pt x="165239" y="116205"/>
                  </a:cubicBezTo>
                  <a:cubicBezTo>
                    <a:pt x="174129" y="136525"/>
                    <a:pt x="202704" y="120650"/>
                    <a:pt x="210324" y="145415"/>
                  </a:cubicBezTo>
                  <a:cubicBezTo>
                    <a:pt x="183019" y="164465"/>
                    <a:pt x="149364" y="167640"/>
                    <a:pt x="120154" y="178435"/>
                  </a:cubicBezTo>
                  <a:cubicBezTo>
                    <a:pt x="119519" y="249555"/>
                    <a:pt x="77609" y="200660"/>
                    <a:pt x="53479" y="242570"/>
                  </a:cubicBezTo>
                  <a:cubicBezTo>
                    <a:pt x="52844" y="280670"/>
                    <a:pt x="111899" y="318770"/>
                    <a:pt x="89674" y="349885"/>
                  </a:cubicBezTo>
                  <a:cubicBezTo>
                    <a:pt x="61734" y="365760"/>
                    <a:pt x="50939" y="386080"/>
                    <a:pt x="61734" y="417830"/>
                  </a:cubicBezTo>
                  <a:cubicBezTo>
                    <a:pt x="66814" y="497840"/>
                    <a:pt x="167779" y="506730"/>
                    <a:pt x="230009" y="513715"/>
                  </a:cubicBezTo>
                  <a:close/>
                  <a:moveTo>
                    <a:pt x="146824" y="548005"/>
                  </a:moveTo>
                  <a:cubicBezTo>
                    <a:pt x="246519" y="612140"/>
                    <a:pt x="365264" y="559435"/>
                    <a:pt x="444639" y="488315"/>
                  </a:cubicBezTo>
                  <a:cubicBezTo>
                    <a:pt x="592594" y="370205"/>
                    <a:pt x="534809" y="123190"/>
                    <a:pt x="361454" y="66040"/>
                  </a:cubicBezTo>
                  <a:cubicBezTo>
                    <a:pt x="356374" y="76200"/>
                    <a:pt x="351929" y="86995"/>
                    <a:pt x="347484" y="97155"/>
                  </a:cubicBezTo>
                  <a:cubicBezTo>
                    <a:pt x="399554" y="145415"/>
                    <a:pt x="445274" y="203835"/>
                    <a:pt x="470039" y="269875"/>
                  </a:cubicBezTo>
                  <a:cubicBezTo>
                    <a:pt x="482739" y="398145"/>
                    <a:pt x="370979" y="535940"/>
                    <a:pt x="239534" y="533400"/>
                  </a:cubicBezTo>
                  <a:cubicBezTo>
                    <a:pt x="208419" y="534670"/>
                    <a:pt x="155714" y="500380"/>
                    <a:pt x="146824" y="548005"/>
                  </a:cubicBezTo>
                  <a:close/>
                  <a:moveTo>
                    <a:pt x="349389" y="258445"/>
                  </a:moveTo>
                  <a:cubicBezTo>
                    <a:pt x="328434" y="275590"/>
                    <a:pt x="303034" y="261620"/>
                    <a:pt x="280174" y="271145"/>
                  </a:cubicBezTo>
                  <a:cubicBezTo>
                    <a:pt x="280809" y="276225"/>
                    <a:pt x="280809" y="282575"/>
                    <a:pt x="281444" y="287655"/>
                  </a:cubicBezTo>
                  <a:cubicBezTo>
                    <a:pt x="318909" y="297815"/>
                    <a:pt x="320814" y="297815"/>
                    <a:pt x="345579" y="276225"/>
                  </a:cubicBezTo>
                  <a:cubicBezTo>
                    <a:pt x="369709" y="259080"/>
                    <a:pt x="380504" y="287655"/>
                    <a:pt x="414159" y="257175"/>
                  </a:cubicBezTo>
                  <a:cubicBezTo>
                    <a:pt x="501154" y="334010"/>
                    <a:pt x="394474" y="136525"/>
                    <a:pt x="369709" y="156845"/>
                  </a:cubicBezTo>
                  <a:cubicBezTo>
                    <a:pt x="384314" y="175895"/>
                    <a:pt x="384314" y="196850"/>
                    <a:pt x="379234" y="217805"/>
                  </a:cubicBezTo>
                  <a:cubicBezTo>
                    <a:pt x="368439" y="223520"/>
                    <a:pt x="359549" y="227965"/>
                    <a:pt x="349389" y="233045"/>
                  </a:cubicBezTo>
                  <a:cubicBezTo>
                    <a:pt x="349389" y="241935"/>
                    <a:pt x="349389" y="250190"/>
                    <a:pt x="349389" y="258445"/>
                  </a:cubicBezTo>
                  <a:close/>
                  <a:moveTo>
                    <a:pt x="311289" y="781685"/>
                  </a:moveTo>
                  <a:cubicBezTo>
                    <a:pt x="221754" y="765175"/>
                    <a:pt x="239534" y="797560"/>
                    <a:pt x="234454" y="698500"/>
                  </a:cubicBezTo>
                  <a:cubicBezTo>
                    <a:pt x="219214" y="720090"/>
                    <a:pt x="230644" y="746125"/>
                    <a:pt x="213499" y="765175"/>
                  </a:cubicBezTo>
                  <a:cubicBezTo>
                    <a:pt x="205244" y="761365"/>
                    <a:pt x="196989" y="756920"/>
                    <a:pt x="189369" y="753745"/>
                  </a:cubicBezTo>
                  <a:cubicBezTo>
                    <a:pt x="132854" y="764540"/>
                    <a:pt x="122694" y="769620"/>
                    <a:pt x="115709" y="788035"/>
                  </a:cubicBezTo>
                  <a:cubicBezTo>
                    <a:pt x="178574" y="794385"/>
                    <a:pt x="254774" y="810895"/>
                    <a:pt x="311289" y="781685"/>
                  </a:cubicBezTo>
                  <a:close/>
                  <a:moveTo>
                    <a:pt x="34429" y="252095"/>
                  </a:moveTo>
                  <a:cubicBezTo>
                    <a:pt x="6489" y="302895"/>
                    <a:pt x="9664" y="356870"/>
                    <a:pt x="39509" y="404495"/>
                  </a:cubicBezTo>
                  <a:cubicBezTo>
                    <a:pt x="31889" y="368935"/>
                    <a:pt x="53479" y="352425"/>
                    <a:pt x="78879" y="331470"/>
                  </a:cubicBezTo>
                  <a:cubicBezTo>
                    <a:pt x="64909" y="305435"/>
                    <a:pt x="50939" y="281305"/>
                    <a:pt x="34429" y="252095"/>
                  </a:cubicBezTo>
                  <a:close/>
                  <a:moveTo>
                    <a:pt x="259854" y="602615"/>
                  </a:moveTo>
                  <a:cubicBezTo>
                    <a:pt x="205879" y="591185"/>
                    <a:pt x="151269" y="582930"/>
                    <a:pt x="104279" y="551815"/>
                  </a:cubicBezTo>
                  <a:cubicBezTo>
                    <a:pt x="93484" y="545465"/>
                    <a:pt x="82689" y="538480"/>
                    <a:pt x="66179" y="544195"/>
                  </a:cubicBezTo>
                  <a:cubicBezTo>
                    <a:pt x="116979" y="590550"/>
                    <a:pt x="191909" y="628650"/>
                    <a:pt x="259854" y="602615"/>
                  </a:cubicBezTo>
                  <a:close/>
                  <a:moveTo>
                    <a:pt x="372249" y="408940"/>
                  </a:moveTo>
                  <a:cubicBezTo>
                    <a:pt x="360184" y="434975"/>
                    <a:pt x="317639" y="460375"/>
                    <a:pt x="330974" y="486410"/>
                  </a:cubicBezTo>
                  <a:cubicBezTo>
                    <a:pt x="354469" y="474345"/>
                    <a:pt x="376059" y="459105"/>
                    <a:pt x="390029" y="434975"/>
                  </a:cubicBezTo>
                  <a:cubicBezTo>
                    <a:pt x="387489" y="422910"/>
                    <a:pt x="383044" y="414020"/>
                    <a:pt x="372249" y="408940"/>
                  </a:cubicBezTo>
                  <a:close/>
                  <a:moveTo>
                    <a:pt x="172859" y="144145"/>
                  </a:moveTo>
                  <a:cubicBezTo>
                    <a:pt x="151904" y="118745"/>
                    <a:pt x="120154" y="129540"/>
                    <a:pt x="109994" y="155575"/>
                  </a:cubicBezTo>
                  <a:cubicBezTo>
                    <a:pt x="132854" y="161925"/>
                    <a:pt x="150634" y="152400"/>
                    <a:pt x="172859" y="144145"/>
                  </a:cubicBezTo>
                  <a:close/>
                  <a:moveTo>
                    <a:pt x="92214" y="161290"/>
                  </a:moveTo>
                  <a:cubicBezTo>
                    <a:pt x="76339" y="176530"/>
                    <a:pt x="62369" y="186690"/>
                    <a:pt x="59829" y="206375"/>
                  </a:cubicBezTo>
                  <a:cubicBezTo>
                    <a:pt x="106184" y="216535"/>
                    <a:pt x="99834" y="196215"/>
                    <a:pt x="92214" y="161290"/>
                  </a:cubicBezTo>
                  <a:close/>
                  <a:moveTo>
                    <a:pt x="342404" y="28575"/>
                  </a:moveTo>
                  <a:cubicBezTo>
                    <a:pt x="351294" y="37465"/>
                    <a:pt x="362089" y="39370"/>
                    <a:pt x="374154" y="41910"/>
                  </a:cubicBezTo>
                  <a:cubicBezTo>
                    <a:pt x="362089" y="22860"/>
                    <a:pt x="362089" y="22860"/>
                    <a:pt x="342404" y="2857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04" name="Google Shape;504;p9"/>
            <p:cNvSpPr/>
            <p:nvPr/>
          </p:nvSpPr>
          <p:spPr>
            <a:xfrm>
              <a:off x="552323" y="912340"/>
              <a:ext cx="339086" cy="309912"/>
            </a:xfrm>
            <a:custGeom>
              <a:avLst/>
              <a:gdLst/>
              <a:ahLst/>
              <a:cxnLst/>
              <a:rect l="l" t="t" r="r" b="b"/>
              <a:pathLst>
                <a:path w="699146" h="638994" extrusionOk="0">
                  <a:moveTo>
                    <a:pt x="334626" y="637812"/>
                  </a:moveTo>
                  <a:cubicBezTo>
                    <a:pt x="189211" y="651782"/>
                    <a:pt x="48876" y="540022"/>
                    <a:pt x="13317" y="404132"/>
                  </a:cubicBezTo>
                  <a:cubicBezTo>
                    <a:pt x="-46374" y="233317"/>
                    <a:pt x="105392" y="76472"/>
                    <a:pt x="253981" y="15512"/>
                  </a:cubicBezTo>
                  <a:cubicBezTo>
                    <a:pt x="395586" y="-39733"/>
                    <a:pt x="599422" y="61232"/>
                    <a:pt x="675622" y="181882"/>
                  </a:cubicBezTo>
                  <a:cubicBezTo>
                    <a:pt x="770236" y="397782"/>
                    <a:pt x="563861" y="655592"/>
                    <a:pt x="334626" y="637812"/>
                  </a:cubicBezTo>
                  <a:close/>
                  <a:moveTo>
                    <a:pt x="613392" y="131082"/>
                  </a:moveTo>
                  <a:lnTo>
                    <a:pt x="611486" y="131082"/>
                  </a:lnTo>
                  <a:lnTo>
                    <a:pt x="613392" y="131082"/>
                  </a:lnTo>
                  <a:cubicBezTo>
                    <a:pt x="570211" y="82187"/>
                    <a:pt x="497822" y="81552"/>
                    <a:pt x="458451" y="32657"/>
                  </a:cubicBezTo>
                  <a:cubicBezTo>
                    <a:pt x="373361" y="9162"/>
                    <a:pt x="331451" y="164102"/>
                    <a:pt x="314306" y="226967"/>
                  </a:cubicBezTo>
                  <a:cubicBezTo>
                    <a:pt x="346056" y="228872"/>
                    <a:pt x="373997" y="225697"/>
                    <a:pt x="403206" y="239667"/>
                  </a:cubicBezTo>
                  <a:cubicBezTo>
                    <a:pt x="474961" y="249192"/>
                    <a:pt x="436226" y="145052"/>
                    <a:pt x="613392" y="131082"/>
                  </a:cubicBezTo>
                  <a:close/>
                  <a:moveTo>
                    <a:pt x="497822" y="580662"/>
                  </a:moveTo>
                  <a:cubicBezTo>
                    <a:pt x="403206" y="503192"/>
                    <a:pt x="376536" y="373017"/>
                    <a:pt x="411461" y="262527"/>
                  </a:cubicBezTo>
                  <a:cubicBezTo>
                    <a:pt x="356217" y="241572"/>
                    <a:pt x="351136" y="240937"/>
                    <a:pt x="305417" y="250462"/>
                  </a:cubicBezTo>
                  <a:cubicBezTo>
                    <a:pt x="280017" y="369207"/>
                    <a:pt x="273667" y="510812"/>
                    <a:pt x="327006" y="621937"/>
                  </a:cubicBezTo>
                  <a:cubicBezTo>
                    <a:pt x="389236" y="628922"/>
                    <a:pt x="468611" y="609872"/>
                    <a:pt x="497822" y="580662"/>
                  </a:cubicBezTo>
                  <a:close/>
                  <a:moveTo>
                    <a:pt x="224136" y="244747"/>
                  </a:moveTo>
                  <a:cubicBezTo>
                    <a:pt x="207626" y="345077"/>
                    <a:pt x="129522" y="414927"/>
                    <a:pt x="60306" y="475887"/>
                  </a:cubicBezTo>
                  <a:cubicBezTo>
                    <a:pt x="118726" y="541927"/>
                    <a:pt x="194926" y="632732"/>
                    <a:pt x="292717" y="618762"/>
                  </a:cubicBezTo>
                  <a:cubicBezTo>
                    <a:pt x="262872" y="495572"/>
                    <a:pt x="258426" y="366667"/>
                    <a:pt x="280017" y="240937"/>
                  </a:cubicBezTo>
                  <a:cubicBezTo>
                    <a:pt x="259697" y="230142"/>
                    <a:pt x="242551" y="238397"/>
                    <a:pt x="224136" y="244747"/>
                  </a:cubicBezTo>
                  <a:close/>
                  <a:moveTo>
                    <a:pt x="634347" y="444137"/>
                  </a:moveTo>
                  <a:cubicBezTo>
                    <a:pt x="599422" y="357142"/>
                    <a:pt x="534017" y="297452"/>
                    <a:pt x="445117" y="264432"/>
                  </a:cubicBezTo>
                  <a:cubicBezTo>
                    <a:pt x="379711" y="353332"/>
                    <a:pt x="426067" y="494937"/>
                    <a:pt x="506076" y="560342"/>
                  </a:cubicBezTo>
                  <a:cubicBezTo>
                    <a:pt x="565767" y="583202"/>
                    <a:pt x="602597" y="482237"/>
                    <a:pt x="634347" y="444137"/>
                  </a:cubicBezTo>
                  <a:close/>
                  <a:moveTo>
                    <a:pt x="647681" y="409847"/>
                  </a:moveTo>
                  <a:cubicBezTo>
                    <a:pt x="694672" y="340632"/>
                    <a:pt x="688956" y="242207"/>
                    <a:pt x="647681" y="173627"/>
                  </a:cubicBezTo>
                  <a:cubicBezTo>
                    <a:pt x="591167" y="110762"/>
                    <a:pt x="481947" y="178072"/>
                    <a:pt x="458451" y="242842"/>
                  </a:cubicBezTo>
                  <a:cubicBezTo>
                    <a:pt x="527667" y="293642"/>
                    <a:pt x="607677" y="325392"/>
                    <a:pt x="647681" y="409847"/>
                  </a:cubicBezTo>
                  <a:close/>
                  <a:moveTo>
                    <a:pt x="290176" y="219982"/>
                  </a:moveTo>
                  <a:cubicBezTo>
                    <a:pt x="307956" y="145052"/>
                    <a:pt x="356851" y="82187"/>
                    <a:pt x="383522" y="14877"/>
                  </a:cubicBezTo>
                  <a:cubicBezTo>
                    <a:pt x="335261" y="-4808"/>
                    <a:pt x="213976" y="38372"/>
                    <a:pt x="172701" y="84092"/>
                  </a:cubicBezTo>
                  <a:cubicBezTo>
                    <a:pt x="215881" y="116477"/>
                    <a:pt x="213976" y="171087"/>
                    <a:pt x="222231" y="219982"/>
                  </a:cubicBezTo>
                  <a:cubicBezTo>
                    <a:pt x="244456" y="219982"/>
                    <a:pt x="265411" y="219982"/>
                    <a:pt x="290176" y="219982"/>
                  </a:cubicBezTo>
                  <a:close/>
                  <a:moveTo>
                    <a:pt x="194292" y="240302"/>
                  </a:moveTo>
                  <a:cubicBezTo>
                    <a:pt x="140317" y="229507"/>
                    <a:pt x="82531" y="254907"/>
                    <a:pt x="34906" y="279037"/>
                  </a:cubicBezTo>
                  <a:cubicBezTo>
                    <a:pt x="-1924" y="324122"/>
                    <a:pt x="29192" y="402227"/>
                    <a:pt x="50781" y="449217"/>
                  </a:cubicBezTo>
                  <a:cubicBezTo>
                    <a:pt x="120631" y="414927"/>
                    <a:pt x="199372" y="320947"/>
                    <a:pt x="194292" y="240302"/>
                  </a:cubicBezTo>
                  <a:close/>
                  <a:moveTo>
                    <a:pt x="147936" y="100602"/>
                  </a:moveTo>
                  <a:cubicBezTo>
                    <a:pt x="98406" y="135527"/>
                    <a:pt x="46972" y="193947"/>
                    <a:pt x="38081" y="253637"/>
                  </a:cubicBezTo>
                  <a:cubicBezTo>
                    <a:pt x="88881" y="228237"/>
                    <a:pt x="141586" y="224427"/>
                    <a:pt x="193656" y="217442"/>
                  </a:cubicBezTo>
                  <a:cubicBezTo>
                    <a:pt x="200642" y="176167"/>
                    <a:pt x="195561" y="112032"/>
                    <a:pt x="147936" y="10060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05" name="Google Shape;505;p9"/>
            <p:cNvSpPr/>
            <p:nvPr/>
          </p:nvSpPr>
          <p:spPr>
            <a:xfrm rot="-2700000">
              <a:off x="4913658" y="470447"/>
              <a:ext cx="181249" cy="400170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06" name="Google Shape;506;p9"/>
            <p:cNvSpPr/>
            <p:nvPr/>
          </p:nvSpPr>
          <p:spPr>
            <a:xfrm rot="-1967309">
              <a:off x="27613" y="549243"/>
              <a:ext cx="142154" cy="312221"/>
            </a:xfrm>
            <a:custGeom>
              <a:avLst/>
              <a:gdLst/>
              <a:ahLst/>
              <a:cxnLst/>
              <a:rect l="l" t="t" r="r" b="b"/>
              <a:pathLst>
                <a:path w="293264" h="644114" extrusionOk="0">
                  <a:moveTo>
                    <a:pt x="192317" y="238399"/>
                  </a:moveTo>
                  <a:cubicBezTo>
                    <a:pt x="164377" y="222524"/>
                    <a:pt x="132627" y="214904"/>
                    <a:pt x="98972" y="219349"/>
                  </a:cubicBezTo>
                  <a:cubicBezTo>
                    <a:pt x="129452" y="294914"/>
                    <a:pt x="237402" y="315234"/>
                    <a:pt x="251372" y="404769"/>
                  </a:cubicBezTo>
                  <a:cubicBezTo>
                    <a:pt x="252642" y="460649"/>
                    <a:pt x="311697" y="543834"/>
                    <a:pt x="261532" y="586379"/>
                  </a:cubicBezTo>
                  <a:cubicBezTo>
                    <a:pt x="224067" y="575584"/>
                    <a:pt x="258357" y="527959"/>
                    <a:pt x="234227" y="507004"/>
                  </a:cubicBezTo>
                  <a:cubicBezTo>
                    <a:pt x="194222" y="529864"/>
                    <a:pt x="63412" y="557804"/>
                    <a:pt x="62142" y="603524"/>
                  </a:cubicBezTo>
                  <a:cubicBezTo>
                    <a:pt x="62777" y="619399"/>
                    <a:pt x="64682" y="648609"/>
                    <a:pt x="41187" y="643529"/>
                  </a:cubicBezTo>
                  <a:cubicBezTo>
                    <a:pt x="-4533" y="623209"/>
                    <a:pt x="16422" y="457474"/>
                    <a:pt x="36107" y="414929"/>
                  </a:cubicBezTo>
                  <a:cubicBezTo>
                    <a:pt x="50077" y="373654"/>
                    <a:pt x="121832" y="296819"/>
                    <a:pt x="102782" y="394609"/>
                  </a:cubicBezTo>
                  <a:cubicBezTo>
                    <a:pt x="127547" y="386989"/>
                    <a:pt x="143422" y="371749"/>
                    <a:pt x="161202" y="357779"/>
                  </a:cubicBezTo>
                  <a:cubicBezTo>
                    <a:pt x="144692" y="329204"/>
                    <a:pt x="111037" y="319044"/>
                    <a:pt x="85637" y="299994"/>
                  </a:cubicBezTo>
                  <a:cubicBezTo>
                    <a:pt x="547" y="235859"/>
                    <a:pt x="-10248" y="106954"/>
                    <a:pt x="6897" y="8529"/>
                  </a:cubicBezTo>
                  <a:cubicBezTo>
                    <a:pt x="22772" y="-996"/>
                    <a:pt x="36742" y="-1631"/>
                    <a:pt x="53887" y="2179"/>
                  </a:cubicBezTo>
                  <a:cubicBezTo>
                    <a:pt x="55792" y="13609"/>
                    <a:pt x="57062" y="23769"/>
                    <a:pt x="58332" y="35834"/>
                  </a:cubicBezTo>
                  <a:cubicBezTo>
                    <a:pt x="118022" y="49169"/>
                    <a:pt x="178347" y="68219"/>
                    <a:pt x="239307" y="69489"/>
                  </a:cubicBezTo>
                  <a:cubicBezTo>
                    <a:pt x="248197" y="52344"/>
                    <a:pt x="239942" y="35199"/>
                    <a:pt x="241847" y="16784"/>
                  </a:cubicBezTo>
                  <a:cubicBezTo>
                    <a:pt x="338367" y="-44176"/>
                    <a:pt x="278042" y="223159"/>
                    <a:pt x="230417" y="240939"/>
                  </a:cubicBezTo>
                  <a:cubicBezTo>
                    <a:pt x="215812" y="249829"/>
                    <a:pt x="209462" y="267609"/>
                    <a:pt x="193587" y="273959"/>
                  </a:cubicBezTo>
                  <a:cubicBezTo>
                    <a:pt x="163107" y="281579"/>
                    <a:pt x="175807" y="250464"/>
                    <a:pt x="192317" y="238399"/>
                  </a:cubicBezTo>
                  <a:close/>
                  <a:moveTo>
                    <a:pt x="59602" y="64409"/>
                  </a:moveTo>
                  <a:cubicBezTo>
                    <a:pt x="51347" y="143149"/>
                    <a:pt x="151677" y="122829"/>
                    <a:pt x="202477" y="142514"/>
                  </a:cubicBezTo>
                  <a:cubicBezTo>
                    <a:pt x="236767" y="152039"/>
                    <a:pt x="234862" y="150769"/>
                    <a:pt x="241212" y="114574"/>
                  </a:cubicBezTo>
                  <a:cubicBezTo>
                    <a:pt x="245657" y="81554"/>
                    <a:pt x="196127" y="91079"/>
                    <a:pt x="175172" y="82189"/>
                  </a:cubicBezTo>
                  <a:cubicBezTo>
                    <a:pt x="136437" y="77744"/>
                    <a:pt x="98337" y="58059"/>
                    <a:pt x="59602" y="64409"/>
                  </a:cubicBezTo>
                  <a:close/>
                  <a:moveTo>
                    <a:pt x="217082" y="436519"/>
                  </a:moveTo>
                  <a:cubicBezTo>
                    <a:pt x="169457" y="446044"/>
                    <a:pt x="128182" y="479064"/>
                    <a:pt x="83097" y="497479"/>
                  </a:cubicBezTo>
                  <a:cubicBezTo>
                    <a:pt x="58967" y="507004"/>
                    <a:pt x="61507" y="531134"/>
                    <a:pt x="65317" y="553359"/>
                  </a:cubicBezTo>
                  <a:cubicBezTo>
                    <a:pt x="122467" y="537484"/>
                    <a:pt x="180887" y="512719"/>
                    <a:pt x="229782" y="479699"/>
                  </a:cubicBezTo>
                  <a:cubicBezTo>
                    <a:pt x="232322" y="462554"/>
                    <a:pt x="225972" y="448584"/>
                    <a:pt x="217082" y="436519"/>
                  </a:cubicBezTo>
                  <a:close/>
                  <a:moveTo>
                    <a:pt x="78017" y="185694"/>
                  </a:moveTo>
                  <a:cubicBezTo>
                    <a:pt x="120562" y="199029"/>
                    <a:pt x="173267" y="219349"/>
                    <a:pt x="214542" y="207919"/>
                  </a:cubicBezTo>
                  <a:cubicBezTo>
                    <a:pt x="232957" y="186964"/>
                    <a:pt x="227877" y="167914"/>
                    <a:pt x="201207" y="160929"/>
                  </a:cubicBezTo>
                  <a:cubicBezTo>
                    <a:pt x="158027" y="153944"/>
                    <a:pt x="114847" y="138069"/>
                    <a:pt x="71032" y="136164"/>
                  </a:cubicBezTo>
                  <a:cubicBezTo>
                    <a:pt x="69127" y="160929"/>
                    <a:pt x="69127" y="160929"/>
                    <a:pt x="78017" y="185694"/>
                  </a:cubicBezTo>
                  <a:close/>
                  <a:moveTo>
                    <a:pt x="72302" y="477159"/>
                  </a:moveTo>
                  <a:cubicBezTo>
                    <a:pt x="123102" y="460649"/>
                    <a:pt x="162472" y="436519"/>
                    <a:pt x="205652" y="414294"/>
                  </a:cubicBezTo>
                  <a:cubicBezTo>
                    <a:pt x="202477" y="377464"/>
                    <a:pt x="173902" y="366034"/>
                    <a:pt x="148502" y="391434"/>
                  </a:cubicBezTo>
                  <a:cubicBezTo>
                    <a:pt x="113577" y="415564"/>
                    <a:pt x="72937" y="425089"/>
                    <a:pt x="72302" y="477159"/>
                  </a:cubicBezTo>
                  <a:close/>
                  <a:moveTo>
                    <a:pt x="105322" y="284119"/>
                  </a:moveTo>
                  <a:cubicBezTo>
                    <a:pt x="105957" y="282849"/>
                    <a:pt x="107227" y="282214"/>
                    <a:pt x="107862" y="280944"/>
                  </a:cubicBezTo>
                  <a:cubicBezTo>
                    <a:pt x="40552" y="217444"/>
                    <a:pt x="52617" y="132989"/>
                    <a:pt x="27852" y="52979"/>
                  </a:cubicBezTo>
                  <a:cubicBezTo>
                    <a:pt x="18962" y="131719"/>
                    <a:pt x="35472" y="237129"/>
                    <a:pt x="105322" y="28411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07" name="Google Shape;507;p9"/>
            <p:cNvSpPr/>
            <p:nvPr/>
          </p:nvSpPr>
          <p:spPr>
            <a:xfrm>
              <a:off x="6508977" y="1054156"/>
              <a:ext cx="212880" cy="143991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08" name="Google Shape;508;p9"/>
            <p:cNvSpPr/>
            <p:nvPr/>
          </p:nvSpPr>
          <p:spPr>
            <a:xfrm>
              <a:off x="4683118" y="1001445"/>
              <a:ext cx="272854" cy="185024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09" name="Google Shape;509;p9"/>
            <p:cNvSpPr/>
            <p:nvPr/>
          </p:nvSpPr>
          <p:spPr>
            <a:xfrm rot="3663599">
              <a:off x="5966469" y="976075"/>
              <a:ext cx="204754" cy="377157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0" name="Google Shape;510;p9"/>
            <p:cNvSpPr/>
            <p:nvPr/>
          </p:nvSpPr>
          <p:spPr>
            <a:xfrm rot="-3368760">
              <a:off x="5437768" y="638636"/>
              <a:ext cx="351278" cy="93987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1" name="Google Shape;511;p9"/>
            <p:cNvSpPr/>
            <p:nvPr/>
          </p:nvSpPr>
          <p:spPr>
            <a:xfrm rot="3013936">
              <a:off x="1856192" y="906044"/>
              <a:ext cx="112704" cy="289910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2" name="Google Shape;512;p9"/>
            <p:cNvSpPr/>
            <p:nvPr/>
          </p:nvSpPr>
          <p:spPr>
            <a:xfrm rot="2198047">
              <a:off x="3510054" y="793341"/>
              <a:ext cx="140231" cy="36705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3" name="Google Shape;513;p9"/>
            <p:cNvSpPr/>
            <p:nvPr/>
          </p:nvSpPr>
          <p:spPr>
            <a:xfrm rot="9906392">
              <a:off x="7295836" y="1033664"/>
              <a:ext cx="191420" cy="182909"/>
            </a:xfrm>
            <a:custGeom>
              <a:avLst/>
              <a:gdLst/>
              <a:ahLst/>
              <a:cxnLst/>
              <a:rect l="l" t="t" r="r" b="b"/>
              <a:pathLst>
                <a:path w="393594" h="376095" extrusionOk="0">
                  <a:moveTo>
                    <a:pt x="214418" y="305042"/>
                  </a:moveTo>
                  <a:cubicBezTo>
                    <a:pt x="268393" y="256783"/>
                    <a:pt x="326179" y="286627"/>
                    <a:pt x="373168" y="327902"/>
                  </a:cubicBezTo>
                  <a:cubicBezTo>
                    <a:pt x="334433" y="348222"/>
                    <a:pt x="287443" y="358383"/>
                    <a:pt x="242358" y="352667"/>
                  </a:cubicBezTo>
                  <a:cubicBezTo>
                    <a:pt x="242358" y="360922"/>
                    <a:pt x="242358" y="367908"/>
                    <a:pt x="242358" y="374892"/>
                  </a:cubicBezTo>
                  <a:cubicBezTo>
                    <a:pt x="208704" y="387592"/>
                    <a:pt x="190289" y="296152"/>
                    <a:pt x="189654" y="269483"/>
                  </a:cubicBezTo>
                  <a:cubicBezTo>
                    <a:pt x="-846" y="341237"/>
                    <a:pt x="-74507" y="101208"/>
                    <a:pt x="94404" y="17387"/>
                  </a:cubicBezTo>
                  <a:cubicBezTo>
                    <a:pt x="178858" y="4052"/>
                    <a:pt x="289983" y="-24523"/>
                    <a:pt x="357293" y="44058"/>
                  </a:cubicBezTo>
                  <a:cubicBezTo>
                    <a:pt x="419523" y="101208"/>
                    <a:pt x="399839" y="240272"/>
                    <a:pt x="312843" y="258687"/>
                  </a:cubicBezTo>
                  <a:cubicBezTo>
                    <a:pt x="260139" y="256147"/>
                    <a:pt x="199179" y="220587"/>
                    <a:pt x="214418" y="305042"/>
                  </a:cubicBezTo>
                  <a:close/>
                  <a:moveTo>
                    <a:pt x="369993" y="131687"/>
                  </a:moveTo>
                  <a:cubicBezTo>
                    <a:pt x="377614" y="58662"/>
                    <a:pt x="298873" y="-2298"/>
                    <a:pt x="229658" y="22467"/>
                  </a:cubicBezTo>
                  <a:cubicBezTo>
                    <a:pt x="215054" y="28817"/>
                    <a:pt x="199179" y="30722"/>
                    <a:pt x="183304" y="23737"/>
                  </a:cubicBezTo>
                  <a:cubicBezTo>
                    <a:pt x="79164" y="3417"/>
                    <a:pt x="-14182" y="120258"/>
                    <a:pt x="37254" y="217412"/>
                  </a:cubicBezTo>
                  <a:cubicBezTo>
                    <a:pt x="86148" y="318377"/>
                    <a:pt x="176954" y="218047"/>
                    <a:pt x="249979" y="231383"/>
                  </a:cubicBezTo>
                  <a:cubicBezTo>
                    <a:pt x="321098" y="265037"/>
                    <a:pt x="372533" y="203442"/>
                    <a:pt x="369993" y="131687"/>
                  </a:cubicBezTo>
                  <a:close/>
                  <a:moveTo>
                    <a:pt x="329354" y="320283"/>
                  </a:moveTo>
                  <a:cubicBezTo>
                    <a:pt x="316654" y="302502"/>
                    <a:pt x="260773" y="284087"/>
                    <a:pt x="255693" y="313297"/>
                  </a:cubicBezTo>
                  <a:cubicBezTo>
                    <a:pt x="266489" y="313297"/>
                    <a:pt x="288714" y="301233"/>
                    <a:pt x="289348" y="318377"/>
                  </a:cubicBezTo>
                  <a:cubicBezTo>
                    <a:pt x="289348" y="327902"/>
                    <a:pt x="272839" y="324092"/>
                    <a:pt x="275379" y="337427"/>
                  </a:cubicBezTo>
                  <a:cubicBezTo>
                    <a:pt x="293158" y="336158"/>
                    <a:pt x="310304" y="333617"/>
                    <a:pt x="329354" y="3202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4" name="Google Shape;514;p9"/>
            <p:cNvSpPr/>
            <p:nvPr/>
          </p:nvSpPr>
          <p:spPr>
            <a:xfrm>
              <a:off x="301831" y="611168"/>
              <a:ext cx="314135" cy="349552"/>
            </a:xfrm>
            <a:custGeom>
              <a:avLst/>
              <a:gdLst/>
              <a:ahLst/>
              <a:cxnLst/>
              <a:rect l="l" t="t" r="r" b="b"/>
              <a:pathLst>
                <a:path w="647700" h="720725" extrusionOk="0">
                  <a:moveTo>
                    <a:pt x="513080" y="323850"/>
                  </a:moveTo>
                  <a:cubicBezTo>
                    <a:pt x="517525" y="130810"/>
                    <a:pt x="228600" y="72390"/>
                    <a:pt x="142240" y="236220"/>
                  </a:cubicBezTo>
                  <a:cubicBezTo>
                    <a:pt x="74930" y="348615"/>
                    <a:pt x="219075" y="481330"/>
                    <a:pt x="144145" y="591820"/>
                  </a:cubicBezTo>
                  <a:cubicBezTo>
                    <a:pt x="140970" y="600710"/>
                    <a:pt x="146685" y="608965"/>
                    <a:pt x="156210" y="609600"/>
                  </a:cubicBezTo>
                  <a:cubicBezTo>
                    <a:pt x="183515" y="603250"/>
                    <a:pt x="471170" y="659130"/>
                    <a:pt x="370205" y="597535"/>
                  </a:cubicBezTo>
                  <a:cubicBezTo>
                    <a:pt x="366395" y="480695"/>
                    <a:pt x="525780" y="439420"/>
                    <a:pt x="513080" y="323850"/>
                  </a:cubicBezTo>
                  <a:close/>
                  <a:moveTo>
                    <a:pt x="249555" y="588010"/>
                  </a:moveTo>
                  <a:cubicBezTo>
                    <a:pt x="230505" y="510540"/>
                    <a:pt x="259080" y="430530"/>
                    <a:pt x="233680" y="354965"/>
                  </a:cubicBezTo>
                  <a:cubicBezTo>
                    <a:pt x="264795" y="384175"/>
                    <a:pt x="260985" y="381635"/>
                    <a:pt x="294640" y="368300"/>
                  </a:cubicBezTo>
                  <a:cubicBezTo>
                    <a:pt x="311785" y="385445"/>
                    <a:pt x="311785" y="385445"/>
                    <a:pt x="334010" y="392430"/>
                  </a:cubicBezTo>
                  <a:cubicBezTo>
                    <a:pt x="320675" y="454660"/>
                    <a:pt x="300355" y="514985"/>
                    <a:pt x="284480" y="576580"/>
                  </a:cubicBezTo>
                  <a:cubicBezTo>
                    <a:pt x="281305" y="594995"/>
                    <a:pt x="267335" y="597535"/>
                    <a:pt x="249555" y="588010"/>
                  </a:cubicBezTo>
                  <a:close/>
                  <a:moveTo>
                    <a:pt x="340360" y="595630"/>
                  </a:moveTo>
                  <a:cubicBezTo>
                    <a:pt x="326390" y="598805"/>
                    <a:pt x="316865" y="598805"/>
                    <a:pt x="306070" y="589280"/>
                  </a:cubicBezTo>
                  <a:cubicBezTo>
                    <a:pt x="324485" y="520065"/>
                    <a:pt x="330200" y="430530"/>
                    <a:pt x="379730" y="377825"/>
                  </a:cubicBezTo>
                  <a:cubicBezTo>
                    <a:pt x="368300" y="346075"/>
                    <a:pt x="354965" y="335915"/>
                    <a:pt x="327025" y="359410"/>
                  </a:cubicBezTo>
                  <a:cubicBezTo>
                    <a:pt x="293370" y="341630"/>
                    <a:pt x="296545" y="333375"/>
                    <a:pt x="266700" y="354330"/>
                  </a:cubicBezTo>
                  <a:cubicBezTo>
                    <a:pt x="259715" y="342900"/>
                    <a:pt x="253365" y="331470"/>
                    <a:pt x="246380" y="320040"/>
                  </a:cubicBezTo>
                  <a:cubicBezTo>
                    <a:pt x="173355" y="307975"/>
                    <a:pt x="207010" y="382905"/>
                    <a:pt x="216535" y="386715"/>
                  </a:cubicBezTo>
                  <a:cubicBezTo>
                    <a:pt x="220345" y="452120"/>
                    <a:pt x="218440" y="519430"/>
                    <a:pt x="220980" y="584835"/>
                  </a:cubicBezTo>
                  <a:cubicBezTo>
                    <a:pt x="203200" y="588645"/>
                    <a:pt x="203200" y="589280"/>
                    <a:pt x="184785" y="581660"/>
                  </a:cubicBezTo>
                  <a:cubicBezTo>
                    <a:pt x="217170" y="478790"/>
                    <a:pt x="132080" y="381635"/>
                    <a:pt x="150495" y="281305"/>
                  </a:cubicBezTo>
                  <a:cubicBezTo>
                    <a:pt x="176530" y="188595"/>
                    <a:pt x="277495" y="156210"/>
                    <a:pt x="364490" y="170180"/>
                  </a:cubicBezTo>
                  <a:cubicBezTo>
                    <a:pt x="437515" y="178435"/>
                    <a:pt x="478155" y="247650"/>
                    <a:pt x="485140" y="314325"/>
                  </a:cubicBezTo>
                  <a:cubicBezTo>
                    <a:pt x="493395" y="430530"/>
                    <a:pt x="337820" y="475615"/>
                    <a:pt x="340360" y="595630"/>
                  </a:cubicBezTo>
                  <a:close/>
                  <a:moveTo>
                    <a:pt x="325755" y="644525"/>
                  </a:moveTo>
                  <a:cubicBezTo>
                    <a:pt x="270510" y="646430"/>
                    <a:pt x="215900" y="626745"/>
                    <a:pt x="161925" y="631190"/>
                  </a:cubicBezTo>
                  <a:cubicBezTo>
                    <a:pt x="137795" y="666750"/>
                    <a:pt x="304165" y="661035"/>
                    <a:pt x="325120" y="671195"/>
                  </a:cubicBezTo>
                  <a:cubicBezTo>
                    <a:pt x="360680" y="675640"/>
                    <a:pt x="353695" y="645160"/>
                    <a:pt x="325755" y="644525"/>
                  </a:cubicBezTo>
                  <a:close/>
                  <a:moveTo>
                    <a:pt x="176530" y="681990"/>
                  </a:moveTo>
                  <a:cubicBezTo>
                    <a:pt x="167005" y="729615"/>
                    <a:pt x="273050" y="708025"/>
                    <a:pt x="304165" y="720725"/>
                  </a:cubicBezTo>
                  <a:cubicBezTo>
                    <a:pt x="378460" y="691515"/>
                    <a:pt x="199390" y="686435"/>
                    <a:pt x="176530" y="681990"/>
                  </a:cubicBezTo>
                  <a:close/>
                  <a:moveTo>
                    <a:pt x="555625" y="214630"/>
                  </a:moveTo>
                  <a:cubicBezTo>
                    <a:pt x="588010" y="198755"/>
                    <a:pt x="614045" y="179705"/>
                    <a:pt x="647700" y="162560"/>
                  </a:cubicBezTo>
                  <a:cubicBezTo>
                    <a:pt x="629285" y="140335"/>
                    <a:pt x="513080" y="196850"/>
                    <a:pt x="555625" y="214630"/>
                  </a:cubicBezTo>
                  <a:close/>
                  <a:moveTo>
                    <a:pt x="0" y="465455"/>
                  </a:moveTo>
                  <a:cubicBezTo>
                    <a:pt x="14605" y="500380"/>
                    <a:pt x="64135" y="459105"/>
                    <a:pt x="78105" y="439420"/>
                  </a:cubicBezTo>
                  <a:cubicBezTo>
                    <a:pt x="49530" y="413385"/>
                    <a:pt x="29210" y="454660"/>
                    <a:pt x="0" y="465455"/>
                  </a:cubicBezTo>
                  <a:close/>
                  <a:moveTo>
                    <a:pt x="30480" y="86360"/>
                  </a:moveTo>
                  <a:cubicBezTo>
                    <a:pt x="35560" y="98425"/>
                    <a:pt x="99060" y="177800"/>
                    <a:pt x="105410" y="149860"/>
                  </a:cubicBezTo>
                  <a:cubicBezTo>
                    <a:pt x="90170" y="130175"/>
                    <a:pt x="60325" y="67945"/>
                    <a:pt x="30480" y="86360"/>
                  </a:cubicBezTo>
                  <a:close/>
                  <a:moveTo>
                    <a:pt x="351790" y="76200"/>
                  </a:moveTo>
                  <a:cubicBezTo>
                    <a:pt x="374015" y="69215"/>
                    <a:pt x="363220" y="30480"/>
                    <a:pt x="369570" y="11430"/>
                  </a:cubicBezTo>
                  <a:cubicBezTo>
                    <a:pt x="370205" y="5080"/>
                    <a:pt x="364490" y="0"/>
                    <a:pt x="357505" y="0"/>
                  </a:cubicBezTo>
                  <a:cubicBezTo>
                    <a:pt x="335915" y="635"/>
                    <a:pt x="345440" y="30480"/>
                    <a:pt x="342265" y="45085"/>
                  </a:cubicBezTo>
                  <a:cubicBezTo>
                    <a:pt x="342265" y="45085"/>
                    <a:pt x="342265" y="45085"/>
                    <a:pt x="342900" y="45085"/>
                  </a:cubicBezTo>
                  <a:cubicBezTo>
                    <a:pt x="342265" y="55245"/>
                    <a:pt x="336550" y="75565"/>
                    <a:pt x="351790" y="76200"/>
                  </a:cubicBezTo>
                  <a:close/>
                  <a:moveTo>
                    <a:pt x="519430" y="487045"/>
                  </a:moveTo>
                  <a:cubicBezTo>
                    <a:pt x="540385" y="495935"/>
                    <a:pt x="566420" y="540385"/>
                    <a:pt x="589280" y="520700"/>
                  </a:cubicBezTo>
                  <a:cubicBezTo>
                    <a:pt x="585470" y="502920"/>
                    <a:pt x="500380" y="438785"/>
                    <a:pt x="519430" y="48704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5" name="Google Shape;515;p9"/>
            <p:cNvSpPr/>
            <p:nvPr/>
          </p:nvSpPr>
          <p:spPr>
            <a:xfrm>
              <a:off x="5200465" y="821938"/>
              <a:ext cx="313748" cy="356086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6" name="Google Shape;516;p9"/>
            <p:cNvSpPr/>
            <p:nvPr/>
          </p:nvSpPr>
          <p:spPr>
            <a:xfrm rot="-988374">
              <a:off x="8793699" y="981136"/>
              <a:ext cx="395858" cy="320125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7" name="Google Shape;517;p9"/>
            <p:cNvSpPr/>
            <p:nvPr/>
          </p:nvSpPr>
          <p:spPr>
            <a:xfrm rot="1179229">
              <a:off x="6978602" y="547675"/>
              <a:ext cx="347146" cy="378286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8" name="Google Shape;518;p9"/>
            <p:cNvSpPr/>
            <p:nvPr/>
          </p:nvSpPr>
          <p:spPr>
            <a:xfrm>
              <a:off x="980841" y="910413"/>
              <a:ext cx="326644" cy="367792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9" name="Google Shape;519;p9"/>
            <p:cNvSpPr/>
            <p:nvPr/>
          </p:nvSpPr>
          <p:spPr>
            <a:xfrm>
              <a:off x="8699186" y="523462"/>
              <a:ext cx="403969" cy="323646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20" name="Google Shape;520;p9"/>
            <p:cNvSpPr/>
            <p:nvPr/>
          </p:nvSpPr>
          <p:spPr>
            <a:xfrm>
              <a:off x="6870722" y="1009504"/>
              <a:ext cx="256151" cy="229019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21" name="Google Shape;521;p9"/>
            <p:cNvSpPr/>
            <p:nvPr/>
          </p:nvSpPr>
          <p:spPr>
            <a:xfrm rot="-2424567">
              <a:off x="1204048" y="475241"/>
              <a:ext cx="211213" cy="278694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22" name="Google Shape;522;p9"/>
            <p:cNvSpPr/>
            <p:nvPr/>
          </p:nvSpPr>
          <p:spPr>
            <a:xfrm>
              <a:off x="7556769" y="607048"/>
              <a:ext cx="402022" cy="236475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523" name="Google Shape;523;p9"/>
            <p:cNvGrpSpPr/>
            <p:nvPr/>
          </p:nvGrpSpPr>
          <p:grpSpPr>
            <a:xfrm rot="890855">
              <a:off x="3181660" y="515636"/>
              <a:ext cx="370663" cy="217580"/>
              <a:chOff x="1429156" y="1387535"/>
              <a:chExt cx="657769" cy="386112"/>
            </a:xfrm>
          </p:grpSpPr>
          <p:sp>
            <p:nvSpPr>
              <p:cNvPr id="524" name="Google Shape;524;p9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525" name="Google Shape;525;p9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526" name="Google Shape;526;p9"/>
            <p:cNvSpPr/>
            <p:nvPr/>
          </p:nvSpPr>
          <p:spPr>
            <a:xfrm rot="-2499483">
              <a:off x="4165391" y="919169"/>
              <a:ext cx="428994" cy="113072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27" name="Google Shape;527;p9"/>
            <p:cNvSpPr/>
            <p:nvPr/>
          </p:nvSpPr>
          <p:spPr>
            <a:xfrm>
              <a:off x="674582" y="523294"/>
              <a:ext cx="375105" cy="294447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528" name="Google Shape;528;p9"/>
            <p:cNvGrpSpPr/>
            <p:nvPr/>
          </p:nvGrpSpPr>
          <p:grpSpPr>
            <a:xfrm>
              <a:off x="3707787" y="505390"/>
              <a:ext cx="212392" cy="256778"/>
              <a:chOff x="1010452" y="1144365"/>
              <a:chExt cx="376916" cy="455685"/>
            </a:xfrm>
          </p:grpSpPr>
          <p:sp>
            <p:nvSpPr>
              <p:cNvPr id="529" name="Google Shape;529;p9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530" name="Google Shape;530;p9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531" name="Google Shape;531;p9"/>
            <p:cNvSpPr/>
            <p:nvPr/>
          </p:nvSpPr>
          <p:spPr>
            <a:xfrm rot="-1100489">
              <a:off x="8420309" y="672386"/>
              <a:ext cx="223722" cy="226855"/>
            </a:xfrm>
            <a:custGeom>
              <a:avLst/>
              <a:gdLst/>
              <a:ahLst/>
              <a:cxnLst/>
              <a:rect l="l" t="t" r="r" b="b"/>
              <a:pathLst>
                <a:path w="461644" h="468109" extrusionOk="0">
                  <a:moveTo>
                    <a:pt x="313055" y="28998"/>
                  </a:moveTo>
                  <a:cubicBezTo>
                    <a:pt x="261620" y="-13547"/>
                    <a:pt x="187960" y="-4022"/>
                    <a:pt x="131445" y="23918"/>
                  </a:cubicBezTo>
                  <a:cubicBezTo>
                    <a:pt x="158750" y="209973"/>
                    <a:pt x="74295" y="277918"/>
                    <a:pt x="0" y="435398"/>
                  </a:cubicBezTo>
                  <a:cubicBezTo>
                    <a:pt x="26670" y="495088"/>
                    <a:pt x="107314" y="453178"/>
                    <a:pt x="158750" y="461433"/>
                  </a:cubicBezTo>
                  <a:cubicBezTo>
                    <a:pt x="257810" y="439208"/>
                    <a:pt x="367664" y="470323"/>
                    <a:pt x="461645" y="435398"/>
                  </a:cubicBezTo>
                  <a:cubicBezTo>
                    <a:pt x="369570" y="280458"/>
                    <a:pt x="297814" y="222038"/>
                    <a:pt x="313055" y="28998"/>
                  </a:cubicBezTo>
                  <a:close/>
                  <a:moveTo>
                    <a:pt x="270510" y="39158"/>
                  </a:moveTo>
                  <a:cubicBezTo>
                    <a:pt x="237489" y="54398"/>
                    <a:pt x="205105" y="51858"/>
                    <a:pt x="172085" y="38523"/>
                  </a:cubicBezTo>
                  <a:cubicBezTo>
                    <a:pt x="197485" y="14393"/>
                    <a:pt x="243205" y="16933"/>
                    <a:pt x="270510" y="39158"/>
                  </a:cubicBezTo>
                  <a:close/>
                  <a:moveTo>
                    <a:pt x="160655" y="63923"/>
                  </a:moveTo>
                  <a:cubicBezTo>
                    <a:pt x="203835" y="69638"/>
                    <a:pt x="242570" y="70273"/>
                    <a:pt x="287020" y="64558"/>
                  </a:cubicBezTo>
                  <a:cubicBezTo>
                    <a:pt x="301625" y="119803"/>
                    <a:pt x="283845" y="182033"/>
                    <a:pt x="306070" y="232833"/>
                  </a:cubicBezTo>
                  <a:cubicBezTo>
                    <a:pt x="314325" y="244898"/>
                    <a:pt x="330835" y="258868"/>
                    <a:pt x="321310" y="274743"/>
                  </a:cubicBezTo>
                  <a:cubicBezTo>
                    <a:pt x="258445" y="376978"/>
                    <a:pt x="194310" y="273473"/>
                    <a:pt x="116839" y="281728"/>
                  </a:cubicBezTo>
                  <a:cubicBezTo>
                    <a:pt x="172085" y="168063"/>
                    <a:pt x="155575" y="180763"/>
                    <a:pt x="160655" y="63923"/>
                  </a:cubicBezTo>
                  <a:close/>
                  <a:moveTo>
                    <a:pt x="350520" y="430318"/>
                  </a:moveTo>
                  <a:cubicBezTo>
                    <a:pt x="243839" y="425238"/>
                    <a:pt x="137795" y="444923"/>
                    <a:pt x="31750" y="441113"/>
                  </a:cubicBezTo>
                  <a:cubicBezTo>
                    <a:pt x="123189" y="141393"/>
                    <a:pt x="212089" y="450003"/>
                    <a:pt x="340360" y="284903"/>
                  </a:cubicBezTo>
                  <a:cubicBezTo>
                    <a:pt x="373380" y="329353"/>
                    <a:pt x="400685" y="368088"/>
                    <a:pt x="425450" y="415713"/>
                  </a:cubicBezTo>
                  <a:cubicBezTo>
                    <a:pt x="418464" y="425238"/>
                    <a:pt x="368935" y="431588"/>
                    <a:pt x="350520" y="430318"/>
                  </a:cubicBezTo>
                  <a:close/>
                  <a:moveTo>
                    <a:pt x="275589" y="413173"/>
                  </a:moveTo>
                  <a:cubicBezTo>
                    <a:pt x="280670" y="396663"/>
                    <a:pt x="275589" y="382058"/>
                    <a:pt x="274320" y="363643"/>
                  </a:cubicBezTo>
                  <a:cubicBezTo>
                    <a:pt x="203200" y="347768"/>
                    <a:pt x="209550" y="449368"/>
                    <a:pt x="275589" y="413173"/>
                  </a:cubicBezTo>
                  <a:close/>
                  <a:moveTo>
                    <a:pt x="250189" y="403648"/>
                  </a:moveTo>
                  <a:cubicBezTo>
                    <a:pt x="236855" y="403013"/>
                    <a:pt x="242570" y="390313"/>
                    <a:pt x="252095" y="387773"/>
                  </a:cubicBezTo>
                  <a:cubicBezTo>
                    <a:pt x="264160" y="389678"/>
                    <a:pt x="259714" y="403013"/>
                    <a:pt x="250189" y="403648"/>
                  </a:cubicBezTo>
                  <a:close/>
                  <a:moveTo>
                    <a:pt x="160020" y="336338"/>
                  </a:moveTo>
                  <a:cubicBezTo>
                    <a:pt x="121920" y="334433"/>
                    <a:pt x="120014" y="387138"/>
                    <a:pt x="158750" y="385233"/>
                  </a:cubicBezTo>
                  <a:cubicBezTo>
                    <a:pt x="191770" y="387773"/>
                    <a:pt x="194310" y="335703"/>
                    <a:pt x="160020" y="336338"/>
                  </a:cubicBezTo>
                  <a:close/>
                  <a:moveTo>
                    <a:pt x="153035" y="363008"/>
                  </a:moveTo>
                  <a:cubicBezTo>
                    <a:pt x="160020" y="361103"/>
                    <a:pt x="163830" y="354118"/>
                    <a:pt x="167639" y="365548"/>
                  </a:cubicBezTo>
                  <a:cubicBezTo>
                    <a:pt x="161289" y="366183"/>
                    <a:pt x="155575" y="370628"/>
                    <a:pt x="153035" y="363008"/>
                  </a:cubicBezTo>
                  <a:close/>
                  <a:moveTo>
                    <a:pt x="235585" y="262678"/>
                  </a:moveTo>
                  <a:cubicBezTo>
                    <a:pt x="268605" y="265218"/>
                    <a:pt x="281305" y="215053"/>
                    <a:pt x="240030" y="211243"/>
                  </a:cubicBezTo>
                  <a:cubicBezTo>
                    <a:pt x="203200" y="206798"/>
                    <a:pt x="203835" y="257598"/>
                    <a:pt x="235585" y="262678"/>
                  </a:cubicBezTo>
                  <a:close/>
                  <a:moveTo>
                    <a:pt x="248285" y="235373"/>
                  </a:moveTo>
                  <a:cubicBezTo>
                    <a:pt x="242570" y="240453"/>
                    <a:pt x="237489" y="246803"/>
                    <a:pt x="232410" y="238548"/>
                  </a:cubicBezTo>
                  <a:cubicBezTo>
                    <a:pt x="231139" y="228388"/>
                    <a:pt x="240664" y="230293"/>
                    <a:pt x="248285" y="235373"/>
                  </a:cubicBezTo>
                  <a:close/>
                  <a:moveTo>
                    <a:pt x="224155" y="133138"/>
                  </a:moveTo>
                  <a:cubicBezTo>
                    <a:pt x="224789" y="115993"/>
                    <a:pt x="196214" y="108373"/>
                    <a:pt x="193675" y="129328"/>
                  </a:cubicBezTo>
                  <a:cubicBezTo>
                    <a:pt x="190500" y="154093"/>
                    <a:pt x="222250" y="155998"/>
                    <a:pt x="224155" y="1331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32" name="Google Shape;532;p9"/>
            <p:cNvSpPr/>
            <p:nvPr/>
          </p:nvSpPr>
          <p:spPr>
            <a:xfrm>
              <a:off x="3572521" y="981550"/>
              <a:ext cx="255529" cy="288428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33" name="Google Shape;533;p9"/>
            <p:cNvSpPr/>
            <p:nvPr/>
          </p:nvSpPr>
          <p:spPr>
            <a:xfrm rot="1800079">
              <a:off x="8229930" y="1002016"/>
              <a:ext cx="198020" cy="248076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34" name="Google Shape;534;p9"/>
            <p:cNvSpPr/>
            <p:nvPr/>
          </p:nvSpPr>
          <p:spPr>
            <a:xfrm>
              <a:off x="3943429" y="927518"/>
              <a:ext cx="163399" cy="257295"/>
            </a:xfrm>
            <a:custGeom>
              <a:avLst/>
              <a:gdLst/>
              <a:ahLst/>
              <a:cxnLst/>
              <a:rect l="l" t="t" r="r" b="b"/>
              <a:pathLst>
                <a:path w="336906" h="530506" extrusionOk="0">
                  <a:moveTo>
                    <a:pt x="136525" y="96168"/>
                  </a:moveTo>
                  <a:cubicBezTo>
                    <a:pt x="113030" y="223803"/>
                    <a:pt x="24130" y="329848"/>
                    <a:pt x="0" y="458118"/>
                  </a:cubicBezTo>
                  <a:cubicBezTo>
                    <a:pt x="60960" y="713388"/>
                    <a:pt x="264795" y="217453"/>
                    <a:pt x="278765" y="141253"/>
                  </a:cubicBezTo>
                  <a:cubicBezTo>
                    <a:pt x="291465" y="75213"/>
                    <a:pt x="152400" y="18698"/>
                    <a:pt x="136525" y="96168"/>
                  </a:cubicBezTo>
                  <a:close/>
                  <a:moveTo>
                    <a:pt x="69850" y="504473"/>
                  </a:moveTo>
                  <a:cubicBezTo>
                    <a:pt x="-16510" y="531778"/>
                    <a:pt x="43815" y="378743"/>
                    <a:pt x="63500" y="342548"/>
                  </a:cubicBezTo>
                  <a:cubicBezTo>
                    <a:pt x="111760" y="336833"/>
                    <a:pt x="138430" y="339373"/>
                    <a:pt x="164465" y="352073"/>
                  </a:cubicBezTo>
                  <a:cubicBezTo>
                    <a:pt x="137795" y="404778"/>
                    <a:pt x="107315" y="458753"/>
                    <a:pt x="69850" y="504473"/>
                  </a:cubicBezTo>
                  <a:close/>
                  <a:moveTo>
                    <a:pt x="182245" y="318418"/>
                  </a:moveTo>
                  <a:cubicBezTo>
                    <a:pt x="149860" y="327308"/>
                    <a:pt x="116205" y="321593"/>
                    <a:pt x="80645" y="319053"/>
                  </a:cubicBezTo>
                  <a:cubicBezTo>
                    <a:pt x="100330" y="253013"/>
                    <a:pt x="133350" y="192053"/>
                    <a:pt x="159385" y="127918"/>
                  </a:cubicBezTo>
                  <a:cubicBezTo>
                    <a:pt x="189230" y="139348"/>
                    <a:pt x="217170" y="150143"/>
                    <a:pt x="245110" y="161573"/>
                  </a:cubicBezTo>
                  <a:cubicBezTo>
                    <a:pt x="244475" y="190148"/>
                    <a:pt x="216535" y="259998"/>
                    <a:pt x="182245" y="318418"/>
                  </a:cubicBezTo>
                  <a:close/>
                  <a:moveTo>
                    <a:pt x="248285" y="134268"/>
                  </a:moveTo>
                  <a:cubicBezTo>
                    <a:pt x="222885" y="140618"/>
                    <a:pt x="121920" y="93628"/>
                    <a:pt x="187960" y="80928"/>
                  </a:cubicBezTo>
                  <a:cubicBezTo>
                    <a:pt x="208915" y="83468"/>
                    <a:pt x="281940" y="105693"/>
                    <a:pt x="248285" y="134268"/>
                  </a:cubicBezTo>
                  <a:close/>
                  <a:moveTo>
                    <a:pt x="295275" y="283"/>
                  </a:moveTo>
                  <a:cubicBezTo>
                    <a:pt x="224155" y="-6067"/>
                    <a:pt x="259715" y="96803"/>
                    <a:pt x="311785" y="73308"/>
                  </a:cubicBezTo>
                  <a:cubicBezTo>
                    <a:pt x="353695" y="53623"/>
                    <a:pt x="339725" y="-1622"/>
                    <a:pt x="295275" y="283"/>
                  </a:cubicBezTo>
                  <a:close/>
                  <a:moveTo>
                    <a:pt x="274320" y="30763"/>
                  </a:moveTo>
                  <a:cubicBezTo>
                    <a:pt x="290830" y="26318"/>
                    <a:pt x="303530" y="14253"/>
                    <a:pt x="317500" y="26318"/>
                  </a:cubicBezTo>
                  <a:cubicBezTo>
                    <a:pt x="329565" y="56163"/>
                    <a:pt x="273685" y="75848"/>
                    <a:pt x="274320" y="30763"/>
                  </a:cubicBezTo>
                  <a:close/>
                  <a:moveTo>
                    <a:pt x="210820" y="187608"/>
                  </a:moveTo>
                  <a:cubicBezTo>
                    <a:pt x="212090" y="151413"/>
                    <a:pt x="158115" y="146333"/>
                    <a:pt x="156210" y="186338"/>
                  </a:cubicBezTo>
                  <a:cubicBezTo>
                    <a:pt x="155575" y="216183"/>
                    <a:pt x="209550" y="217453"/>
                    <a:pt x="210820" y="187608"/>
                  </a:cubicBezTo>
                  <a:close/>
                  <a:moveTo>
                    <a:pt x="187960" y="180623"/>
                  </a:moveTo>
                  <a:cubicBezTo>
                    <a:pt x="193040" y="185068"/>
                    <a:pt x="189230" y="186973"/>
                    <a:pt x="186055" y="190783"/>
                  </a:cubicBezTo>
                  <a:cubicBezTo>
                    <a:pt x="179705" y="185068"/>
                    <a:pt x="183515" y="184433"/>
                    <a:pt x="187960" y="180623"/>
                  </a:cubicBezTo>
                  <a:close/>
                  <a:moveTo>
                    <a:pt x="167005" y="229518"/>
                  </a:moveTo>
                  <a:cubicBezTo>
                    <a:pt x="139700" y="230153"/>
                    <a:pt x="128270" y="275873"/>
                    <a:pt x="164465" y="276508"/>
                  </a:cubicBezTo>
                  <a:cubicBezTo>
                    <a:pt x="196215" y="277143"/>
                    <a:pt x="193675" y="232058"/>
                    <a:pt x="167005" y="22951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35" name="Google Shape;535;p9"/>
            <p:cNvSpPr/>
            <p:nvPr/>
          </p:nvSpPr>
          <p:spPr>
            <a:xfrm>
              <a:off x="4038156" y="505004"/>
              <a:ext cx="340006" cy="361563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36" name="Google Shape;536;p9"/>
            <p:cNvSpPr/>
            <p:nvPr/>
          </p:nvSpPr>
          <p:spPr>
            <a:xfrm>
              <a:off x="2854633" y="688547"/>
              <a:ext cx="416637" cy="259709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37" name="Google Shape;537;p9"/>
            <p:cNvSpPr/>
            <p:nvPr/>
          </p:nvSpPr>
          <p:spPr>
            <a:xfrm rot="-1252057">
              <a:off x="6497159" y="534061"/>
              <a:ext cx="204722" cy="302187"/>
            </a:xfrm>
            <a:custGeom>
              <a:avLst/>
              <a:gdLst/>
              <a:ahLst/>
              <a:cxnLst/>
              <a:rect l="l" t="t" r="r" b="b"/>
              <a:pathLst>
                <a:path w="422747" h="624012" extrusionOk="0">
                  <a:moveTo>
                    <a:pt x="410845" y="259621"/>
                  </a:moveTo>
                  <a:cubicBezTo>
                    <a:pt x="398145" y="183421"/>
                    <a:pt x="422275" y="81821"/>
                    <a:pt x="377825" y="18321"/>
                  </a:cubicBezTo>
                  <a:cubicBezTo>
                    <a:pt x="294640" y="-22319"/>
                    <a:pt x="191770" y="15781"/>
                    <a:pt x="103505" y="26576"/>
                  </a:cubicBezTo>
                  <a:cubicBezTo>
                    <a:pt x="76836" y="36101"/>
                    <a:pt x="38100" y="32291"/>
                    <a:pt x="17780" y="51976"/>
                  </a:cubicBezTo>
                  <a:cubicBezTo>
                    <a:pt x="17145" y="62771"/>
                    <a:pt x="5715" y="62771"/>
                    <a:pt x="0" y="72931"/>
                  </a:cubicBezTo>
                  <a:cubicBezTo>
                    <a:pt x="19686" y="229776"/>
                    <a:pt x="7620" y="389161"/>
                    <a:pt x="13970" y="547276"/>
                  </a:cubicBezTo>
                  <a:cubicBezTo>
                    <a:pt x="-6350" y="657766"/>
                    <a:pt x="162561" y="615856"/>
                    <a:pt x="227330" y="617761"/>
                  </a:cubicBezTo>
                  <a:cubicBezTo>
                    <a:pt x="270511" y="592361"/>
                    <a:pt x="426086" y="628556"/>
                    <a:pt x="422275" y="570771"/>
                  </a:cubicBezTo>
                  <a:cubicBezTo>
                    <a:pt x="424815" y="467266"/>
                    <a:pt x="416561" y="363126"/>
                    <a:pt x="410845" y="259621"/>
                  </a:cubicBezTo>
                  <a:close/>
                  <a:moveTo>
                    <a:pt x="353061" y="579026"/>
                  </a:moveTo>
                  <a:cubicBezTo>
                    <a:pt x="288925" y="577121"/>
                    <a:pt x="60961" y="637446"/>
                    <a:pt x="38736" y="575851"/>
                  </a:cubicBezTo>
                  <a:cubicBezTo>
                    <a:pt x="143511" y="579026"/>
                    <a:pt x="248286" y="572676"/>
                    <a:pt x="353061" y="574581"/>
                  </a:cubicBezTo>
                  <a:cubicBezTo>
                    <a:pt x="353061" y="575851"/>
                    <a:pt x="353061" y="577121"/>
                    <a:pt x="353061" y="579026"/>
                  </a:cubicBezTo>
                  <a:close/>
                  <a:moveTo>
                    <a:pt x="361315" y="547911"/>
                  </a:moveTo>
                  <a:cubicBezTo>
                    <a:pt x="252095" y="555531"/>
                    <a:pt x="144145" y="561881"/>
                    <a:pt x="35561" y="551086"/>
                  </a:cubicBezTo>
                  <a:cubicBezTo>
                    <a:pt x="39370" y="392971"/>
                    <a:pt x="33020" y="236761"/>
                    <a:pt x="27305" y="79281"/>
                  </a:cubicBezTo>
                  <a:cubicBezTo>
                    <a:pt x="112395" y="27846"/>
                    <a:pt x="231775" y="25941"/>
                    <a:pt x="329565" y="25941"/>
                  </a:cubicBezTo>
                  <a:cubicBezTo>
                    <a:pt x="369570" y="197391"/>
                    <a:pt x="365761" y="373286"/>
                    <a:pt x="361315" y="547911"/>
                  </a:cubicBezTo>
                  <a:close/>
                  <a:moveTo>
                    <a:pt x="377190" y="141511"/>
                  </a:moveTo>
                  <a:cubicBezTo>
                    <a:pt x="360045" y="110396"/>
                    <a:pt x="364490" y="76106"/>
                    <a:pt x="356870" y="41816"/>
                  </a:cubicBezTo>
                  <a:cubicBezTo>
                    <a:pt x="381000" y="13241"/>
                    <a:pt x="381000" y="121826"/>
                    <a:pt x="377190" y="141511"/>
                  </a:cubicBezTo>
                  <a:close/>
                  <a:moveTo>
                    <a:pt x="397511" y="544736"/>
                  </a:moveTo>
                  <a:cubicBezTo>
                    <a:pt x="372745" y="497746"/>
                    <a:pt x="394336" y="431071"/>
                    <a:pt x="387350" y="376461"/>
                  </a:cubicBezTo>
                  <a:cubicBezTo>
                    <a:pt x="401955" y="370746"/>
                    <a:pt x="402590" y="530766"/>
                    <a:pt x="397511" y="544736"/>
                  </a:cubicBezTo>
                  <a:close/>
                  <a:moveTo>
                    <a:pt x="302895" y="182786"/>
                  </a:moveTo>
                  <a:cubicBezTo>
                    <a:pt x="313690" y="183421"/>
                    <a:pt x="331470" y="173896"/>
                    <a:pt x="320675" y="162466"/>
                  </a:cubicBezTo>
                  <a:cubicBezTo>
                    <a:pt x="297180" y="138336"/>
                    <a:pt x="309880" y="104046"/>
                    <a:pt x="300355" y="74836"/>
                  </a:cubicBezTo>
                  <a:cubicBezTo>
                    <a:pt x="307340" y="35466"/>
                    <a:pt x="90170" y="76741"/>
                    <a:pt x="59690" y="81821"/>
                  </a:cubicBezTo>
                  <a:cubicBezTo>
                    <a:pt x="48261" y="119921"/>
                    <a:pt x="77470" y="152941"/>
                    <a:pt x="62865" y="194851"/>
                  </a:cubicBezTo>
                  <a:cubicBezTo>
                    <a:pt x="148590" y="206916"/>
                    <a:pt x="211455" y="177071"/>
                    <a:pt x="302895" y="182786"/>
                  </a:cubicBezTo>
                  <a:close/>
                  <a:moveTo>
                    <a:pt x="282575" y="83091"/>
                  </a:moveTo>
                  <a:cubicBezTo>
                    <a:pt x="292100" y="105316"/>
                    <a:pt x="287655" y="127541"/>
                    <a:pt x="290830" y="149131"/>
                  </a:cubicBezTo>
                  <a:cubicBezTo>
                    <a:pt x="227965" y="172626"/>
                    <a:pt x="154940" y="172626"/>
                    <a:pt x="87630" y="174531"/>
                  </a:cubicBezTo>
                  <a:cubicBezTo>
                    <a:pt x="75565" y="151671"/>
                    <a:pt x="83820" y="128176"/>
                    <a:pt x="72390" y="104046"/>
                  </a:cubicBezTo>
                  <a:cubicBezTo>
                    <a:pt x="140970" y="86266"/>
                    <a:pt x="212725" y="81821"/>
                    <a:pt x="282575" y="83091"/>
                  </a:cubicBezTo>
                  <a:close/>
                  <a:moveTo>
                    <a:pt x="274955" y="383446"/>
                  </a:moveTo>
                  <a:cubicBezTo>
                    <a:pt x="257811" y="411386"/>
                    <a:pt x="281305" y="441866"/>
                    <a:pt x="268605" y="477426"/>
                  </a:cubicBezTo>
                  <a:cubicBezTo>
                    <a:pt x="244475" y="452026"/>
                    <a:pt x="215900" y="479331"/>
                    <a:pt x="189865" y="461551"/>
                  </a:cubicBezTo>
                  <a:cubicBezTo>
                    <a:pt x="175261" y="454566"/>
                    <a:pt x="163195" y="458376"/>
                    <a:pt x="153036" y="471076"/>
                  </a:cubicBezTo>
                  <a:cubicBezTo>
                    <a:pt x="159386" y="509176"/>
                    <a:pt x="156845" y="525686"/>
                    <a:pt x="204470" y="518066"/>
                  </a:cubicBezTo>
                  <a:cubicBezTo>
                    <a:pt x="208280" y="509811"/>
                    <a:pt x="212725" y="500921"/>
                    <a:pt x="218440" y="490761"/>
                  </a:cubicBezTo>
                  <a:cubicBezTo>
                    <a:pt x="223520" y="501556"/>
                    <a:pt x="227330" y="510446"/>
                    <a:pt x="232411" y="521241"/>
                  </a:cubicBezTo>
                  <a:cubicBezTo>
                    <a:pt x="243840" y="517431"/>
                    <a:pt x="253365" y="513621"/>
                    <a:pt x="263525" y="510446"/>
                  </a:cubicBezTo>
                  <a:cubicBezTo>
                    <a:pt x="290195" y="526321"/>
                    <a:pt x="290195" y="526321"/>
                    <a:pt x="328295" y="509811"/>
                  </a:cubicBezTo>
                  <a:cubicBezTo>
                    <a:pt x="327661" y="468536"/>
                    <a:pt x="347345" y="349791"/>
                    <a:pt x="274955" y="383446"/>
                  </a:cubicBezTo>
                  <a:close/>
                  <a:moveTo>
                    <a:pt x="193040" y="500921"/>
                  </a:moveTo>
                  <a:cubicBezTo>
                    <a:pt x="177800" y="500921"/>
                    <a:pt x="173990" y="498381"/>
                    <a:pt x="173355" y="489491"/>
                  </a:cubicBezTo>
                  <a:cubicBezTo>
                    <a:pt x="176530" y="469806"/>
                    <a:pt x="203836" y="475521"/>
                    <a:pt x="193040" y="500921"/>
                  </a:cubicBezTo>
                  <a:close/>
                  <a:moveTo>
                    <a:pt x="309245" y="497111"/>
                  </a:moveTo>
                  <a:cubicBezTo>
                    <a:pt x="302261" y="498381"/>
                    <a:pt x="296545" y="499016"/>
                    <a:pt x="290830" y="499651"/>
                  </a:cubicBezTo>
                  <a:cubicBezTo>
                    <a:pt x="267970" y="379636"/>
                    <a:pt x="323215" y="357411"/>
                    <a:pt x="309245" y="497111"/>
                  </a:cubicBezTo>
                  <a:close/>
                  <a:moveTo>
                    <a:pt x="296545" y="210091"/>
                  </a:moveTo>
                  <a:cubicBezTo>
                    <a:pt x="233680" y="208186"/>
                    <a:pt x="267970" y="301531"/>
                    <a:pt x="319405" y="275496"/>
                  </a:cubicBezTo>
                  <a:cubicBezTo>
                    <a:pt x="336550" y="264066"/>
                    <a:pt x="332740" y="203741"/>
                    <a:pt x="296545" y="210091"/>
                  </a:cubicBezTo>
                  <a:close/>
                  <a:moveTo>
                    <a:pt x="297815" y="259621"/>
                  </a:moveTo>
                  <a:cubicBezTo>
                    <a:pt x="281940" y="260891"/>
                    <a:pt x="273050" y="230411"/>
                    <a:pt x="294640" y="229141"/>
                  </a:cubicBezTo>
                  <a:cubicBezTo>
                    <a:pt x="314961" y="225331"/>
                    <a:pt x="313690" y="259621"/>
                    <a:pt x="297815" y="259621"/>
                  </a:cubicBezTo>
                  <a:close/>
                  <a:moveTo>
                    <a:pt x="244475" y="359316"/>
                  </a:moveTo>
                  <a:cubicBezTo>
                    <a:pt x="244475" y="342171"/>
                    <a:pt x="245111" y="327566"/>
                    <a:pt x="244475" y="312961"/>
                  </a:cubicBezTo>
                  <a:cubicBezTo>
                    <a:pt x="243205" y="288196"/>
                    <a:pt x="198120" y="286926"/>
                    <a:pt x="201930" y="315501"/>
                  </a:cubicBezTo>
                  <a:cubicBezTo>
                    <a:pt x="203836" y="344076"/>
                    <a:pt x="207645" y="372651"/>
                    <a:pt x="244475" y="359316"/>
                  </a:cubicBezTo>
                  <a:close/>
                  <a:moveTo>
                    <a:pt x="89536" y="305976"/>
                  </a:moveTo>
                  <a:cubicBezTo>
                    <a:pt x="83186" y="326296"/>
                    <a:pt x="95886" y="344711"/>
                    <a:pt x="95250" y="365666"/>
                  </a:cubicBezTo>
                  <a:cubicBezTo>
                    <a:pt x="164465" y="385986"/>
                    <a:pt x="142240" y="276131"/>
                    <a:pt x="89536" y="305976"/>
                  </a:cubicBezTo>
                  <a:close/>
                  <a:moveTo>
                    <a:pt x="111125" y="321851"/>
                  </a:moveTo>
                  <a:cubicBezTo>
                    <a:pt x="123190" y="324391"/>
                    <a:pt x="117475" y="335186"/>
                    <a:pt x="118745" y="345346"/>
                  </a:cubicBezTo>
                  <a:cubicBezTo>
                    <a:pt x="105411" y="341536"/>
                    <a:pt x="100965" y="326931"/>
                    <a:pt x="111125" y="321851"/>
                  </a:cubicBezTo>
                  <a:close/>
                  <a:moveTo>
                    <a:pt x="136525" y="446946"/>
                  </a:moveTo>
                  <a:cubicBezTo>
                    <a:pt x="143511" y="375191"/>
                    <a:pt x="60961" y="365031"/>
                    <a:pt x="86995" y="447581"/>
                  </a:cubicBezTo>
                  <a:cubicBezTo>
                    <a:pt x="114300" y="460916"/>
                    <a:pt x="114300" y="460916"/>
                    <a:pt x="136525" y="446946"/>
                  </a:cubicBezTo>
                  <a:close/>
                  <a:moveTo>
                    <a:pt x="100330" y="420911"/>
                  </a:moveTo>
                  <a:cubicBezTo>
                    <a:pt x="104775" y="394876"/>
                    <a:pt x="135255" y="420276"/>
                    <a:pt x="120650" y="436151"/>
                  </a:cubicBezTo>
                  <a:cubicBezTo>
                    <a:pt x="109220" y="446946"/>
                    <a:pt x="99061" y="432976"/>
                    <a:pt x="100330" y="420911"/>
                  </a:cubicBezTo>
                  <a:close/>
                  <a:moveTo>
                    <a:pt x="195580" y="443136"/>
                  </a:moveTo>
                  <a:cubicBezTo>
                    <a:pt x="203200" y="439961"/>
                    <a:pt x="205105" y="432341"/>
                    <a:pt x="201295" y="418371"/>
                  </a:cubicBezTo>
                  <a:cubicBezTo>
                    <a:pt x="196850" y="387891"/>
                    <a:pt x="176530" y="387891"/>
                    <a:pt x="149861" y="392336"/>
                  </a:cubicBezTo>
                  <a:cubicBezTo>
                    <a:pt x="140336" y="422181"/>
                    <a:pt x="160655" y="461551"/>
                    <a:pt x="195580" y="443136"/>
                  </a:cubicBezTo>
                  <a:close/>
                  <a:moveTo>
                    <a:pt x="167640" y="418371"/>
                  </a:moveTo>
                  <a:cubicBezTo>
                    <a:pt x="172086" y="406306"/>
                    <a:pt x="187961" y="408846"/>
                    <a:pt x="187961" y="424086"/>
                  </a:cubicBezTo>
                  <a:cubicBezTo>
                    <a:pt x="182245" y="432341"/>
                    <a:pt x="165736" y="429801"/>
                    <a:pt x="167640" y="418371"/>
                  </a:cubicBezTo>
                  <a:close/>
                  <a:moveTo>
                    <a:pt x="153670" y="298356"/>
                  </a:moveTo>
                  <a:cubicBezTo>
                    <a:pt x="156211" y="323756"/>
                    <a:pt x="149861" y="351696"/>
                    <a:pt x="179705" y="368206"/>
                  </a:cubicBezTo>
                  <a:cubicBezTo>
                    <a:pt x="205105" y="341536"/>
                    <a:pt x="201930" y="284386"/>
                    <a:pt x="153670" y="298356"/>
                  </a:cubicBezTo>
                  <a:close/>
                  <a:moveTo>
                    <a:pt x="281940" y="293276"/>
                  </a:moveTo>
                  <a:cubicBezTo>
                    <a:pt x="253365" y="305341"/>
                    <a:pt x="274955" y="359951"/>
                    <a:pt x="304165" y="356141"/>
                  </a:cubicBezTo>
                  <a:cubicBezTo>
                    <a:pt x="340995" y="335186"/>
                    <a:pt x="321311" y="295181"/>
                    <a:pt x="281940" y="293276"/>
                  </a:cubicBezTo>
                  <a:close/>
                  <a:moveTo>
                    <a:pt x="295911" y="331376"/>
                  </a:moveTo>
                  <a:cubicBezTo>
                    <a:pt x="282575" y="330741"/>
                    <a:pt x="287020" y="317406"/>
                    <a:pt x="297180" y="311691"/>
                  </a:cubicBezTo>
                  <a:cubicBezTo>
                    <a:pt x="304800" y="321216"/>
                    <a:pt x="306070" y="326931"/>
                    <a:pt x="295911" y="331376"/>
                  </a:cubicBezTo>
                  <a:close/>
                  <a:moveTo>
                    <a:pt x="123825" y="282481"/>
                  </a:moveTo>
                  <a:cubicBezTo>
                    <a:pt x="137795" y="226601"/>
                    <a:pt x="78740" y="200566"/>
                    <a:pt x="79375" y="252001"/>
                  </a:cubicBezTo>
                  <a:cubicBezTo>
                    <a:pt x="79375" y="279306"/>
                    <a:pt x="96520" y="290101"/>
                    <a:pt x="123825" y="282481"/>
                  </a:cubicBezTo>
                  <a:close/>
                  <a:moveTo>
                    <a:pt x="98425" y="248826"/>
                  </a:moveTo>
                  <a:cubicBezTo>
                    <a:pt x="99695" y="250096"/>
                    <a:pt x="100330" y="251366"/>
                    <a:pt x="101600" y="252636"/>
                  </a:cubicBezTo>
                  <a:cubicBezTo>
                    <a:pt x="100330" y="253906"/>
                    <a:pt x="99061" y="254541"/>
                    <a:pt x="97155" y="255811"/>
                  </a:cubicBezTo>
                  <a:cubicBezTo>
                    <a:pt x="94615" y="252636"/>
                    <a:pt x="97155" y="250731"/>
                    <a:pt x="98425" y="248826"/>
                  </a:cubicBezTo>
                  <a:close/>
                  <a:moveTo>
                    <a:pt x="92075" y="494571"/>
                  </a:moveTo>
                  <a:cubicBezTo>
                    <a:pt x="85090" y="528861"/>
                    <a:pt x="130811" y="542831"/>
                    <a:pt x="140336" y="509176"/>
                  </a:cubicBezTo>
                  <a:cubicBezTo>
                    <a:pt x="157480" y="470441"/>
                    <a:pt x="92075" y="442501"/>
                    <a:pt x="92075" y="494571"/>
                  </a:cubicBezTo>
                  <a:close/>
                  <a:moveTo>
                    <a:pt x="120650" y="509176"/>
                  </a:moveTo>
                  <a:cubicBezTo>
                    <a:pt x="103505" y="511081"/>
                    <a:pt x="111125" y="487586"/>
                    <a:pt x="123190" y="483141"/>
                  </a:cubicBezTo>
                  <a:cubicBezTo>
                    <a:pt x="133986" y="490126"/>
                    <a:pt x="130811" y="503461"/>
                    <a:pt x="120650" y="509176"/>
                  </a:cubicBezTo>
                  <a:close/>
                  <a:moveTo>
                    <a:pt x="202565" y="236126"/>
                  </a:moveTo>
                  <a:cubicBezTo>
                    <a:pt x="179070" y="285656"/>
                    <a:pt x="231140" y="297721"/>
                    <a:pt x="239395" y="257716"/>
                  </a:cubicBezTo>
                  <a:cubicBezTo>
                    <a:pt x="245111" y="238666"/>
                    <a:pt x="234315" y="207551"/>
                    <a:pt x="211455" y="216441"/>
                  </a:cubicBezTo>
                  <a:cubicBezTo>
                    <a:pt x="207011" y="231046"/>
                    <a:pt x="232411" y="231046"/>
                    <a:pt x="218440" y="250731"/>
                  </a:cubicBezTo>
                  <a:cubicBezTo>
                    <a:pt x="213995" y="245651"/>
                    <a:pt x="210186" y="242476"/>
                    <a:pt x="202565" y="236126"/>
                  </a:cubicBezTo>
                  <a:close/>
                  <a:moveTo>
                    <a:pt x="168911" y="271686"/>
                  </a:moveTo>
                  <a:cubicBezTo>
                    <a:pt x="217805" y="236126"/>
                    <a:pt x="125730" y="175801"/>
                    <a:pt x="143511" y="248826"/>
                  </a:cubicBezTo>
                  <a:cubicBezTo>
                    <a:pt x="134620" y="267241"/>
                    <a:pt x="151765" y="288831"/>
                    <a:pt x="168911" y="271686"/>
                  </a:cubicBezTo>
                  <a:close/>
                  <a:moveTo>
                    <a:pt x="161925" y="243111"/>
                  </a:moveTo>
                  <a:cubicBezTo>
                    <a:pt x="161290" y="244381"/>
                    <a:pt x="161290" y="245016"/>
                    <a:pt x="160655" y="246921"/>
                  </a:cubicBezTo>
                  <a:cubicBezTo>
                    <a:pt x="159386" y="243746"/>
                    <a:pt x="158750" y="243111"/>
                    <a:pt x="161925" y="243111"/>
                  </a:cubicBezTo>
                  <a:close/>
                  <a:moveTo>
                    <a:pt x="238125" y="450121"/>
                  </a:moveTo>
                  <a:cubicBezTo>
                    <a:pt x="280036" y="441866"/>
                    <a:pt x="257811" y="388526"/>
                    <a:pt x="221615" y="387256"/>
                  </a:cubicBezTo>
                  <a:cubicBezTo>
                    <a:pt x="212725" y="409481"/>
                    <a:pt x="210820" y="448216"/>
                    <a:pt x="238125" y="450121"/>
                  </a:cubicBezTo>
                  <a:close/>
                  <a:moveTo>
                    <a:pt x="241936" y="415831"/>
                  </a:moveTo>
                  <a:cubicBezTo>
                    <a:pt x="243840" y="417736"/>
                    <a:pt x="245745" y="419641"/>
                    <a:pt x="248920" y="422816"/>
                  </a:cubicBezTo>
                  <a:cubicBezTo>
                    <a:pt x="245111" y="425991"/>
                    <a:pt x="241936" y="427896"/>
                    <a:pt x="239395" y="429801"/>
                  </a:cubicBezTo>
                  <a:cubicBezTo>
                    <a:pt x="235586" y="424086"/>
                    <a:pt x="235586" y="420276"/>
                    <a:pt x="241936" y="415831"/>
                  </a:cubicBezTo>
                  <a:close/>
                  <a:moveTo>
                    <a:pt x="272415" y="107856"/>
                  </a:moveTo>
                  <a:cubicBezTo>
                    <a:pt x="263525" y="83091"/>
                    <a:pt x="234315" y="98966"/>
                    <a:pt x="234950" y="120556"/>
                  </a:cubicBezTo>
                  <a:cubicBezTo>
                    <a:pt x="233045" y="161196"/>
                    <a:pt x="292736" y="142781"/>
                    <a:pt x="272415" y="10785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38" name="Google Shape;538;p9"/>
            <p:cNvSpPr/>
            <p:nvPr/>
          </p:nvSpPr>
          <p:spPr>
            <a:xfrm>
              <a:off x="2537776" y="539860"/>
              <a:ext cx="230803" cy="290180"/>
            </a:xfrm>
            <a:custGeom>
              <a:avLst/>
              <a:gdLst/>
              <a:ahLst/>
              <a:cxnLst/>
              <a:rect l="l" t="t" r="r" b="b"/>
              <a:pathLst>
                <a:path w="556153" h="699230" extrusionOk="0">
                  <a:moveTo>
                    <a:pt x="410424" y="391256"/>
                  </a:moveTo>
                  <a:cubicBezTo>
                    <a:pt x="574889" y="156941"/>
                    <a:pt x="291679" y="-137064"/>
                    <a:pt x="71334" y="70581"/>
                  </a:cubicBezTo>
                  <a:cubicBezTo>
                    <a:pt x="-104561" y="236316"/>
                    <a:pt x="73239" y="511271"/>
                    <a:pt x="296759" y="455391"/>
                  </a:cubicBezTo>
                  <a:cubicBezTo>
                    <a:pt x="352639" y="534131"/>
                    <a:pt x="400899" y="617316"/>
                    <a:pt x="452969" y="699231"/>
                  </a:cubicBezTo>
                  <a:cubicBezTo>
                    <a:pt x="687919" y="695421"/>
                    <a:pt x="454239" y="483331"/>
                    <a:pt x="410424" y="391256"/>
                  </a:cubicBezTo>
                  <a:close/>
                  <a:moveTo>
                    <a:pt x="33234" y="166466"/>
                  </a:moveTo>
                  <a:cubicBezTo>
                    <a:pt x="120864" y="-48164"/>
                    <a:pt x="449794" y="-11334"/>
                    <a:pt x="437094" y="238856"/>
                  </a:cubicBezTo>
                  <a:cubicBezTo>
                    <a:pt x="427569" y="553181"/>
                    <a:pt x="-57571" y="469996"/>
                    <a:pt x="33234" y="166466"/>
                  </a:cubicBezTo>
                  <a:close/>
                  <a:moveTo>
                    <a:pt x="440904" y="631286"/>
                  </a:moveTo>
                  <a:cubicBezTo>
                    <a:pt x="404074" y="569056"/>
                    <a:pt x="351369" y="511271"/>
                    <a:pt x="325969" y="443961"/>
                  </a:cubicBezTo>
                  <a:cubicBezTo>
                    <a:pt x="345654" y="433166"/>
                    <a:pt x="365974" y="422371"/>
                    <a:pt x="389469" y="410306"/>
                  </a:cubicBezTo>
                  <a:cubicBezTo>
                    <a:pt x="429474" y="468091"/>
                    <a:pt x="590129" y="620491"/>
                    <a:pt x="440904" y="631286"/>
                  </a:cubicBezTo>
                  <a:close/>
                  <a:moveTo>
                    <a:pt x="459954" y="661131"/>
                  </a:moveTo>
                  <a:cubicBezTo>
                    <a:pt x="480909" y="647796"/>
                    <a:pt x="502499" y="634461"/>
                    <a:pt x="523454" y="620491"/>
                  </a:cubicBezTo>
                  <a:cubicBezTo>
                    <a:pt x="559649" y="647161"/>
                    <a:pt x="464399" y="711931"/>
                    <a:pt x="459954" y="661131"/>
                  </a:cubicBezTo>
                  <a:close/>
                  <a:moveTo>
                    <a:pt x="233259" y="64231"/>
                  </a:moveTo>
                  <a:cubicBezTo>
                    <a:pt x="-27726" y="91536"/>
                    <a:pt x="43394" y="449676"/>
                    <a:pt x="284694" y="393161"/>
                  </a:cubicBezTo>
                  <a:cubicBezTo>
                    <a:pt x="475194" y="323311"/>
                    <a:pt x="433284" y="80106"/>
                    <a:pt x="233259" y="64231"/>
                  </a:cubicBezTo>
                  <a:close/>
                  <a:moveTo>
                    <a:pt x="242784" y="379826"/>
                  </a:moveTo>
                  <a:cubicBezTo>
                    <a:pt x="26249" y="375381"/>
                    <a:pt x="54824" y="54071"/>
                    <a:pt x="264374" y="97251"/>
                  </a:cubicBezTo>
                  <a:cubicBezTo>
                    <a:pt x="449159" y="111221"/>
                    <a:pt x="402804" y="363316"/>
                    <a:pt x="242784" y="379826"/>
                  </a:cubicBezTo>
                  <a:close/>
                  <a:moveTo>
                    <a:pt x="225639" y="156306"/>
                  </a:moveTo>
                  <a:cubicBezTo>
                    <a:pt x="252944" y="146146"/>
                    <a:pt x="271359" y="166466"/>
                    <a:pt x="297394" y="166466"/>
                  </a:cubicBezTo>
                  <a:cubicBezTo>
                    <a:pt x="308824" y="120111"/>
                    <a:pt x="169759" y="120111"/>
                    <a:pt x="225639" y="15630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39" name="Google Shape;539;p9"/>
            <p:cNvSpPr/>
            <p:nvPr/>
          </p:nvSpPr>
          <p:spPr>
            <a:xfrm>
              <a:off x="5713194" y="743996"/>
              <a:ext cx="256984" cy="24403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0" name="Google Shape;540;p9"/>
            <p:cNvSpPr/>
            <p:nvPr/>
          </p:nvSpPr>
          <p:spPr>
            <a:xfrm>
              <a:off x="2507283" y="945803"/>
              <a:ext cx="99390" cy="211075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1" name="Google Shape;541;p9"/>
            <p:cNvSpPr/>
            <p:nvPr/>
          </p:nvSpPr>
          <p:spPr>
            <a:xfrm>
              <a:off x="8045390" y="829868"/>
              <a:ext cx="135793" cy="114511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2" name="Google Shape;542;p9"/>
            <p:cNvSpPr/>
            <p:nvPr/>
          </p:nvSpPr>
          <p:spPr>
            <a:xfrm>
              <a:off x="5019180" y="1018026"/>
              <a:ext cx="99190" cy="9853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3" name="Google Shape;543;p9"/>
            <p:cNvSpPr/>
            <p:nvPr/>
          </p:nvSpPr>
          <p:spPr>
            <a:xfrm rot="9301126">
              <a:off x="6297718" y="732778"/>
              <a:ext cx="123698" cy="266216"/>
            </a:xfrm>
            <a:custGeom>
              <a:avLst/>
              <a:gdLst/>
              <a:ahLst/>
              <a:cxnLst/>
              <a:rect l="l" t="t" r="r" b="b"/>
              <a:pathLst>
                <a:path w="254831" h="548433" extrusionOk="0">
                  <a:moveTo>
                    <a:pt x="1225" y="243944"/>
                  </a:moveTo>
                  <a:cubicBezTo>
                    <a:pt x="-2584" y="153774"/>
                    <a:pt x="42500" y="76304"/>
                    <a:pt x="97110" y="7724"/>
                  </a:cubicBezTo>
                  <a:cubicBezTo>
                    <a:pt x="171406" y="-39901"/>
                    <a:pt x="226016" y="146154"/>
                    <a:pt x="245700" y="198859"/>
                  </a:cubicBezTo>
                  <a:cubicBezTo>
                    <a:pt x="276816" y="301729"/>
                    <a:pt x="217125" y="404599"/>
                    <a:pt x="233000" y="508104"/>
                  </a:cubicBezTo>
                  <a:cubicBezTo>
                    <a:pt x="238716" y="550014"/>
                    <a:pt x="205696" y="569064"/>
                    <a:pt x="201250" y="516359"/>
                  </a:cubicBezTo>
                  <a:cubicBezTo>
                    <a:pt x="164421" y="394439"/>
                    <a:pt x="-16554" y="432539"/>
                    <a:pt x="1225" y="243944"/>
                  </a:cubicBezTo>
                  <a:close/>
                  <a:moveTo>
                    <a:pt x="114891" y="236959"/>
                  </a:moveTo>
                  <a:cubicBezTo>
                    <a:pt x="103460" y="228704"/>
                    <a:pt x="21546" y="208384"/>
                    <a:pt x="57741" y="193144"/>
                  </a:cubicBezTo>
                  <a:cubicBezTo>
                    <a:pt x="78060" y="196954"/>
                    <a:pt x="88856" y="214734"/>
                    <a:pt x="111081" y="216639"/>
                  </a:cubicBezTo>
                  <a:cubicBezTo>
                    <a:pt x="108541" y="178539"/>
                    <a:pt x="97110" y="143614"/>
                    <a:pt x="105366" y="106784"/>
                  </a:cubicBezTo>
                  <a:cubicBezTo>
                    <a:pt x="111081" y="107419"/>
                    <a:pt x="116160" y="108054"/>
                    <a:pt x="120606" y="108054"/>
                  </a:cubicBezTo>
                  <a:cubicBezTo>
                    <a:pt x="123781" y="120754"/>
                    <a:pt x="126321" y="131549"/>
                    <a:pt x="129496" y="144249"/>
                  </a:cubicBezTo>
                  <a:cubicBezTo>
                    <a:pt x="182200" y="111229"/>
                    <a:pt x="146641" y="163934"/>
                    <a:pt x="130766" y="183619"/>
                  </a:cubicBezTo>
                  <a:cubicBezTo>
                    <a:pt x="135210" y="210924"/>
                    <a:pt x="135846" y="238229"/>
                    <a:pt x="149181" y="265534"/>
                  </a:cubicBezTo>
                  <a:cubicBezTo>
                    <a:pt x="163785" y="256009"/>
                    <a:pt x="167596" y="243309"/>
                    <a:pt x="186646" y="248389"/>
                  </a:cubicBezTo>
                  <a:cubicBezTo>
                    <a:pt x="175216" y="271249"/>
                    <a:pt x="149181" y="286489"/>
                    <a:pt x="154896" y="311254"/>
                  </a:cubicBezTo>
                  <a:cubicBezTo>
                    <a:pt x="171406" y="348719"/>
                    <a:pt x="172675" y="392534"/>
                    <a:pt x="204425" y="422379"/>
                  </a:cubicBezTo>
                  <a:cubicBezTo>
                    <a:pt x="252050" y="285219"/>
                    <a:pt x="233635" y="137264"/>
                    <a:pt x="136481" y="27409"/>
                  </a:cubicBezTo>
                  <a:cubicBezTo>
                    <a:pt x="86950" y="-1166"/>
                    <a:pt x="19006" y="177269"/>
                    <a:pt x="24721" y="219814"/>
                  </a:cubicBezTo>
                  <a:cubicBezTo>
                    <a:pt x="8846" y="328399"/>
                    <a:pt x="72346" y="405869"/>
                    <a:pt x="175216" y="431269"/>
                  </a:cubicBezTo>
                  <a:cubicBezTo>
                    <a:pt x="170135" y="362689"/>
                    <a:pt x="112350" y="366499"/>
                    <a:pt x="80600" y="323954"/>
                  </a:cubicBezTo>
                  <a:cubicBezTo>
                    <a:pt x="106635" y="317604"/>
                    <a:pt x="118700" y="347449"/>
                    <a:pt x="140925" y="338559"/>
                  </a:cubicBezTo>
                  <a:cubicBezTo>
                    <a:pt x="128225" y="305539"/>
                    <a:pt x="128860" y="270614"/>
                    <a:pt x="114891" y="23695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4" name="Google Shape;544;p9"/>
            <p:cNvSpPr/>
            <p:nvPr/>
          </p:nvSpPr>
          <p:spPr>
            <a:xfrm>
              <a:off x="1756780" y="575182"/>
              <a:ext cx="134585" cy="137354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5" name="Google Shape;545;p9"/>
            <p:cNvSpPr/>
            <p:nvPr/>
          </p:nvSpPr>
          <p:spPr>
            <a:xfrm>
              <a:off x="4716478" y="737980"/>
              <a:ext cx="145419" cy="160635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6" name="Google Shape;546;p9"/>
            <p:cNvSpPr/>
            <p:nvPr/>
          </p:nvSpPr>
          <p:spPr>
            <a:xfrm>
              <a:off x="1639378" y="819333"/>
              <a:ext cx="126045" cy="135687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7" name="Google Shape;547;p9"/>
            <p:cNvSpPr/>
            <p:nvPr/>
          </p:nvSpPr>
          <p:spPr>
            <a:xfrm>
              <a:off x="8172573" y="555140"/>
              <a:ext cx="115263" cy="15729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8" name="Google Shape;548;p9"/>
            <p:cNvSpPr/>
            <p:nvPr/>
          </p:nvSpPr>
          <p:spPr>
            <a:xfrm>
              <a:off x="4481735" y="547509"/>
              <a:ext cx="87093" cy="153839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9" name="Google Shape;549;p9"/>
            <p:cNvSpPr/>
            <p:nvPr/>
          </p:nvSpPr>
          <p:spPr>
            <a:xfrm>
              <a:off x="2048182" y="505004"/>
              <a:ext cx="126077" cy="173483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50" name="Google Shape;550;p9"/>
            <p:cNvSpPr/>
            <p:nvPr/>
          </p:nvSpPr>
          <p:spPr>
            <a:xfrm>
              <a:off x="126658" y="1006747"/>
              <a:ext cx="126356" cy="163706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551" name="Google Shape;551;p9"/>
            <p:cNvGrpSpPr/>
            <p:nvPr/>
          </p:nvGrpSpPr>
          <p:grpSpPr>
            <a:xfrm>
              <a:off x="7836651" y="987182"/>
              <a:ext cx="121750" cy="155749"/>
              <a:chOff x="6422295" y="3351500"/>
              <a:chExt cx="252856" cy="323399"/>
            </a:xfrm>
          </p:grpSpPr>
          <p:sp>
            <p:nvSpPr>
              <p:cNvPr id="552" name="Google Shape;552;p9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553" name="Google Shape;553;p9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554" name="Google Shape;554;p9"/>
            <p:cNvSpPr/>
            <p:nvPr/>
          </p:nvSpPr>
          <p:spPr>
            <a:xfrm>
              <a:off x="1353734" y="881315"/>
              <a:ext cx="187420" cy="190001"/>
            </a:xfrm>
            <a:custGeom>
              <a:avLst/>
              <a:gdLst/>
              <a:ahLst/>
              <a:cxnLst/>
              <a:rect l="l" t="t" r="r" b="b"/>
              <a:pathLst>
                <a:path w="386433" h="391754" extrusionOk="0">
                  <a:moveTo>
                    <a:pt x="22225" y="106004"/>
                  </a:moveTo>
                  <a:cubicBezTo>
                    <a:pt x="40640" y="82509"/>
                    <a:pt x="84455" y="92670"/>
                    <a:pt x="109855" y="76795"/>
                  </a:cubicBezTo>
                  <a:cubicBezTo>
                    <a:pt x="113030" y="58379"/>
                    <a:pt x="107315" y="43139"/>
                    <a:pt x="98425" y="27264"/>
                  </a:cubicBezTo>
                  <a:cubicBezTo>
                    <a:pt x="122555" y="8850"/>
                    <a:pt x="153035" y="-7661"/>
                    <a:pt x="182880" y="3770"/>
                  </a:cubicBezTo>
                  <a:cubicBezTo>
                    <a:pt x="186690" y="19645"/>
                    <a:pt x="190500" y="36789"/>
                    <a:pt x="194945" y="55839"/>
                  </a:cubicBezTo>
                  <a:cubicBezTo>
                    <a:pt x="226695" y="60284"/>
                    <a:pt x="256540" y="42504"/>
                    <a:pt x="287020" y="52664"/>
                  </a:cubicBezTo>
                  <a:cubicBezTo>
                    <a:pt x="300355" y="119339"/>
                    <a:pt x="327660" y="186014"/>
                    <a:pt x="373380" y="237450"/>
                  </a:cubicBezTo>
                  <a:cubicBezTo>
                    <a:pt x="386080" y="250150"/>
                    <a:pt x="388620" y="262850"/>
                    <a:pt x="384810" y="280629"/>
                  </a:cubicBezTo>
                  <a:cubicBezTo>
                    <a:pt x="356870" y="380325"/>
                    <a:pt x="198755" y="356195"/>
                    <a:pt x="115570" y="391754"/>
                  </a:cubicBezTo>
                  <a:cubicBezTo>
                    <a:pt x="31115" y="324445"/>
                    <a:pt x="4445" y="213320"/>
                    <a:pt x="0" y="108545"/>
                  </a:cubicBezTo>
                  <a:cubicBezTo>
                    <a:pt x="8890" y="107275"/>
                    <a:pt x="15875" y="106004"/>
                    <a:pt x="22860" y="105370"/>
                  </a:cubicBezTo>
                  <a:cubicBezTo>
                    <a:pt x="16510" y="199984"/>
                    <a:pt x="46990" y="300314"/>
                    <a:pt x="115570" y="368259"/>
                  </a:cubicBezTo>
                  <a:cubicBezTo>
                    <a:pt x="184150" y="354925"/>
                    <a:pt x="258445" y="348575"/>
                    <a:pt x="323215" y="320634"/>
                  </a:cubicBezTo>
                  <a:cubicBezTo>
                    <a:pt x="316865" y="290789"/>
                    <a:pt x="302895" y="271104"/>
                    <a:pt x="309245" y="243164"/>
                  </a:cubicBezTo>
                  <a:cubicBezTo>
                    <a:pt x="322580" y="243164"/>
                    <a:pt x="333375" y="243164"/>
                    <a:pt x="347980" y="243164"/>
                  </a:cubicBezTo>
                  <a:cubicBezTo>
                    <a:pt x="325755" y="189825"/>
                    <a:pt x="288290" y="147279"/>
                    <a:pt x="278765" y="88225"/>
                  </a:cubicBezTo>
                  <a:cubicBezTo>
                    <a:pt x="273685" y="48220"/>
                    <a:pt x="226695" y="69809"/>
                    <a:pt x="203835" y="81875"/>
                  </a:cubicBezTo>
                  <a:cubicBezTo>
                    <a:pt x="206375" y="93304"/>
                    <a:pt x="208280" y="102829"/>
                    <a:pt x="210185" y="112354"/>
                  </a:cubicBezTo>
                  <a:cubicBezTo>
                    <a:pt x="182245" y="123784"/>
                    <a:pt x="158115" y="145375"/>
                    <a:pt x="128270" y="132675"/>
                  </a:cubicBezTo>
                  <a:cubicBezTo>
                    <a:pt x="121285" y="63459"/>
                    <a:pt x="57150" y="126325"/>
                    <a:pt x="22225" y="106004"/>
                  </a:cubicBezTo>
                  <a:close/>
                  <a:moveTo>
                    <a:pt x="165100" y="21550"/>
                  </a:moveTo>
                  <a:cubicBezTo>
                    <a:pt x="107315" y="11389"/>
                    <a:pt x="133350" y="88225"/>
                    <a:pt x="145415" y="118070"/>
                  </a:cubicBezTo>
                  <a:cubicBezTo>
                    <a:pt x="163195" y="119975"/>
                    <a:pt x="173355" y="109814"/>
                    <a:pt x="185420" y="100289"/>
                  </a:cubicBezTo>
                  <a:cubicBezTo>
                    <a:pt x="179070" y="72984"/>
                    <a:pt x="172720" y="46314"/>
                    <a:pt x="165100" y="21550"/>
                  </a:cubicBezTo>
                  <a:close/>
                  <a:moveTo>
                    <a:pt x="327660" y="266025"/>
                  </a:moveTo>
                  <a:cubicBezTo>
                    <a:pt x="328930" y="337145"/>
                    <a:pt x="368300" y="313014"/>
                    <a:pt x="357505" y="266025"/>
                  </a:cubicBezTo>
                  <a:cubicBezTo>
                    <a:pt x="349885" y="266025"/>
                    <a:pt x="340360" y="266025"/>
                    <a:pt x="327660" y="2660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55" name="Google Shape;555;p9"/>
            <p:cNvSpPr/>
            <p:nvPr/>
          </p:nvSpPr>
          <p:spPr>
            <a:xfrm>
              <a:off x="6088369" y="586056"/>
              <a:ext cx="149720" cy="115699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556" name="Google Shape;556;p9"/>
            <p:cNvGrpSpPr/>
            <p:nvPr/>
          </p:nvGrpSpPr>
          <p:grpSpPr>
            <a:xfrm>
              <a:off x="3137402" y="1006079"/>
              <a:ext cx="129429" cy="165162"/>
              <a:chOff x="6793660" y="3322411"/>
              <a:chExt cx="268804" cy="342944"/>
            </a:xfrm>
          </p:grpSpPr>
          <p:sp>
            <p:nvSpPr>
              <p:cNvPr id="557" name="Google Shape;557;p9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558" name="Google Shape;558;p9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559" name="Google Shape;559;p9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560" name="Google Shape;560;p9"/>
            <p:cNvSpPr/>
            <p:nvPr/>
          </p:nvSpPr>
          <p:spPr>
            <a:xfrm>
              <a:off x="2776508" y="1006744"/>
              <a:ext cx="212021" cy="115156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61" name="Google Shape;561;p9"/>
            <p:cNvSpPr/>
            <p:nvPr/>
          </p:nvSpPr>
          <p:spPr>
            <a:xfrm rot="1466637">
              <a:off x="5246242" y="579297"/>
              <a:ext cx="132710" cy="129208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65888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25-Apr-21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9703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7" name="Google Shape;437;p8"/>
          <p:cNvGrpSpPr/>
          <p:nvPr/>
        </p:nvGrpSpPr>
        <p:grpSpPr>
          <a:xfrm>
            <a:off x="-60804" y="5788527"/>
            <a:ext cx="12363231" cy="1214388"/>
            <a:chOff x="-45603" y="440026"/>
            <a:chExt cx="9272423" cy="910791"/>
          </a:xfrm>
        </p:grpSpPr>
        <p:sp>
          <p:nvSpPr>
            <p:cNvPr id="438" name="Google Shape;438;p8"/>
            <p:cNvSpPr/>
            <p:nvPr/>
          </p:nvSpPr>
          <p:spPr>
            <a:xfrm>
              <a:off x="2176354" y="708034"/>
              <a:ext cx="281779" cy="397462"/>
            </a:xfrm>
            <a:custGeom>
              <a:avLst/>
              <a:gdLst/>
              <a:ahLst/>
              <a:cxnLst/>
              <a:rect l="l" t="t" r="r" b="b"/>
              <a:pathLst>
                <a:path w="580988" h="819510" extrusionOk="0">
                  <a:moveTo>
                    <a:pt x="261759" y="635000"/>
                  </a:moveTo>
                  <a:cubicBezTo>
                    <a:pt x="260489" y="670560"/>
                    <a:pt x="259854" y="707390"/>
                    <a:pt x="258584" y="743585"/>
                  </a:cubicBezTo>
                  <a:cubicBezTo>
                    <a:pt x="292874" y="774065"/>
                    <a:pt x="337324" y="753745"/>
                    <a:pt x="370344" y="778510"/>
                  </a:cubicBezTo>
                  <a:cubicBezTo>
                    <a:pt x="388124" y="796290"/>
                    <a:pt x="360184" y="805815"/>
                    <a:pt x="345579" y="806450"/>
                  </a:cubicBezTo>
                  <a:cubicBezTo>
                    <a:pt x="281444" y="810895"/>
                    <a:pt x="120154" y="844550"/>
                    <a:pt x="84594" y="782320"/>
                  </a:cubicBezTo>
                  <a:cubicBezTo>
                    <a:pt x="104914" y="743585"/>
                    <a:pt x="160159" y="739140"/>
                    <a:pt x="200164" y="733425"/>
                  </a:cubicBezTo>
                  <a:cubicBezTo>
                    <a:pt x="208419" y="702310"/>
                    <a:pt x="212229" y="670560"/>
                    <a:pt x="214769" y="636905"/>
                  </a:cubicBezTo>
                  <a:cubicBezTo>
                    <a:pt x="180479" y="630555"/>
                    <a:pt x="21729" y="575945"/>
                    <a:pt x="35064" y="537210"/>
                  </a:cubicBezTo>
                  <a:cubicBezTo>
                    <a:pt x="45859" y="514985"/>
                    <a:pt x="66179" y="514985"/>
                    <a:pt x="85864" y="524510"/>
                  </a:cubicBezTo>
                  <a:cubicBezTo>
                    <a:pt x="101739" y="527685"/>
                    <a:pt x="102374" y="527685"/>
                    <a:pt x="110629" y="506730"/>
                  </a:cubicBezTo>
                  <a:cubicBezTo>
                    <a:pt x="-130036" y="377825"/>
                    <a:pt x="62369" y="18415"/>
                    <a:pt x="303034" y="81280"/>
                  </a:cubicBezTo>
                  <a:cubicBezTo>
                    <a:pt x="336054" y="60325"/>
                    <a:pt x="301764" y="19050"/>
                    <a:pt x="337959" y="0"/>
                  </a:cubicBezTo>
                  <a:cubicBezTo>
                    <a:pt x="712609" y="106045"/>
                    <a:pt x="628154" y="591820"/>
                    <a:pt x="261759" y="635000"/>
                  </a:cubicBezTo>
                  <a:close/>
                  <a:moveTo>
                    <a:pt x="499884" y="133350"/>
                  </a:moveTo>
                  <a:cubicBezTo>
                    <a:pt x="496709" y="130810"/>
                    <a:pt x="494169" y="128905"/>
                    <a:pt x="490994" y="126365"/>
                  </a:cubicBezTo>
                  <a:cubicBezTo>
                    <a:pt x="486549" y="104775"/>
                    <a:pt x="434479" y="60960"/>
                    <a:pt x="410349" y="62865"/>
                  </a:cubicBezTo>
                  <a:cubicBezTo>
                    <a:pt x="432574" y="86360"/>
                    <a:pt x="460514" y="116205"/>
                    <a:pt x="490994" y="125730"/>
                  </a:cubicBezTo>
                  <a:cubicBezTo>
                    <a:pt x="496074" y="130810"/>
                    <a:pt x="508774" y="133350"/>
                    <a:pt x="503694" y="142240"/>
                  </a:cubicBezTo>
                  <a:cubicBezTo>
                    <a:pt x="556399" y="230505"/>
                    <a:pt x="555764" y="327025"/>
                    <a:pt x="531634" y="424815"/>
                  </a:cubicBezTo>
                  <a:cubicBezTo>
                    <a:pt x="461784" y="501650"/>
                    <a:pt x="409079" y="557530"/>
                    <a:pt x="303669" y="596265"/>
                  </a:cubicBezTo>
                  <a:cubicBezTo>
                    <a:pt x="379869" y="597535"/>
                    <a:pt x="484644" y="531495"/>
                    <a:pt x="502424" y="456565"/>
                  </a:cubicBezTo>
                  <a:cubicBezTo>
                    <a:pt x="528459" y="450850"/>
                    <a:pt x="532904" y="424180"/>
                    <a:pt x="534174" y="401955"/>
                  </a:cubicBezTo>
                  <a:cubicBezTo>
                    <a:pt x="576719" y="365760"/>
                    <a:pt x="577354" y="186055"/>
                    <a:pt x="515759" y="169545"/>
                  </a:cubicBezTo>
                  <a:cubicBezTo>
                    <a:pt x="510679" y="167005"/>
                    <a:pt x="506234" y="163830"/>
                    <a:pt x="508774" y="156845"/>
                  </a:cubicBezTo>
                  <a:cubicBezTo>
                    <a:pt x="506234" y="149225"/>
                    <a:pt x="503694" y="140970"/>
                    <a:pt x="499884" y="133350"/>
                  </a:cubicBezTo>
                  <a:close/>
                  <a:moveTo>
                    <a:pt x="436384" y="353060"/>
                  </a:moveTo>
                  <a:cubicBezTo>
                    <a:pt x="407174" y="354330"/>
                    <a:pt x="381774" y="360680"/>
                    <a:pt x="357009" y="374650"/>
                  </a:cubicBezTo>
                  <a:cubicBezTo>
                    <a:pt x="315099" y="355600"/>
                    <a:pt x="231914" y="308610"/>
                    <a:pt x="218579" y="382905"/>
                  </a:cubicBezTo>
                  <a:cubicBezTo>
                    <a:pt x="273824" y="443230"/>
                    <a:pt x="255409" y="433070"/>
                    <a:pt x="251599" y="511175"/>
                  </a:cubicBezTo>
                  <a:cubicBezTo>
                    <a:pt x="299224" y="529590"/>
                    <a:pt x="336689" y="398145"/>
                    <a:pt x="367169" y="370205"/>
                  </a:cubicBezTo>
                  <a:cubicBezTo>
                    <a:pt x="385584" y="381635"/>
                    <a:pt x="386854" y="407035"/>
                    <a:pt x="405269" y="418465"/>
                  </a:cubicBezTo>
                  <a:cubicBezTo>
                    <a:pt x="433844" y="408305"/>
                    <a:pt x="393204" y="377190"/>
                    <a:pt x="412254" y="367030"/>
                  </a:cubicBezTo>
                  <a:cubicBezTo>
                    <a:pt x="416699" y="370840"/>
                    <a:pt x="421144" y="375285"/>
                    <a:pt x="424954" y="379095"/>
                  </a:cubicBezTo>
                  <a:cubicBezTo>
                    <a:pt x="441464" y="362585"/>
                    <a:pt x="432574" y="347345"/>
                    <a:pt x="445909" y="325755"/>
                  </a:cubicBezTo>
                  <a:cubicBezTo>
                    <a:pt x="430034" y="335280"/>
                    <a:pt x="435114" y="344805"/>
                    <a:pt x="436384" y="353060"/>
                  </a:cubicBezTo>
                  <a:close/>
                  <a:moveTo>
                    <a:pt x="230009" y="513715"/>
                  </a:moveTo>
                  <a:cubicBezTo>
                    <a:pt x="255409" y="407035"/>
                    <a:pt x="231279" y="448310"/>
                    <a:pt x="205244" y="394335"/>
                  </a:cubicBezTo>
                  <a:cubicBezTo>
                    <a:pt x="189369" y="314325"/>
                    <a:pt x="283349" y="313055"/>
                    <a:pt x="332879" y="344805"/>
                  </a:cubicBezTo>
                  <a:cubicBezTo>
                    <a:pt x="358914" y="363855"/>
                    <a:pt x="376694" y="337820"/>
                    <a:pt x="403364" y="332105"/>
                  </a:cubicBezTo>
                  <a:cubicBezTo>
                    <a:pt x="402094" y="320675"/>
                    <a:pt x="411619" y="307975"/>
                    <a:pt x="402094" y="296545"/>
                  </a:cubicBezTo>
                  <a:cubicBezTo>
                    <a:pt x="353199" y="279400"/>
                    <a:pt x="317004" y="340360"/>
                    <a:pt x="268109" y="302260"/>
                  </a:cubicBezTo>
                  <a:cubicBezTo>
                    <a:pt x="269379" y="285115"/>
                    <a:pt x="264934" y="267335"/>
                    <a:pt x="270649" y="250190"/>
                  </a:cubicBezTo>
                  <a:cubicBezTo>
                    <a:pt x="300494" y="255270"/>
                    <a:pt x="300494" y="255270"/>
                    <a:pt x="325894" y="247650"/>
                  </a:cubicBezTo>
                  <a:cubicBezTo>
                    <a:pt x="323989" y="200025"/>
                    <a:pt x="376694" y="215265"/>
                    <a:pt x="358279" y="186055"/>
                  </a:cubicBezTo>
                  <a:cubicBezTo>
                    <a:pt x="304939" y="220345"/>
                    <a:pt x="315099" y="162560"/>
                    <a:pt x="344944" y="137795"/>
                  </a:cubicBezTo>
                  <a:cubicBezTo>
                    <a:pt x="302399" y="85725"/>
                    <a:pt x="217944" y="74930"/>
                    <a:pt x="165239" y="116205"/>
                  </a:cubicBezTo>
                  <a:cubicBezTo>
                    <a:pt x="174129" y="136525"/>
                    <a:pt x="202704" y="120650"/>
                    <a:pt x="210324" y="145415"/>
                  </a:cubicBezTo>
                  <a:cubicBezTo>
                    <a:pt x="183019" y="164465"/>
                    <a:pt x="149364" y="167640"/>
                    <a:pt x="120154" y="178435"/>
                  </a:cubicBezTo>
                  <a:cubicBezTo>
                    <a:pt x="119519" y="249555"/>
                    <a:pt x="77609" y="200660"/>
                    <a:pt x="53479" y="242570"/>
                  </a:cubicBezTo>
                  <a:cubicBezTo>
                    <a:pt x="52844" y="280670"/>
                    <a:pt x="111899" y="318770"/>
                    <a:pt x="89674" y="349885"/>
                  </a:cubicBezTo>
                  <a:cubicBezTo>
                    <a:pt x="61734" y="365760"/>
                    <a:pt x="50939" y="386080"/>
                    <a:pt x="61734" y="417830"/>
                  </a:cubicBezTo>
                  <a:cubicBezTo>
                    <a:pt x="66814" y="497840"/>
                    <a:pt x="167779" y="506730"/>
                    <a:pt x="230009" y="513715"/>
                  </a:cubicBezTo>
                  <a:close/>
                  <a:moveTo>
                    <a:pt x="146824" y="548005"/>
                  </a:moveTo>
                  <a:cubicBezTo>
                    <a:pt x="246519" y="612140"/>
                    <a:pt x="365264" y="559435"/>
                    <a:pt x="444639" y="488315"/>
                  </a:cubicBezTo>
                  <a:cubicBezTo>
                    <a:pt x="592594" y="370205"/>
                    <a:pt x="534809" y="123190"/>
                    <a:pt x="361454" y="66040"/>
                  </a:cubicBezTo>
                  <a:cubicBezTo>
                    <a:pt x="356374" y="76200"/>
                    <a:pt x="351929" y="86995"/>
                    <a:pt x="347484" y="97155"/>
                  </a:cubicBezTo>
                  <a:cubicBezTo>
                    <a:pt x="399554" y="145415"/>
                    <a:pt x="445274" y="203835"/>
                    <a:pt x="470039" y="269875"/>
                  </a:cubicBezTo>
                  <a:cubicBezTo>
                    <a:pt x="482739" y="398145"/>
                    <a:pt x="370979" y="535940"/>
                    <a:pt x="239534" y="533400"/>
                  </a:cubicBezTo>
                  <a:cubicBezTo>
                    <a:pt x="208419" y="534670"/>
                    <a:pt x="155714" y="500380"/>
                    <a:pt x="146824" y="548005"/>
                  </a:cubicBezTo>
                  <a:close/>
                  <a:moveTo>
                    <a:pt x="349389" y="258445"/>
                  </a:moveTo>
                  <a:cubicBezTo>
                    <a:pt x="328434" y="275590"/>
                    <a:pt x="303034" y="261620"/>
                    <a:pt x="280174" y="271145"/>
                  </a:cubicBezTo>
                  <a:cubicBezTo>
                    <a:pt x="280809" y="276225"/>
                    <a:pt x="280809" y="282575"/>
                    <a:pt x="281444" y="287655"/>
                  </a:cubicBezTo>
                  <a:cubicBezTo>
                    <a:pt x="318909" y="297815"/>
                    <a:pt x="320814" y="297815"/>
                    <a:pt x="345579" y="276225"/>
                  </a:cubicBezTo>
                  <a:cubicBezTo>
                    <a:pt x="369709" y="259080"/>
                    <a:pt x="380504" y="287655"/>
                    <a:pt x="414159" y="257175"/>
                  </a:cubicBezTo>
                  <a:cubicBezTo>
                    <a:pt x="501154" y="334010"/>
                    <a:pt x="394474" y="136525"/>
                    <a:pt x="369709" y="156845"/>
                  </a:cubicBezTo>
                  <a:cubicBezTo>
                    <a:pt x="384314" y="175895"/>
                    <a:pt x="384314" y="196850"/>
                    <a:pt x="379234" y="217805"/>
                  </a:cubicBezTo>
                  <a:cubicBezTo>
                    <a:pt x="368439" y="223520"/>
                    <a:pt x="359549" y="227965"/>
                    <a:pt x="349389" y="233045"/>
                  </a:cubicBezTo>
                  <a:cubicBezTo>
                    <a:pt x="349389" y="241935"/>
                    <a:pt x="349389" y="250190"/>
                    <a:pt x="349389" y="258445"/>
                  </a:cubicBezTo>
                  <a:close/>
                  <a:moveTo>
                    <a:pt x="311289" y="781685"/>
                  </a:moveTo>
                  <a:cubicBezTo>
                    <a:pt x="221754" y="765175"/>
                    <a:pt x="239534" y="797560"/>
                    <a:pt x="234454" y="698500"/>
                  </a:cubicBezTo>
                  <a:cubicBezTo>
                    <a:pt x="219214" y="720090"/>
                    <a:pt x="230644" y="746125"/>
                    <a:pt x="213499" y="765175"/>
                  </a:cubicBezTo>
                  <a:cubicBezTo>
                    <a:pt x="205244" y="761365"/>
                    <a:pt x="196989" y="756920"/>
                    <a:pt x="189369" y="753745"/>
                  </a:cubicBezTo>
                  <a:cubicBezTo>
                    <a:pt x="132854" y="764540"/>
                    <a:pt x="122694" y="769620"/>
                    <a:pt x="115709" y="788035"/>
                  </a:cubicBezTo>
                  <a:cubicBezTo>
                    <a:pt x="178574" y="794385"/>
                    <a:pt x="254774" y="810895"/>
                    <a:pt x="311289" y="781685"/>
                  </a:cubicBezTo>
                  <a:close/>
                  <a:moveTo>
                    <a:pt x="34429" y="252095"/>
                  </a:moveTo>
                  <a:cubicBezTo>
                    <a:pt x="6489" y="302895"/>
                    <a:pt x="9664" y="356870"/>
                    <a:pt x="39509" y="404495"/>
                  </a:cubicBezTo>
                  <a:cubicBezTo>
                    <a:pt x="31889" y="368935"/>
                    <a:pt x="53479" y="352425"/>
                    <a:pt x="78879" y="331470"/>
                  </a:cubicBezTo>
                  <a:cubicBezTo>
                    <a:pt x="64909" y="305435"/>
                    <a:pt x="50939" y="281305"/>
                    <a:pt x="34429" y="252095"/>
                  </a:cubicBezTo>
                  <a:close/>
                  <a:moveTo>
                    <a:pt x="259854" y="602615"/>
                  </a:moveTo>
                  <a:cubicBezTo>
                    <a:pt x="205879" y="591185"/>
                    <a:pt x="151269" y="582930"/>
                    <a:pt x="104279" y="551815"/>
                  </a:cubicBezTo>
                  <a:cubicBezTo>
                    <a:pt x="93484" y="545465"/>
                    <a:pt x="82689" y="538480"/>
                    <a:pt x="66179" y="544195"/>
                  </a:cubicBezTo>
                  <a:cubicBezTo>
                    <a:pt x="116979" y="590550"/>
                    <a:pt x="191909" y="628650"/>
                    <a:pt x="259854" y="602615"/>
                  </a:cubicBezTo>
                  <a:close/>
                  <a:moveTo>
                    <a:pt x="372249" y="408940"/>
                  </a:moveTo>
                  <a:cubicBezTo>
                    <a:pt x="360184" y="434975"/>
                    <a:pt x="317639" y="460375"/>
                    <a:pt x="330974" y="486410"/>
                  </a:cubicBezTo>
                  <a:cubicBezTo>
                    <a:pt x="354469" y="474345"/>
                    <a:pt x="376059" y="459105"/>
                    <a:pt x="390029" y="434975"/>
                  </a:cubicBezTo>
                  <a:cubicBezTo>
                    <a:pt x="387489" y="422910"/>
                    <a:pt x="383044" y="414020"/>
                    <a:pt x="372249" y="408940"/>
                  </a:cubicBezTo>
                  <a:close/>
                  <a:moveTo>
                    <a:pt x="172859" y="144145"/>
                  </a:moveTo>
                  <a:cubicBezTo>
                    <a:pt x="151904" y="118745"/>
                    <a:pt x="120154" y="129540"/>
                    <a:pt x="109994" y="155575"/>
                  </a:cubicBezTo>
                  <a:cubicBezTo>
                    <a:pt x="132854" y="161925"/>
                    <a:pt x="150634" y="152400"/>
                    <a:pt x="172859" y="144145"/>
                  </a:cubicBezTo>
                  <a:close/>
                  <a:moveTo>
                    <a:pt x="92214" y="161290"/>
                  </a:moveTo>
                  <a:cubicBezTo>
                    <a:pt x="76339" y="176530"/>
                    <a:pt x="62369" y="186690"/>
                    <a:pt x="59829" y="206375"/>
                  </a:cubicBezTo>
                  <a:cubicBezTo>
                    <a:pt x="106184" y="216535"/>
                    <a:pt x="99834" y="196215"/>
                    <a:pt x="92214" y="161290"/>
                  </a:cubicBezTo>
                  <a:close/>
                  <a:moveTo>
                    <a:pt x="342404" y="28575"/>
                  </a:moveTo>
                  <a:cubicBezTo>
                    <a:pt x="351294" y="37465"/>
                    <a:pt x="362089" y="39370"/>
                    <a:pt x="374154" y="41910"/>
                  </a:cubicBezTo>
                  <a:cubicBezTo>
                    <a:pt x="362089" y="22860"/>
                    <a:pt x="362089" y="22860"/>
                    <a:pt x="342404" y="2857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39" name="Google Shape;439;p8"/>
            <p:cNvSpPr/>
            <p:nvPr/>
          </p:nvSpPr>
          <p:spPr>
            <a:xfrm>
              <a:off x="552323" y="912340"/>
              <a:ext cx="339086" cy="309912"/>
            </a:xfrm>
            <a:custGeom>
              <a:avLst/>
              <a:gdLst/>
              <a:ahLst/>
              <a:cxnLst/>
              <a:rect l="l" t="t" r="r" b="b"/>
              <a:pathLst>
                <a:path w="699146" h="638994" extrusionOk="0">
                  <a:moveTo>
                    <a:pt x="334626" y="637812"/>
                  </a:moveTo>
                  <a:cubicBezTo>
                    <a:pt x="189211" y="651782"/>
                    <a:pt x="48876" y="540022"/>
                    <a:pt x="13317" y="404132"/>
                  </a:cubicBezTo>
                  <a:cubicBezTo>
                    <a:pt x="-46374" y="233317"/>
                    <a:pt x="105392" y="76472"/>
                    <a:pt x="253981" y="15512"/>
                  </a:cubicBezTo>
                  <a:cubicBezTo>
                    <a:pt x="395586" y="-39733"/>
                    <a:pt x="599422" y="61232"/>
                    <a:pt x="675622" y="181882"/>
                  </a:cubicBezTo>
                  <a:cubicBezTo>
                    <a:pt x="770236" y="397782"/>
                    <a:pt x="563861" y="655592"/>
                    <a:pt x="334626" y="637812"/>
                  </a:cubicBezTo>
                  <a:close/>
                  <a:moveTo>
                    <a:pt x="613392" y="131082"/>
                  </a:moveTo>
                  <a:lnTo>
                    <a:pt x="611486" y="131082"/>
                  </a:lnTo>
                  <a:lnTo>
                    <a:pt x="613392" y="131082"/>
                  </a:lnTo>
                  <a:cubicBezTo>
                    <a:pt x="570211" y="82187"/>
                    <a:pt x="497822" y="81552"/>
                    <a:pt x="458451" y="32657"/>
                  </a:cubicBezTo>
                  <a:cubicBezTo>
                    <a:pt x="373361" y="9162"/>
                    <a:pt x="331451" y="164102"/>
                    <a:pt x="314306" y="226967"/>
                  </a:cubicBezTo>
                  <a:cubicBezTo>
                    <a:pt x="346056" y="228872"/>
                    <a:pt x="373997" y="225697"/>
                    <a:pt x="403206" y="239667"/>
                  </a:cubicBezTo>
                  <a:cubicBezTo>
                    <a:pt x="474961" y="249192"/>
                    <a:pt x="436226" y="145052"/>
                    <a:pt x="613392" y="131082"/>
                  </a:cubicBezTo>
                  <a:close/>
                  <a:moveTo>
                    <a:pt x="497822" y="580662"/>
                  </a:moveTo>
                  <a:cubicBezTo>
                    <a:pt x="403206" y="503192"/>
                    <a:pt x="376536" y="373017"/>
                    <a:pt x="411461" y="262527"/>
                  </a:cubicBezTo>
                  <a:cubicBezTo>
                    <a:pt x="356217" y="241572"/>
                    <a:pt x="351136" y="240937"/>
                    <a:pt x="305417" y="250462"/>
                  </a:cubicBezTo>
                  <a:cubicBezTo>
                    <a:pt x="280017" y="369207"/>
                    <a:pt x="273667" y="510812"/>
                    <a:pt x="327006" y="621937"/>
                  </a:cubicBezTo>
                  <a:cubicBezTo>
                    <a:pt x="389236" y="628922"/>
                    <a:pt x="468611" y="609872"/>
                    <a:pt x="497822" y="580662"/>
                  </a:cubicBezTo>
                  <a:close/>
                  <a:moveTo>
                    <a:pt x="224136" y="244747"/>
                  </a:moveTo>
                  <a:cubicBezTo>
                    <a:pt x="207626" y="345077"/>
                    <a:pt x="129522" y="414927"/>
                    <a:pt x="60306" y="475887"/>
                  </a:cubicBezTo>
                  <a:cubicBezTo>
                    <a:pt x="118726" y="541927"/>
                    <a:pt x="194926" y="632732"/>
                    <a:pt x="292717" y="618762"/>
                  </a:cubicBezTo>
                  <a:cubicBezTo>
                    <a:pt x="262872" y="495572"/>
                    <a:pt x="258426" y="366667"/>
                    <a:pt x="280017" y="240937"/>
                  </a:cubicBezTo>
                  <a:cubicBezTo>
                    <a:pt x="259697" y="230142"/>
                    <a:pt x="242551" y="238397"/>
                    <a:pt x="224136" y="244747"/>
                  </a:cubicBezTo>
                  <a:close/>
                  <a:moveTo>
                    <a:pt x="634347" y="444137"/>
                  </a:moveTo>
                  <a:cubicBezTo>
                    <a:pt x="599422" y="357142"/>
                    <a:pt x="534017" y="297452"/>
                    <a:pt x="445117" y="264432"/>
                  </a:cubicBezTo>
                  <a:cubicBezTo>
                    <a:pt x="379711" y="353332"/>
                    <a:pt x="426067" y="494937"/>
                    <a:pt x="506076" y="560342"/>
                  </a:cubicBezTo>
                  <a:cubicBezTo>
                    <a:pt x="565767" y="583202"/>
                    <a:pt x="602597" y="482237"/>
                    <a:pt x="634347" y="444137"/>
                  </a:cubicBezTo>
                  <a:close/>
                  <a:moveTo>
                    <a:pt x="647681" y="409847"/>
                  </a:moveTo>
                  <a:cubicBezTo>
                    <a:pt x="694672" y="340632"/>
                    <a:pt x="688956" y="242207"/>
                    <a:pt x="647681" y="173627"/>
                  </a:cubicBezTo>
                  <a:cubicBezTo>
                    <a:pt x="591167" y="110762"/>
                    <a:pt x="481947" y="178072"/>
                    <a:pt x="458451" y="242842"/>
                  </a:cubicBezTo>
                  <a:cubicBezTo>
                    <a:pt x="527667" y="293642"/>
                    <a:pt x="607677" y="325392"/>
                    <a:pt x="647681" y="409847"/>
                  </a:cubicBezTo>
                  <a:close/>
                  <a:moveTo>
                    <a:pt x="290176" y="219982"/>
                  </a:moveTo>
                  <a:cubicBezTo>
                    <a:pt x="307956" y="145052"/>
                    <a:pt x="356851" y="82187"/>
                    <a:pt x="383522" y="14877"/>
                  </a:cubicBezTo>
                  <a:cubicBezTo>
                    <a:pt x="335261" y="-4808"/>
                    <a:pt x="213976" y="38372"/>
                    <a:pt x="172701" y="84092"/>
                  </a:cubicBezTo>
                  <a:cubicBezTo>
                    <a:pt x="215881" y="116477"/>
                    <a:pt x="213976" y="171087"/>
                    <a:pt x="222231" y="219982"/>
                  </a:cubicBezTo>
                  <a:cubicBezTo>
                    <a:pt x="244456" y="219982"/>
                    <a:pt x="265411" y="219982"/>
                    <a:pt x="290176" y="219982"/>
                  </a:cubicBezTo>
                  <a:close/>
                  <a:moveTo>
                    <a:pt x="194292" y="240302"/>
                  </a:moveTo>
                  <a:cubicBezTo>
                    <a:pt x="140317" y="229507"/>
                    <a:pt x="82531" y="254907"/>
                    <a:pt x="34906" y="279037"/>
                  </a:cubicBezTo>
                  <a:cubicBezTo>
                    <a:pt x="-1924" y="324122"/>
                    <a:pt x="29192" y="402227"/>
                    <a:pt x="50781" y="449217"/>
                  </a:cubicBezTo>
                  <a:cubicBezTo>
                    <a:pt x="120631" y="414927"/>
                    <a:pt x="199372" y="320947"/>
                    <a:pt x="194292" y="240302"/>
                  </a:cubicBezTo>
                  <a:close/>
                  <a:moveTo>
                    <a:pt x="147936" y="100602"/>
                  </a:moveTo>
                  <a:cubicBezTo>
                    <a:pt x="98406" y="135527"/>
                    <a:pt x="46972" y="193947"/>
                    <a:pt x="38081" y="253637"/>
                  </a:cubicBezTo>
                  <a:cubicBezTo>
                    <a:pt x="88881" y="228237"/>
                    <a:pt x="141586" y="224427"/>
                    <a:pt x="193656" y="217442"/>
                  </a:cubicBezTo>
                  <a:cubicBezTo>
                    <a:pt x="200642" y="176167"/>
                    <a:pt x="195561" y="112032"/>
                    <a:pt x="147936" y="10060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40" name="Google Shape;440;p8"/>
            <p:cNvSpPr/>
            <p:nvPr/>
          </p:nvSpPr>
          <p:spPr>
            <a:xfrm rot="-2700000">
              <a:off x="4913658" y="470447"/>
              <a:ext cx="181249" cy="400170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41" name="Google Shape;441;p8"/>
            <p:cNvSpPr/>
            <p:nvPr/>
          </p:nvSpPr>
          <p:spPr>
            <a:xfrm rot="-1967309">
              <a:off x="27613" y="549243"/>
              <a:ext cx="142154" cy="312221"/>
            </a:xfrm>
            <a:custGeom>
              <a:avLst/>
              <a:gdLst/>
              <a:ahLst/>
              <a:cxnLst/>
              <a:rect l="l" t="t" r="r" b="b"/>
              <a:pathLst>
                <a:path w="293264" h="644114" extrusionOk="0">
                  <a:moveTo>
                    <a:pt x="192317" y="238399"/>
                  </a:moveTo>
                  <a:cubicBezTo>
                    <a:pt x="164377" y="222524"/>
                    <a:pt x="132627" y="214904"/>
                    <a:pt x="98972" y="219349"/>
                  </a:cubicBezTo>
                  <a:cubicBezTo>
                    <a:pt x="129452" y="294914"/>
                    <a:pt x="237402" y="315234"/>
                    <a:pt x="251372" y="404769"/>
                  </a:cubicBezTo>
                  <a:cubicBezTo>
                    <a:pt x="252642" y="460649"/>
                    <a:pt x="311697" y="543834"/>
                    <a:pt x="261532" y="586379"/>
                  </a:cubicBezTo>
                  <a:cubicBezTo>
                    <a:pt x="224067" y="575584"/>
                    <a:pt x="258357" y="527959"/>
                    <a:pt x="234227" y="507004"/>
                  </a:cubicBezTo>
                  <a:cubicBezTo>
                    <a:pt x="194222" y="529864"/>
                    <a:pt x="63412" y="557804"/>
                    <a:pt x="62142" y="603524"/>
                  </a:cubicBezTo>
                  <a:cubicBezTo>
                    <a:pt x="62777" y="619399"/>
                    <a:pt x="64682" y="648609"/>
                    <a:pt x="41187" y="643529"/>
                  </a:cubicBezTo>
                  <a:cubicBezTo>
                    <a:pt x="-4533" y="623209"/>
                    <a:pt x="16422" y="457474"/>
                    <a:pt x="36107" y="414929"/>
                  </a:cubicBezTo>
                  <a:cubicBezTo>
                    <a:pt x="50077" y="373654"/>
                    <a:pt x="121832" y="296819"/>
                    <a:pt x="102782" y="394609"/>
                  </a:cubicBezTo>
                  <a:cubicBezTo>
                    <a:pt x="127547" y="386989"/>
                    <a:pt x="143422" y="371749"/>
                    <a:pt x="161202" y="357779"/>
                  </a:cubicBezTo>
                  <a:cubicBezTo>
                    <a:pt x="144692" y="329204"/>
                    <a:pt x="111037" y="319044"/>
                    <a:pt x="85637" y="299994"/>
                  </a:cubicBezTo>
                  <a:cubicBezTo>
                    <a:pt x="547" y="235859"/>
                    <a:pt x="-10248" y="106954"/>
                    <a:pt x="6897" y="8529"/>
                  </a:cubicBezTo>
                  <a:cubicBezTo>
                    <a:pt x="22772" y="-996"/>
                    <a:pt x="36742" y="-1631"/>
                    <a:pt x="53887" y="2179"/>
                  </a:cubicBezTo>
                  <a:cubicBezTo>
                    <a:pt x="55792" y="13609"/>
                    <a:pt x="57062" y="23769"/>
                    <a:pt x="58332" y="35834"/>
                  </a:cubicBezTo>
                  <a:cubicBezTo>
                    <a:pt x="118022" y="49169"/>
                    <a:pt x="178347" y="68219"/>
                    <a:pt x="239307" y="69489"/>
                  </a:cubicBezTo>
                  <a:cubicBezTo>
                    <a:pt x="248197" y="52344"/>
                    <a:pt x="239942" y="35199"/>
                    <a:pt x="241847" y="16784"/>
                  </a:cubicBezTo>
                  <a:cubicBezTo>
                    <a:pt x="338367" y="-44176"/>
                    <a:pt x="278042" y="223159"/>
                    <a:pt x="230417" y="240939"/>
                  </a:cubicBezTo>
                  <a:cubicBezTo>
                    <a:pt x="215812" y="249829"/>
                    <a:pt x="209462" y="267609"/>
                    <a:pt x="193587" y="273959"/>
                  </a:cubicBezTo>
                  <a:cubicBezTo>
                    <a:pt x="163107" y="281579"/>
                    <a:pt x="175807" y="250464"/>
                    <a:pt x="192317" y="238399"/>
                  </a:cubicBezTo>
                  <a:close/>
                  <a:moveTo>
                    <a:pt x="59602" y="64409"/>
                  </a:moveTo>
                  <a:cubicBezTo>
                    <a:pt x="51347" y="143149"/>
                    <a:pt x="151677" y="122829"/>
                    <a:pt x="202477" y="142514"/>
                  </a:cubicBezTo>
                  <a:cubicBezTo>
                    <a:pt x="236767" y="152039"/>
                    <a:pt x="234862" y="150769"/>
                    <a:pt x="241212" y="114574"/>
                  </a:cubicBezTo>
                  <a:cubicBezTo>
                    <a:pt x="245657" y="81554"/>
                    <a:pt x="196127" y="91079"/>
                    <a:pt x="175172" y="82189"/>
                  </a:cubicBezTo>
                  <a:cubicBezTo>
                    <a:pt x="136437" y="77744"/>
                    <a:pt x="98337" y="58059"/>
                    <a:pt x="59602" y="64409"/>
                  </a:cubicBezTo>
                  <a:close/>
                  <a:moveTo>
                    <a:pt x="217082" y="436519"/>
                  </a:moveTo>
                  <a:cubicBezTo>
                    <a:pt x="169457" y="446044"/>
                    <a:pt x="128182" y="479064"/>
                    <a:pt x="83097" y="497479"/>
                  </a:cubicBezTo>
                  <a:cubicBezTo>
                    <a:pt x="58967" y="507004"/>
                    <a:pt x="61507" y="531134"/>
                    <a:pt x="65317" y="553359"/>
                  </a:cubicBezTo>
                  <a:cubicBezTo>
                    <a:pt x="122467" y="537484"/>
                    <a:pt x="180887" y="512719"/>
                    <a:pt x="229782" y="479699"/>
                  </a:cubicBezTo>
                  <a:cubicBezTo>
                    <a:pt x="232322" y="462554"/>
                    <a:pt x="225972" y="448584"/>
                    <a:pt x="217082" y="436519"/>
                  </a:cubicBezTo>
                  <a:close/>
                  <a:moveTo>
                    <a:pt x="78017" y="185694"/>
                  </a:moveTo>
                  <a:cubicBezTo>
                    <a:pt x="120562" y="199029"/>
                    <a:pt x="173267" y="219349"/>
                    <a:pt x="214542" y="207919"/>
                  </a:cubicBezTo>
                  <a:cubicBezTo>
                    <a:pt x="232957" y="186964"/>
                    <a:pt x="227877" y="167914"/>
                    <a:pt x="201207" y="160929"/>
                  </a:cubicBezTo>
                  <a:cubicBezTo>
                    <a:pt x="158027" y="153944"/>
                    <a:pt x="114847" y="138069"/>
                    <a:pt x="71032" y="136164"/>
                  </a:cubicBezTo>
                  <a:cubicBezTo>
                    <a:pt x="69127" y="160929"/>
                    <a:pt x="69127" y="160929"/>
                    <a:pt x="78017" y="185694"/>
                  </a:cubicBezTo>
                  <a:close/>
                  <a:moveTo>
                    <a:pt x="72302" y="477159"/>
                  </a:moveTo>
                  <a:cubicBezTo>
                    <a:pt x="123102" y="460649"/>
                    <a:pt x="162472" y="436519"/>
                    <a:pt x="205652" y="414294"/>
                  </a:cubicBezTo>
                  <a:cubicBezTo>
                    <a:pt x="202477" y="377464"/>
                    <a:pt x="173902" y="366034"/>
                    <a:pt x="148502" y="391434"/>
                  </a:cubicBezTo>
                  <a:cubicBezTo>
                    <a:pt x="113577" y="415564"/>
                    <a:pt x="72937" y="425089"/>
                    <a:pt x="72302" y="477159"/>
                  </a:cubicBezTo>
                  <a:close/>
                  <a:moveTo>
                    <a:pt x="105322" y="284119"/>
                  </a:moveTo>
                  <a:cubicBezTo>
                    <a:pt x="105957" y="282849"/>
                    <a:pt x="107227" y="282214"/>
                    <a:pt x="107862" y="280944"/>
                  </a:cubicBezTo>
                  <a:cubicBezTo>
                    <a:pt x="40552" y="217444"/>
                    <a:pt x="52617" y="132989"/>
                    <a:pt x="27852" y="52979"/>
                  </a:cubicBezTo>
                  <a:cubicBezTo>
                    <a:pt x="18962" y="131719"/>
                    <a:pt x="35472" y="237129"/>
                    <a:pt x="105322" y="28411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42" name="Google Shape;442;p8"/>
            <p:cNvSpPr/>
            <p:nvPr/>
          </p:nvSpPr>
          <p:spPr>
            <a:xfrm>
              <a:off x="6508977" y="1054156"/>
              <a:ext cx="212880" cy="143991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43" name="Google Shape;443;p8"/>
            <p:cNvSpPr/>
            <p:nvPr/>
          </p:nvSpPr>
          <p:spPr>
            <a:xfrm>
              <a:off x="4683118" y="1001445"/>
              <a:ext cx="272854" cy="185024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44" name="Google Shape;444;p8"/>
            <p:cNvSpPr/>
            <p:nvPr/>
          </p:nvSpPr>
          <p:spPr>
            <a:xfrm rot="3663599">
              <a:off x="5966469" y="976075"/>
              <a:ext cx="204754" cy="377157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45" name="Google Shape;445;p8"/>
            <p:cNvSpPr/>
            <p:nvPr/>
          </p:nvSpPr>
          <p:spPr>
            <a:xfrm rot="-3368760">
              <a:off x="5437768" y="638636"/>
              <a:ext cx="351278" cy="93987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46" name="Google Shape;446;p8"/>
            <p:cNvSpPr/>
            <p:nvPr/>
          </p:nvSpPr>
          <p:spPr>
            <a:xfrm rot="3013936">
              <a:off x="1856192" y="906044"/>
              <a:ext cx="112704" cy="289910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47" name="Google Shape;447;p8"/>
            <p:cNvSpPr/>
            <p:nvPr/>
          </p:nvSpPr>
          <p:spPr>
            <a:xfrm rot="2198047">
              <a:off x="3510054" y="793341"/>
              <a:ext cx="140231" cy="36705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48" name="Google Shape;448;p8"/>
            <p:cNvSpPr/>
            <p:nvPr/>
          </p:nvSpPr>
          <p:spPr>
            <a:xfrm rot="9906392">
              <a:off x="7295836" y="1033664"/>
              <a:ext cx="191420" cy="182909"/>
            </a:xfrm>
            <a:custGeom>
              <a:avLst/>
              <a:gdLst/>
              <a:ahLst/>
              <a:cxnLst/>
              <a:rect l="l" t="t" r="r" b="b"/>
              <a:pathLst>
                <a:path w="393594" h="376095" extrusionOk="0">
                  <a:moveTo>
                    <a:pt x="214418" y="305042"/>
                  </a:moveTo>
                  <a:cubicBezTo>
                    <a:pt x="268393" y="256783"/>
                    <a:pt x="326179" y="286627"/>
                    <a:pt x="373168" y="327902"/>
                  </a:cubicBezTo>
                  <a:cubicBezTo>
                    <a:pt x="334433" y="348222"/>
                    <a:pt x="287443" y="358383"/>
                    <a:pt x="242358" y="352667"/>
                  </a:cubicBezTo>
                  <a:cubicBezTo>
                    <a:pt x="242358" y="360922"/>
                    <a:pt x="242358" y="367908"/>
                    <a:pt x="242358" y="374892"/>
                  </a:cubicBezTo>
                  <a:cubicBezTo>
                    <a:pt x="208704" y="387592"/>
                    <a:pt x="190289" y="296152"/>
                    <a:pt x="189654" y="269483"/>
                  </a:cubicBezTo>
                  <a:cubicBezTo>
                    <a:pt x="-846" y="341237"/>
                    <a:pt x="-74507" y="101208"/>
                    <a:pt x="94404" y="17387"/>
                  </a:cubicBezTo>
                  <a:cubicBezTo>
                    <a:pt x="178858" y="4052"/>
                    <a:pt x="289983" y="-24523"/>
                    <a:pt x="357293" y="44058"/>
                  </a:cubicBezTo>
                  <a:cubicBezTo>
                    <a:pt x="419523" y="101208"/>
                    <a:pt x="399839" y="240272"/>
                    <a:pt x="312843" y="258687"/>
                  </a:cubicBezTo>
                  <a:cubicBezTo>
                    <a:pt x="260139" y="256147"/>
                    <a:pt x="199179" y="220587"/>
                    <a:pt x="214418" y="305042"/>
                  </a:cubicBezTo>
                  <a:close/>
                  <a:moveTo>
                    <a:pt x="369993" y="131687"/>
                  </a:moveTo>
                  <a:cubicBezTo>
                    <a:pt x="377614" y="58662"/>
                    <a:pt x="298873" y="-2298"/>
                    <a:pt x="229658" y="22467"/>
                  </a:cubicBezTo>
                  <a:cubicBezTo>
                    <a:pt x="215054" y="28817"/>
                    <a:pt x="199179" y="30722"/>
                    <a:pt x="183304" y="23737"/>
                  </a:cubicBezTo>
                  <a:cubicBezTo>
                    <a:pt x="79164" y="3417"/>
                    <a:pt x="-14182" y="120258"/>
                    <a:pt x="37254" y="217412"/>
                  </a:cubicBezTo>
                  <a:cubicBezTo>
                    <a:pt x="86148" y="318377"/>
                    <a:pt x="176954" y="218047"/>
                    <a:pt x="249979" y="231383"/>
                  </a:cubicBezTo>
                  <a:cubicBezTo>
                    <a:pt x="321098" y="265037"/>
                    <a:pt x="372533" y="203442"/>
                    <a:pt x="369993" y="131687"/>
                  </a:cubicBezTo>
                  <a:close/>
                  <a:moveTo>
                    <a:pt x="329354" y="320283"/>
                  </a:moveTo>
                  <a:cubicBezTo>
                    <a:pt x="316654" y="302502"/>
                    <a:pt x="260773" y="284087"/>
                    <a:pt x="255693" y="313297"/>
                  </a:cubicBezTo>
                  <a:cubicBezTo>
                    <a:pt x="266489" y="313297"/>
                    <a:pt x="288714" y="301233"/>
                    <a:pt x="289348" y="318377"/>
                  </a:cubicBezTo>
                  <a:cubicBezTo>
                    <a:pt x="289348" y="327902"/>
                    <a:pt x="272839" y="324092"/>
                    <a:pt x="275379" y="337427"/>
                  </a:cubicBezTo>
                  <a:cubicBezTo>
                    <a:pt x="293158" y="336158"/>
                    <a:pt x="310304" y="333617"/>
                    <a:pt x="329354" y="3202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49" name="Google Shape;449;p8"/>
            <p:cNvSpPr/>
            <p:nvPr/>
          </p:nvSpPr>
          <p:spPr>
            <a:xfrm>
              <a:off x="301831" y="611168"/>
              <a:ext cx="314135" cy="349552"/>
            </a:xfrm>
            <a:custGeom>
              <a:avLst/>
              <a:gdLst/>
              <a:ahLst/>
              <a:cxnLst/>
              <a:rect l="l" t="t" r="r" b="b"/>
              <a:pathLst>
                <a:path w="647700" h="720725" extrusionOk="0">
                  <a:moveTo>
                    <a:pt x="513080" y="323850"/>
                  </a:moveTo>
                  <a:cubicBezTo>
                    <a:pt x="517525" y="130810"/>
                    <a:pt x="228600" y="72390"/>
                    <a:pt x="142240" y="236220"/>
                  </a:cubicBezTo>
                  <a:cubicBezTo>
                    <a:pt x="74930" y="348615"/>
                    <a:pt x="219075" y="481330"/>
                    <a:pt x="144145" y="591820"/>
                  </a:cubicBezTo>
                  <a:cubicBezTo>
                    <a:pt x="140970" y="600710"/>
                    <a:pt x="146685" y="608965"/>
                    <a:pt x="156210" y="609600"/>
                  </a:cubicBezTo>
                  <a:cubicBezTo>
                    <a:pt x="183515" y="603250"/>
                    <a:pt x="471170" y="659130"/>
                    <a:pt x="370205" y="597535"/>
                  </a:cubicBezTo>
                  <a:cubicBezTo>
                    <a:pt x="366395" y="480695"/>
                    <a:pt x="525780" y="439420"/>
                    <a:pt x="513080" y="323850"/>
                  </a:cubicBezTo>
                  <a:close/>
                  <a:moveTo>
                    <a:pt x="249555" y="588010"/>
                  </a:moveTo>
                  <a:cubicBezTo>
                    <a:pt x="230505" y="510540"/>
                    <a:pt x="259080" y="430530"/>
                    <a:pt x="233680" y="354965"/>
                  </a:cubicBezTo>
                  <a:cubicBezTo>
                    <a:pt x="264795" y="384175"/>
                    <a:pt x="260985" y="381635"/>
                    <a:pt x="294640" y="368300"/>
                  </a:cubicBezTo>
                  <a:cubicBezTo>
                    <a:pt x="311785" y="385445"/>
                    <a:pt x="311785" y="385445"/>
                    <a:pt x="334010" y="392430"/>
                  </a:cubicBezTo>
                  <a:cubicBezTo>
                    <a:pt x="320675" y="454660"/>
                    <a:pt x="300355" y="514985"/>
                    <a:pt x="284480" y="576580"/>
                  </a:cubicBezTo>
                  <a:cubicBezTo>
                    <a:pt x="281305" y="594995"/>
                    <a:pt x="267335" y="597535"/>
                    <a:pt x="249555" y="588010"/>
                  </a:cubicBezTo>
                  <a:close/>
                  <a:moveTo>
                    <a:pt x="340360" y="595630"/>
                  </a:moveTo>
                  <a:cubicBezTo>
                    <a:pt x="326390" y="598805"/>
                    <a:pt x="316865" y="598805"/>
                    <a:pt x="306070" y="589280"/>
                  </a:cubicBezTo>
                  <a:cubicBezTo>
                    <a:pt x="324485" y="520065"/>
                    <a:pt x="330200" y="430530"/>
                    <a:pt x="379730" y="377825"/>
                  </a:cubicBezTo>
                  <a:cubicBezTo>
                    <a:pt x="368300" y="346075"/>
                    <a:pt x="354965" y="335915"/>
                    <a:pt x="327025" y="359410"/>
                  </a:cubicBezTo>
                  <a:cubicBezTo>
                    <a:pt x="293370" y="341630"/>
                    <a:pt x="296545" y="333375"/>
                    <a:pt x="266700" y="354330"/>
                  </a:cubicBezTo>
                  <a:cubicBezTo>
                    <a:pt x="259715" y="342900"/>
                    <a:pt x="253365" y="331470"/>
                    <a:pt x="246380" y="320040"/>
                  </a:cubicBezTo>
                  <a:cubicBezTo>
                    <a:pt x="173355" y="307975"/>
                    <a:pt x="207010" y="382905"/>
                    <a:pt x="216535" y="386715"/>
                  </a:cubicBezTo>
                  <a:cubicBezTo>
                    <a:pt x="220345" y="452120"/>
                    <a:pt x="218440" y="519430"/>
                    <a:pt x="220980" y="584835"/>
                  </a:cubicBezTo>
                  <a:cubicBezTo>
                    <a:pt x="203200" y="588645"/>
                    <a:pt x="203200" y="589280"/>
                    <a:pt x="184785" y="581660"/>
                  </a:cubicBezTo>
                  <a:cubicBezTo>
                    <a:pt x="217170" y="478790"/>
                    <a:pt x="132080" y="381635"/>
                    <a:pt x="150495" y="281305"/>
                  </a:cubicBezTo>
                  <a:cubicBezTo>
                    <a:pt x="176530" y="188595"/>
                    <a:pt x="277495" y="156210"/>
                    <a:pt x="364490" y="170180"/>
                  </a:cubicBezTo>
                  <a:cubicBezTo>
                    <a:pt x="437515" y="178435"/>
                    <a:pt x="478155" y="247650"/>
                    <a:pt x="485140" y="314325"/>
                  </a:cubicBezTo>
                  <a:cubicBezTo>
                    <a:pt x="493395" y="430530"/>
                    <a:pt x="337820" y="475615"/>
                    <a:pt x="340360" y="595630"/>
                  </a:cubicBezTo>
                  <a:close/>
                  <a:moveTo>
                    <a:pt x="325755" y="644525"/>
                  </a:moveTo>
                  <a:cubicBezTo>
                    <a:pt x="270510" y="646430"/>
                    <a:pt x="215900" y="626745"/>
                    <a:pt x="161925" y="631190"/>
                  </a:cubicBezTo>
                  <a:cubicBezTo>
                    <a:pt x="137795" y="666750"/>
                    <a:pt x="304165" y="661035"/>
                    <a:pt x="325120" y="671195"/>
                  </a:cubicBezTo>
                  <a:cubicBezTo>
                    <a:pt x="360680" y="675640"/>
                    <a:pt x="353695" y="645160"/>
                    <a:pt x="325755" y="644525"/>
                  </a:cubicBezTo>
                  <a:close/>
                  <a:moveTo>
                    <a:pt x="176530" y="681990"/>
                  </a:moveTo>
                  <a:cubicBezTo>
                    <a:pt x="167005" y="729615"/>
                    <a:pt x="273050" y="708025"/>
                    <a:pt x="304165" y="720725"/>
                  </a:cubicBezTo>
                  <a:cubicBezTo>
                    <a:pt x="378460" y="691515"/>
                    <a:pt x="199390" y="686435"/>
                    <a:pt x="176530" y="681990"/>
                  </a:cubicBezTo>
                  <a:close/>
                  <a:moveTo>
                    <a:pt x="555625" y="214630"/>
                  </a:moveTo>
                  <a:cubicBezTo>
                    <a:pt x="588010" y="198755"/>
                    <a:pt x="614045" y="179705"/>
                    <a:pt x="647700" y="162560"/>
                  </a:cubicBezTo>
                  <a:cubicBezTo>
                    <a:pt x="629285" y="140335"/>
                    <a:pt x="513080" y="196850"/>
                    <a:pt x="555625" y="214630"/>
                  </a:cubicBezTo>
                  <a:close/>
                  <a:moveTo>
                    <a:pt x="0" y="465455"/>
                  </a:moveTo>
                  <a:cubicBezTo>
                    <a:pt x="14605" y="500380"/>
                    <a:pt x="64135" y="459105"/>
                    <a:pt x="78105" y="439420"/>
                  </a:cubicBezTo>
                  <a:cubicBezTo>
                    <a:pt x="49530" y="413385"/>
                    <a:pt x="29210" y="454660"/>
                    <a:pt x="0" y="465455"/>
                  </a:cubicBezTo>
                  <a:close/>
                  <a:moveTo>
                    <a:pt x="30480" y="86360"/>
                  </a:moveTo>
                  <a:cubicBezTo>
                    <a:pt x="35560" y="98425"/>
                    <a:pt x="99060" y="177800"/>
                    <a:pt x="105410" y="149860"/>
                  </a:cubicBezTo>
                  <a:cubicBezTo>
                    <a:pt x="90170" y="130175"/>
                    <a:pt x="60325" y="67945"/>
                    <a:pt x="30480" y="86360"/>
                  </a:cubicBezTo>
                  <a:close/>
                  <a:moveTo>
                    <a:pt x="351790" y="76200"/>
                  </a:moveTo>
                  <a:cubicBezTo>
                    <a:pt x="374015" y="69215"/>
                    <a:pt x="363220" y="30480"/>
                    <a:pt x="369570" y="11430"/>
                  </a:cubicBezTo>
                  <a:cubicBezTo>
                    <a:pt x="370205" y="5080"/>
                    <a:pt x="364490" y="0"/>
                    <a:pt x="357505" y="0"/>
                  </a:cubicBezTo>
                  <a:cubicBezTo>
                    <a:pt x="335915" y="635"/>
                    <a:pt x="345440" y="30480"/>
                    <a:pt x="342265" y="45085"/>
                  </a:cubicBezTo>
                  <a:cubicBezTo>
                    <a:pt x="342265" y="45085"/>
                    <a:pt x="342265" y="45085"/>
                    <a:pt x="342900" y="45085"/>
                  </a:cubicBezTo>
                  <a:cubicBezTo>
                    <a:pt x="342265" y="55245"/>
                    <a:pt x="336550" y="75565"/>
                    <a:pt x="351790" y="76200"/>
                  </a:cubicBezTo>
                  <a:close/>
                  <a:moveTo>
                    <a:pt x="519430" y="487045"/>
                  </a:moveTo>
                  <a:cubicBezTo>
                    <a:pt x="540385" y="495935"/>
                    <a:pt x="566420" y="540385"/>
                    <a:pt x="589280" y="520700"/>
                  </a:cubicBezTo>
                  <a:cubicBezTo>
                    <a:pt x="585470" y="502920"/>
                    <a:pt x="500380" y="438785"/>
                    <a:pt x="519430" y="48704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50" name="Google Shape;450;p8"/>
            <p:cNvSpPr/>
            <p:nvPr/>
          </p:nvSpPr>
          <p:spPr>
            <a:xfrm>
              <a:off x="5200465" y="821938"/>
              <a:ext cx="313748" cy="356086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51" name="Google Shape;451;p8"/>
            <p:cNvSpPr/>
            <p:nvPr/>
          </p:nvSpPr>
          <p:spPr>
            <a:xfrm rot="-988374">
              <a:off x="8793699" y="981136"/>
              <a:ext cx="395858" cy="320125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52" name="Google Shape;452;p8"/>
            <p:cNvSpPr/>
            <p:nvPr/>
          </p:nvSpPr>
          <p:spPr>
            <a:xfrm rot="1179229">
              <a:off x="6978602" y="547675"/>
              <a:ext cx="347146" cy="378286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53" name="Google Shape;453;p8"/>
            <p:cNvSpPr/>
            <p:nvPr/>
          </p:nvSpPr>
          <p:spPr>
            <a:xfrm>
              <a:off x="980841" y="910413"/>
              <a:ext cx="326644" cy="367792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54" name="Google Shape;454;p8"/>
            <p:cNvSpPr/>
            <p:nvPr/>
          </p:nvSpPr>
          <p:spPr>
            <a:xfrm>
              <a:off x="8699186" y="523462"/>
              <a:ext cx="403969" cy="323646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55" name="Google Shape;455;p8"/>
            <p:cNvSpPr/>
            <p:nvPr/>
          </p:nvSpPr>
          <p:spPr>
            <a:xfrm>
              <a:off x="6870722" y="1009504"/>
              <a:ext cx="256151" cy="229019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56" name="Google Shape;456;p8"/>
            <p:cNvSpPr/>
            <p:nvPr/>
          </p:nvSpPr>
          <p:spPr>
            <a:xfrm rot="-2424567">
              <a:off x="1204048" y="475241"/>
              <a:ext cx="211213" cy="278694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57" name="Google Shape;457;p8"/>
            <p:cNvSpPr/>
            <p:nvPr/>
          </p:nvSpPr>
          <p:spPr>
            <a:xfrm>
              <a:off x="7556769" y="607048"/>
              <a:ext cx="402022" cy="236475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458" name="Google Shape;458;p8"/>
            <p:cNvGrpSpPr/>
            <p:nvPr/>
          </p:nvGrpSpPr>
          <p:grpSpPr>
            <a:xfrm rot="890855">
              <a:off x="3181660" y="515636"/>
              <a:ext cx="370663" cy="217580"/>
              <a:chOff x="1429156" y="1387535"/>
              <a:chExt cx="657769" cy="386112"/>
            </a:xfrm>
          </p:grpSpPr>
          <p:sp>
            <p:nvSpPr>
              <p:cNvPr id="459" name="Google Shape;459;p8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460" name="Google Shape;460;p8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461" name="Google Shape;461;p8"/>
            <p:cNvSpPr/>
            <p:nvPr/>
          </p:nvSpPr>
          <p:spPr>
            <a:xfrm rot="-2499483">
              <a:off x="4165391" y="919169"/>
              <a:ext cx="428994" cy="113072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62" name="Google Shape;462;p8"/>
            <p:cNvSpPr/>
            <p:nvPr/>
          </p:nvSpPr>
          <p:spPr>
            <a:xfrm>
              <a:off x="674582" y="523294"/>
              <a:ext cx="375105" cy="294447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463" name="Google Shape;463;p8"/>
            <p:cNvGrpSpPr/>
            <p:nvPr/>
          </p:nvGrpSpPr>
          <p:grpSpPr>
            <a:xfrm>
              <a:off x="3707787" y="505390"/>
              <a:ext cx="212392" cy="256778"/>
              <a:chOff x="1010452" y="1144365"/>
              <a:chExt cx="376916" cy="455685"/>
            </a:xfrm>
          </p:grpSpPr>
          <p:sp>
            <p:nvSpPr>
              <p:cNvPr id="464" name="Google Shape;464;p8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465" name="Google Shape;465;p8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466" name="Google Shape;466;p8"/>
            <p:cNvSpPr/>
            <p:nvPr/>
          </p:nvSpPr>
          <p:spPr>
            <a:xfrm rot="-1100489">
              <a:off x="8420309" y="672386"/>
              <a:ext cx="223722" cy="226855"/>
            </a:xfrm>
            <a:custGeom>
              <a:avLst/>
              <a:gdLst/>
              <a:ahLst/>
              <a:cxnLst/>
              <a:rect l="l" t="t" r="r" b="b"/>
              <a:pathLst>
                <a:path w="461644" h="468109" extrusionOk="0">
                  <a:moveTo>
                    <a:pt x="313055" y="28998"/>
                  </a:moveTo>
                  <a:cubicBezTo>
                    <a:pt x="261620" y="-13547"/>
                    <a:pt x="187960" y="-4022"/>
                    <a:pt x="131445" y="23918"/>
                  </a:cubicBezTo>
                  <a:cubicBezTo>
                    <a:pt x="158750" y="209973"/>
                    <a:pt x="74295" y="277918"/>
                    <a:pt x="0" y="435398"/>
                  </a:cubicBezTo>
                  <a:cubicBezTo>
                    <a:pt x="26670" y="495088"/>
                    <a:pt x="107314" y="453178"/>
                    <a:pt x="158750" y="461433"/>
                  </a:cubicBezTo>
                  <a:cubicBezTo>
                    <a:pt x="257810" y="439208"/>
                    <a:pt x="367664" y="470323"/>
                    <a:pt x="461645" y="435398"/>
                  </a:cubicBezTo>
                  <a:cubicBezTo>
                    <a:pt x="369570" y="280458"/>
                    <a:pt x="297814" y="222038"/>
                    <a:pt x="313055" y="28998"/>
                  </a:cubicBezTo>
                  <a:close/>
                  <a:moveTo>
                    <a:pt x="270510" y="39158"/>
                  </a:moveTo>
                  <a:cubicBezTo>
                    <a:pt x="237489" y="54398"/>
                    <a:pt x="205105" y="51858"/>
                    <a:pt x="172085" y="38523"/>
                  </a:cubicBezTo>
                  <a:cubicBezTo>
                    <a:pt x="197485" y="14393"/>
                    <a:pt x="243205" y="16933"/>
                    <a:pt x="270510" y="39158"/>
                  </a:cubicBezTo>
                  <a:close/>
                  <a:moveTo>
                    <a:pt x="160655" y="63923"/>
                  </a:moveTo>
                  <a:cubicBezTo>
                    <a:pt x="203835" y="69638"/>
                    <a:pt x="242570" y="70273"/>
                    <a:pt x="287020" y="64558"/>
                  </a:cubicBezTo>
                  <a:cubicBezTo>
                    <a:pt x="301625" y="119803"/>
                    <a:pt x="283845" y="182033"/>
                    <a:pt x="306070" y="232833"/>
                  </a:cubicBezTo>
                  <a:cubicBezTo>
                    <a:pt x="314325" y="244898"/>
                    <a:pt x="330835" y="258868"/>
                    <a:pt x="321310" y="274743"/>
                  </a:cubicBezTo>
                  <a:cubicBezTo>
                    <a:pt x="258445" y="376978"/>
                    <a:pt x="194310" y="273473"/>
                    <a:pt x="116839" y="281728"/>
                  </a:cubicBezTo>
                  <a:cubicBezTo>
                    <a:pt x="172085" y="168063"/>
                    <a:pt x="155575" y="180763"/>
                    <a:pt x="160655" y="63923"/>
                  </a:cubicBezTo>
                  <a:close/>
                  <a:moveTo>
                    <a:pt x="350520" y="430318"/>
                  </a:moveTo>
                  <a:cubicBezTo>
                    <a:pt x="243839" y="425238"/>
                    <a:pt x="137795" y="444923"/>
                    <a:pt x="31750" y="441113"/>
                  </a:cubicBezTo>
                  <a:cubicBezTo>
                    <a:pt x="123189" y="141393"/>
                    <a:pt x="212089" y="450003"/>
                    <a:pt x="340360" y="284903"/>
                  </a:cubicBezTo>
                  <a:cubicBezTo>
                    <a:pt x="373380" y="329353"/>
                    <a:pt x="400685" y="368088"/>
                    <a:pt x="425450" y="415713"/>
                  </a:cubicBezTo>
                  <a:cubicBezTo>
                    <a:pt x="418464" y="425238"/>
                    <a:pt x="368935" y="431588"/>
                    <a:pt x="350520" y="430318"/>
                  </a:cubicBezTo>
                  <a:close/>
                  <a:moveTo>
                    <a:pt x="275589" y="413173"/>
                  </a:moveTo>
                  <a:cubicBezTo>
                    <a:pt x="280670" y="396663"/>
                    <a:pt x="275589" y="382058"/>
                    <a:pt x="274320" y="363643"/>
                  </a:cubicBezTo>
                  <a:cubicBezTo>
                    <a:pt x="203200" y="347768"/>
                    <a:pt x="209550" y="449368"/>
                    <a:pt x="275589" y="413173"/>
                  </a:cubicBezTo>
                  <a:close/>
                  <a:moveTo>
                    <a:pt x="250189" y="403648"/>
                  </a:moveTo>
                  <a:cubicBezTo>
                    <a:pt x="236855" y="403013"/>
                    <a:pt x="242570" y="390313"/>
                    <a:pt x="252095" y="387773"/>
                  </a:cubicBezTo>
                  <a:cubicBezTo>
                    <a:pt x="264160" y="389678"/>
                    <a:pt x="259714" y="403013"/>
                    <a:pt x="250189" y="403648"/>
                  </a:cubicBezTo>
                  <a:close/>
                  <a:moveTo>
                    <a:pt x="160020" y="336338"/>
                  </a:moveTo>
                  <a:cubicBezTo>
                    <a:pt x="121920" y="334433"/>
                    <a:pt x="120014" y="387138"/>
                    <a:pt x="158750" y="385233"/>
                  </a:cubicBezTo>
                  <a:cubicBezTo>
                    <a:pt x="191770" y="387773"/>
                    <a:pt x="194310" y="335703"/>
                    <a:pt x="160020" y="336338"/>
                  </a:cubicBezTo>
                  <a:close/>
                  <a:moveTo>
                    <a:pt x="153035" y="363008"/>
                  </a:moveTo>
                  <a:cubicBezTo>
                    <a:pt x="160020" y="361103"/>
                    <a:pt x="163830" y="354118"/>
                    <a:pt x="167639" y="365548"/>
                  </a:cubicBezTo>
                  <a:cubicBezTo>
                    <a:pt x="161289" y="366183"/>
                    <a:pt x="155575" y="370628"/>
                    <a:pt x="153035" y="363008"/>
                  </a:cubicBezTo>
                  <a:close/>
                  <a:moveTo>
                    <a:pt x="235585" y="262678"/>
                  </a:moveTo>
                  <a:cubicBezTo>
                    <a:pt x="268605" y="265218"/>
                    <a:pt x="281305" y="215053"/>
                    <a:pt x="240030" y="211243"/>
                  </a:cubicBezTo>
                  <a:cubicBezTo>
                    <a:pt x="203200" y="206798"/>
                    <a:pt x="203835" y="257598"/>
                    <a:pt x="235585" y="262678"/>
                  </a:cubicBezTo>
                  <a:close/>
                  <a:moveTo>
                    <a:pt x="248285" y="235373"/>
                  </a:moveTo>
                  <a:cubicBezTo>
                    <a:pt x="242570" y="240453"/>
                    <a:pt x="237489" y="246803"/>
                    <a:pt x="232410" y="238548"/>
                  </a:cubicBezTo>
                  <a:cubicBezTo>
                    <a:pt x="231139" y="228388"/>
                    <a:pt x="240664" y="230293"/>
                    <a:pt x="248285" y="235373"/>
                  </a:cubicBezTo>
                  <a:close/>
                  <a:moveTo>
                    <a:pt x="224155" y="133138"/>
                  </a:moveTo>
                  <a:cubicBezTo>
                    <a:pt x="224789" y="115993"/>
                    <a:pt x="196214" y="108373"/>
                    <a:pt x="193675" y="129328"/>
                  </a:cubicBezTo>
                  <a:cubicBezTo>
                    <a:pt x="190500" y="154093"/>
                    <a:pt x="222250" y="155998"/>
                    <a:pt x="224155" y="1331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67" name="Google Shape;467;p8"/>
            <p:cNvSpPr/>
            <p:nvPr/>
          </p:nvSpPr>
          <p:spPr>
            <a:xfrm>
              <a:off x="3572521" y="981550"/>
              <a:ext cx="255529" cy="288428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68" name="Google Shape;468;p8"/>
            <p:cNvSpPr/>
            <p:nvPr/>
          </p:nvSpPr>
          <p:spPr>
            <a:xfrm rot="1800079">
              <a:off x="8229930" y="1002016"/>
              <a:ext cx="198020" cy="248076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69" name="Google Shape;469;p8"/>
            <p:cNvSpPr/>
            <p:nvPr/>
          </p:nvSpPr>
          <p:spPr>
            <a:xfrm>
              <a:off x="3943429" y="927518"/>
              <a:ext cx="163399" cy="257295"/>
            </a:xfrm>
            <a:custGeom>
              <a:avLst/>
              <a:gdLst/>
              <a:ahLst/>
              <a:cxnLst/>
              <a:rect l="l" t="t" r="r" b="b"/>
              <a:pathLst>
                <a:path w="336906" h="530506" extrusionOk="0">
                  <a:moveTo>
                    <a:pt x="136525" y="96168"/>
                  </a:moveTo>
                  <a:cubicBezTo>
                    <a:pt x="113030" y="223803"/>
                    <a:pt x="24130" y="329848"/>
                    <a:pt x="0" y="458118"/>
                  </a:cubicBezTo>
                  <a:cubicBezTo>
                    <a:pt x="60960" y="713388"/>
                    <a:pt x="264795" y="217453"/>
                    <a:pt x="278765" y="141253"/>
                  </a:cubicBezTo>
                  <a:cubicBezTo>
                    <a:pt x="291465" y="75213"/>
                    <a:pt x="152400" y="18698"/>
                    <a:pt x="136525" y="96168"/>
                  </a:cubicBezTo>
                  <a:close/>
                  <a:moveTo>
                    <a:pt x="69850" y="504473"/>
                  </a:moveTo>
                  <a:cubicBezTo>
                    <a:pt x="-16510" y="531778"/>
                    <a:pt x="43815" y="378743"/>
                    <a:pt x="63500" y="342548"/>
                  </a:cubicBezTo>
                  <a:cubicBezTo>
                    <a:pt x="111760" y="336833"/>
                    <a:pt x="138430" y="339373"/>
                    <a:pt x="164465" y="352073"/>
                  </a:cubicBezTo>
                  <a:cubicBezTo>
                    <a:pt x="137795" y="404778"/>
                    <a:pt x="107315" y="458753"/>
                    <a:pt x="69850" y="504473"/>
                  </a:cubicBezTo>
                  <a:close/>
                  <a:moveTo>
                    <a:pt x="182245" y="318418"/>
                  </a:moveTo>
                  <a:cubicBezTo>
                    <a:pt x="149860" y="327308"/>
                    <a:pt x="116205" y="321593"/>
                    <a:pt x="80645" y="319053"/>
                  </a:cubicBezTo>
                  <a:cubicBezTo>
                    <a:pt x="100330" y="253013"/>
                    <a:pt x="133350" y="192053"/>
                    <a:pt x="159385" y="127918"/>
                  </a:cubicBezTo>
                  <a:cubicBezTo>
                    <a:pt x="189230" y="139348"/>
                    <a:pt x="217170" y="150143"/>
                    <a:pt x="245110" y="161573"/>
                  </a:cubicBezTo>
                  <a:cubicBezTo>
                    <a:pt x="244475" y="190148"/>
                    <a:pt x="216535" y="259998"/>
                    <a:pt x="182245" y="318418"/>
                  </a:cubicBezTo>
                  <a:close/>
                  <a:moveTo>
                    <a:pt x="248285" y="134268"/>
                  </a:moveTo>
                  <a:cubicBezTo>
                    <a:pt x="222885" y="140618"/>
                    <a:pt x="121920" y="93628"/>
                    <a:pt x="187960" y="80928"/>
                  </a:cubicBezTo>
                  <a:cubicBezTo>
                    <a:pt x="208915" y="83468"/>
                    <a:pt x="281940" y="105693"/>
                    <a:pt x="248285" y="134268"/>
                  </a:cubicBezTo>
                  <a:close/>
                  <a:moveTo>
                    <a:pt x="295275" y="283"/>
                  </a:moveTo>
                  <a:cubicBezTo>
                    <a:pt x="224155" y="-6067"/>
                    <a:pt x="259715" y="96803"/>
                    <a:pt x="311785" y="73308"/>
                  </a:cubicBezTo>
                  <a:cubicBezTo>
                    <a:pt x="353695" y="53623"/>
                    <a:pt x="339725" y="-1622"/>
                    <a:pt x="295275" y="283"/>
                  </a:cubicBezTo>
                  <a:close/>
                  <a:moveTo>
                    <a:pt x="274320" y="30763"/>
                  </a:moveTo>
                  <a:cubicBezTo>
                    <a:pt x="290830" y="26318"/>
                    <a:pt x="303530" y="14253"/>
                    <a:pt x="317500" y="26318"/>
                  </a:cubicBezTo>
                  <a:cubicBezTo>
                    <a:pt x="329565" y="56163"/>
                    <a:pt x="273685" y="75848"/>
                    <a:pt x="274320" y="30763"/>
                  </a:cubicBezTo>
                  <a:close/>
                  <a:moveTo>
                    <a:pt x="210820" y="187608"/>
                  </a:moveTo>
                  <a:cubicBezTo>
                    <a:pt x="212090" y="151413"/>
                    <a:pt x="158115" y="146333"/>
                    <a:pt x="156210" y="186338"/>
                  </a:cubicBezTo>
                  <a:cubicBezTo>
                    <a:pt x="155575" y="216183"/>
                    <a:pt x="209550" y="217453"/>
                    <a:pt x="210820" y="187608"/>
                  </a:cubicBezTo>
                  <a:close/>
                  <a:moveTo>
                    <a:pt x="187960" y="180623"/>
                  </a:moveTo>
                  <a:cubicBezTo>
                    <a:pt x="193040" y="185068"/>
                    <a:pt x="189230" y="186973"/>
                    <a:pt x="186055" y="190783"/>
                  </a:cubicBezTo>
                  <a:cubicBezTo>
                    <a:pt x="179705" y="185068"/>
                    <a:pt x="183515" y="184433"/>
                    <a:pt x="187960" y="180623"/>
                  </a:cubicBezTo>
                  <a:close/>
                  <a:moveTo>
                    <a:pt x="167005" y="229518"/>
                  </a:moveTo>
                  <a:cubicBezTo>
                    <a:pt x="139700" y="230153"/>
                    <a:pt x="128270" y="275873"/>
                    <a:pt x="164465" y="276508"/>
                  </a:cubicBezTo>
                  <a:cubicBezTo>
                    <a:pt x="196215" y="277143"/>
                    <a:pt x="193675" y="232058"/>
                    <a:pt x="167005" y="22951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70" name="Google Shape;470;p8"/>
            <p:cNvSpPr/>
            <p:nvPr/>
          </p:nvSpPr>
          <p:spPr>
            <a:xfrm>
              <a:off x="4038156" y="505004"/>
              <a:ext cx="340006" cy="361563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71" name="Google Shape;471;p8"/>
            <p:cNvSpPr/>
            <p:nvPr/>
          </p:nvSpPr>
          <p:spPr>
            <a:xfrm>
              <a:off x="2854633" y="688547"/>
              <a:ext cx="416637" cy="259709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72" name="Google Shape;472;p8"/>
            <p:cNvSpPr/>
            <p:nvPr/>
          </p:nvSpPr>
          <p:spPr>
            <a:xfrm rot="-1252057">
              <a:off x="6497159" y="534061"/>
              <a:ext cx="204722" cy="302187"/>
            </a:xfrm>
            <a:custGeom>
              <a:avLst/>
              <a:gdLst/>
              <a:ahLst/>
              <a:cxnLst/>
              <a:rect l="l" t="t" r="r" b="b"/>
              <a:pathLst>
                <a:path w="422747" h="624012" extrusionOk="0">
                  <a:moveTo>
                    <a:pt x="410845" y="259621"/>
                  </a:moveTo>
                  <a:cubicBezTo>
                    <a:pt x="398145" y="183421"/>
                    <a:pt x="422275" y="81821"/>
                    <a:pt x="377825" y="18321"/>
                  </a:cubicBezTo>
                  <a:cubicBezTo>
                    <a:pt x="294640" y="-22319"/>
                    <a:pt x="191770" y="15781"/>
                    <a:pt x="103505" y="26576"/>
                  </a:cubicBezTo>
                  <a:cubicBezTo>
                    <a:pt x="76836" y="36101"/>
                    <a:pt x="38100" y="32291"/>
                    <a:pt x="17780" y="51976"/>
                  </a:cubicBezTo>
                  <a:cubicBezTo>
                    <a:pt x="17145" y="62771"/>
                    <a:pt x="5715" y="62771"/>
                    <a:pt x="0" y="72931"/>
                  </a:cubicBezTo>
                  <a:cubicBezTo>
                    <a:pt x="19686" y="229776"/>
                    <a:pt x="7620" y="389161"/>
                    <a:pt x="13970" y="547276"/>
                  </a:cubicBezTo>
                  <a:cubicBezTo>
                    <a:pt x="-6350" y="657766"/>
                    <a:pt x="162561" y="615856"/>
                    <a:pt x="227330" y="617761"/>
                  </a:cubicBezTo>
                  <a:cubicBezTo>
                    <a:pt x="270511" y="592361"/>
                    <a:pt x="426086" y="628556"/>
                    <a:pt x="422275" y="570771"/>
                  </a:cubicBezTo>
                  <a:cubicBezTo>
                    <a:pt x="424815" y="467266"/>
                    <a:pt x="416561" y="363126"/>
                    <a:pt x="410845" y="259621"/>
                  </a:cubicBezTo>
                  <a:close/>
                  <a:moveTo>
                    <a:pt x="353061" y="579026"/>
                  </a:moveTo>
                  <a:cubicBezTo>
                    <a:pt x="288925" y="577121"/>
                    <a:pt x="60961" y="637446"/>
                    <a:pt x="38736" y="575851"/>
                  </a:cubicBezTo>
                  <a:cubicBezTo>
                    <a:pt x="143511" y="579026"/>
                    <a:pt x="248286" y="572676"/>
                    <a:pt x="353061" y="574581"/>
                  </a:cubicBezTo>
                  <a:cubicBezTo>
                    <a:pt x="353061" y="575851"/>
                    <a:pt x="353061" y="577121"/>
                    <a:pt x="353061" y="579026"/>
                  </a:cubicBezTo>
                  <a:close/>
                  <a:moveTo>
                    <a:pt x="361315" y="547911"/>
                  </a:moveTo>
                  <a:cubicBezTo>
                    <a:pt x="252095" y="555531"/>
                    <a:pt x="144145" y="561881"/>
                    <a:pt x="35561" y="551086"/>
                  </a:cubicBezTo>
                  <a:cubicBezTo>
                    <a:pt x="39370" y="392971"/>
                    <a:pt x="33020" y="236761"/>
                    <a:pt x="27305" y="79281"/>
                  </a:cubicBezTo>
                  <a:cubicBezTo>
                    <a:pt x="112395" y="27846"/>
                    <a:pt x="231775" y="25941"/>
                    <a:pt x="329565" y="25941"/>
                  </a:cubicBezTo>
                  <a:cubicBezTo>
                    <a:pt x="369570" y="197391"/>
                    <a:pt x="365761" y="373286"/>
                    <a:pt x="361315" y="547911"/>
                  </a:cubicBezTo>
                  <a:close/>
                  <a:moveTo>
                    <a:pt x="377190" y="141511"/>
                  </a:moveTo>
                  <a:cubicBezTo>
                    <a:pt x="360045" y="110396"/>
                    <a:pt x="364490" y="76106"/>
                    <a:pt x="356870" y="41816"/>
                  </a:cubicBezTo>
                  <a:cubicBezTo>
                    <a:pt x="381000" y="13241"/>
                    <a:pt x="381000" y="121826"/>
                    <a:pt x="377190" y="141511"/>
                  </a:cubicBezTo>
                  <a:close/>
                  <a:moveTo>
                    <a:pt x="397511" y="544736"/>
                  </a:moveTo>
                  <a:cubicBezTo>
                    <a:pt x="372745" y="497746"/>
                    <a:pt x="394336" y="431071"/>
                    <a:pt x="387350" y="376461"/>
                  </a:cubicBezTo>
                  <a:cubicBezTo>
                    <a:pt x="401955" y="370746"/>
                    <a:pt x="402590" y="530766"/>
                    <a:pt x="397511" y="544736"/>
                  </a:cubicBezTo>
                  <a:close/>
                  <a:moveTo>
                    <a:pt x="302895" y="182786"/>
                  </a:moveTo>
                  <a:cubicBezTo>
                    <a:pt x="313690" y="183421"/>
                    <a:pt x="331470" y="173896"/>
                    <a:pt x="320675" y="162466"/>
                  </a:cubicBezTo>
                  <a:cubicBezTo>
                    <a:pt x="297180" y="138336"/>
                    <a:pt x="309880" y="104046"/>
                    <a:pt x="300355" y="74836"/>
                  </a:cubicBezTo>
                  <a:cubicBezTo>
                    <a:pt x="307340" y="35466"/>
                    <a:pt x="90170" y="76741"/>
                    <a:pt x="59690" y="81821"/>
                  </a:cubicBezTo>
                  <a:cubicBezTo>
                    <a:pt x="48261" y="119921"/>
                    <a:pt x="77470" y="152941"/>
                    <a:pt x="62865" y="194851"/>
                  </a:cubicBezTo>
                  <a:cubicBezTo>
                    <a:pt x="148590" y="206916"/>
                    <a:pt x="211455" y="177071"/>
                    <a:pt x="302895" y="182786"/>
                  </a:cubicBezTo>
                  <a:close/>
                  <a:moveTo>
                    <a:pt x="282575" y="83091"/>
                  </a:moveTo>
                  <a:cubicBezTo>
                    <a:pt x="292100" y="105316"/>
                    <a:pt x="287655" y="127541"/>
                    <a:pt x="290830" y="149131"/>
                  </a:cubicBezTo>
                  <a:cubicBezTo>
                    <a:pt x="227965" y="172626"/>
                    <a:pt x="154940" y="172626"/>
                    <a:pt x="87630" y="174531"/>
                  </a:cubicBezTo>
                  <a:cubicBezTo>
                    <a:pt x="75565" y="151671"/>
                    <a:pt x="83820" y="128176"/>
                    <a:pt x="72390" y="104046"/>
                  </a:cubicBezTo>
                  <a:cubicBezTo>
                    <a:pt x="140970" y="86266"/>
                    <a:pt x="212725" y="81821"/>
                    <a:pt x="282575" y="83091"/>
                  </a:cubicBezTo>
                  <a:close/>
                  <a:moveTo>
                    <a:pt x="274955" y="383446"/>
                  </a:moveTo>
                  <a:cubicBezTo>
                    <a:pt x="257811" y="411386"/>
                    <a:pt x="281305" y="441866"/>
                    <a:pt x="268605" y="477426"/>
                  </a:cubicBezTo>
                  <a:cubicBezTo>
                    <a:pt x="244475" y="452026"/>
                    <a:pt x="215900" y="479331"/>
                    <a:pt x="189865" y="461551"/>
                  </a:cubicBezTo>
                  <a:cubicBezTo>
                    <a:pt x="175261" y="454566"/>
                    <a:pt x="163195" y="458376"/>
                    <a:pt x="153036" y="471076"/>
                  </a:cubicBezTo>
                  <a:cubicBezTo>
                    <a:pt x="159386" y="509176"/>
                    <a:pt x="156845" y="525686"/>
                    <a:pt x="204470" y="518066"/>
                  </a:cubicBezTo>
                  <a:cubicBezTo>
                    <a:pt x="208280" y="509811"/>
                    <a:pt x="212725" y="500921"/>
                    <a:pt x="218440" y="490761"/>
                  </a:cubicBezTo>
                  <a:cubicBezTo>
                    <a:pt x="223520" y="501556"/>
                    <a:pt x="227330" y="510446"/>
                    <a:pt x="232411" y="521241"/>
                  </a:cubicBezTo>
                  <a:cubicBezTo>
                    <a:pt x="243840" y="517431"/>
                    <a:pt x="253365" y="513621"/>
                    <a:pt x="263525" y="510446"/>
                  </a:cubicBezTo>
                  <a:cubicBezTo>
                    <a:pt x="290195" y="526321"/>
                    <a:pt x="290195" y="526321"/>
                    <a:pt x="328295" y="509811"/>
                  </a:cubicBezTo>
                  <a:cubicBezTo>
                    <a:pt x="327661" y="468536"/>
                    <a:pt x="347345" y="349791"/>
                    <a:pt x="274955" y="383446"/>
                  </a:cubicBezTo>
                  <a:close/>
                  <a:moveTo>
                    <a:pt x="193040" y="500921"/>
                  </a:moveTo>
                  <a:cubicBezTo>
                    <a:pt x="177800" y="500921"/>
                    <a:pt x="173990" y="498381"/>
                    <a:pt x="173355" y="489491"/>
                  </a:cubicBezTo>
                  <a:cubicBezTo>
                    <a:pt x="176530" y="469806"/>
                    <a:pt x="203836" y="475521"/>
                    <a:pt x="193040" y="500921"/>
                  </a:cubicBezTo>
                  <a:close/>
                  <a:moveTo>
                    <a:pt x="309245" y="497111"/>
                  </a:moveTo>
                  <a:cubicBezTo>
                    <a:pt x="302261" y="498381"/>
                    <a:pt x="296545" y="499016"/>
                    <a:pt x="290830" y="499651"/>
                  </a:cubicBezTo>
                  <a:cubicBezTo>
                    <a:pt x="267970" y="379636"/>
                    <a:pt x="323215" y="357411"/>
                    <a:pt x="309245" y="497111"/>
                  </a:cubicBezTo>
                  <a:close/>
                  <a:moveTo>
                    <a:pt x="296545" y="210091"/>
                  </a:moveTo>
                  <a:cubicBezTo>
                    <a:pt x="233680" y="208186"/>
                    <a:pt x="267970" y="301531"/>
                    <a:pt x="319405" y="275496"/>
                  </a:cubicBezTo>
                  <a:cubicBezTo>
                    <a:pt x="336550" y="264066"/>
                    <a:pt x="332740" y="203741"/>
                    <a:pt x="296545" y="210091"/>
                  </a:cubicBezTo>
                  <a:close/>
                  <a:moveTo>
                    <a:pt x="297815" y="259621"/>
                  </a:moveTo>
                  <a:cubicBezTo>
                    <a:pt x="281940" y="260891"/>
                    <a:pt x="273050" y="230411"/>
                    <a:pt x="294640" y="229141"/>
                  </a:cubicBezTo>
                  <a:cubicBezTo>
                    <a:pt x="314961" y="225331"/>
                    <a:pt x="313690" y="259621"/>
                    <a:pt x="297815" y="259621"/>
                  </a:cubicBezTo>
                  <a:close/>
                  <a:moveTo>
                    <a:pt x="244475" y="359316"/>
                  </a:moveTo>
                  <a:cubicBezTo>
                    <a:pt x="244475" y="342171"/>
                    <a:pt x="245111" y="327566"/>
                    <a:pt x="244475" y="312961"/>
                  </a:cubicBezTo>
                  <a:cubicBezTo>
                    <a:pt x="243205" y="288196"/>
                    <a:pt x="198120" y="286926"/>
                    <a:pt x="201930" y="315501"/>
                  </a:cubicBezTo>
                  <a:cubicBezTo>
                    <a:pt x="203836" y="344076"/>
                    <a:pt x="207645" y="372651"/>
                    <a:pt x="244475" y="359316"/>
                  </a:cubicBezTo>
                  <a:close/>
                  <a:moveTo>
                    <a:pt x="89536" y="305976"/>
                  </a:moveTo>
                  <a:cubicBezTo>
                    <a:pt x="83186" y="326296"/>
                    <a:pt x="95886" y="344711"/>
                    <a:pt x="95250" y="365666"/>
                  </a:cubicBezTo>
                  <a:cubicBezTo>
                    <a:pt x="164465" y="385986"/>
                    <a:pt x="142240" y="276131"/>
                    <a:pt x="89536" y="305976"/>
                  </a:cubicBezTo>
                  <a:close/>
                  <a:moveTo>
                    <a:pt x="111125" y="321851"/>
                  </a:moveTo>
                  <a:cubicBezTo>
                    <a:pt x="123190" y="324391"/>
                    <a:pt x="117475" y="335186"/>
                    <a:pt x="118745" y="345346"/>
                  </a:cubicBezTo>
                  <a:cubicBezTo>
                    <a:pt x="105411" y="341536"/>
                    <a:pt x="100965" y="326931"/>
                    <a:pt x="111125" y="321851"/>
                  </a:cubicBezTo>
                  <a:close/>
                  <a:moveTo>
                    <a:pt x="136525" y="446946"/>
                  </a:moveTo>
                  <a:cubicBezTo>
                    <a:pt x="143511" y="375191"/>
                    <a:pt x="60961" y="365031"/>
                    <a:pt x="86995" y="447581"/>
                  </a:cubicBezTo>
                  <a:cubicBezTo>
                    <a:pt x="114300" y="460916"/>
                    <a:pt x="114300" y="460916"/>
                    <a:pt x="136525" y="446946"/>
                  </a:cubicBezTo>
                  <a:close/>
                  <a:moveTo>
                    <a:pt x="100330" y="420911"/>
                  </a:moveTo>
                  <a:cubicBezTo>
                    <a:pt x="104775" y="394876"/>
                    <a:pt x="135255" y="420276"/>
                    <a:pt x="120650" y="436151"/>
                  </a:cubicBezTo>
                  <a:cubicBezTo>
                    <a:pt x="109220" y="446946"/>
                    <a:pt x="99061" y="432976"/>
                    <a:pt x="100330" y="420911"/>
                  </a:cubicBezTo>
                  <a:close/>
                  <a:moveTo>
                    <a:pt x="195580" y="443136"/>
                  </a:moveTo>
                  <a:cubicBezTo>
                    <a:pt x="203200" y="439961"/>
                    <a:pt x="205105" y="432341"/>
                    <a:pt x="201295" y="418371"/>
                  </a:cubicBezTo>
                  <a:cubicBezTo>
                    <a:pt x="196850" y="387891"/>
                    <a:pt x="176530" y="387891"/>
                    <a:pt x="149861" y="392336"/>
                  </a:cubicBezTo>
                  <a:cubicBezTo>
                    <a:pt x="140336" y="422181"/>
                    <a:pt x="160655" y="461551"/>
                    <a:pt x="195580" y="443136"/>
                  </a:cubicBezTo>
                  <a:close/>
                  <a:moveTo>
                    <a:pt x="167640" y="418371"/>
                  </a:moveTo>
                  <a:cubicBezTo>
                    <a:pt x="172086" y="406306"/>
                    <a:pt x="187961" y="408846"/>
                    <a:pt x="187961" y="424086"/>
                  </a:cubicBezTo>
                  <a:cubicBezTo>
                    <a:pt x="182245" y="432341"/>
                    <a:pt x="165736" y="429801"/>
                    <a:pt x="167640" y="418371"/>
                  </a:cubicBezTo>
                  <a:close/>
                  <a:moveTo>
                    <a:pt x="153670" y="298356"/>
                  </a:moveTo>
                  <a:cubicBezTo>
                    <a:pt x="156211" y="323756"/>
                    <a:pt x="149861" y="351696"/>
                    <a:pt x="179705" y="368206"/>
                  </a:cubicBezTo>
                  <a:cubicBezTo>
                    <a:pt x="205105" y="341536"/>
                    <a:pt x="201930" y="284386"/>
                    <a:pt x="153670" y="298356"/>
                  </a:cubicBezTo>
                  <a:close/>
                  <a:moveTo>
                    <a:pt x="281940" y="293276"/>
                  </a:moveTo>
                  <a:cubicBezTo>
                    <a:pt x="253365" y="305341"/>
                    <a:pt x="274955" y="359951"/>
                    <a:pt x="304165" y="356141"/>
                  </a:cubicBezTo>
                  <a:cubicBezTo>
                    <a:pt x="340995" y="335186"/>
                    <a:pt x="321311" y="295181"/>
                    <a:pt x="281940" y="293276"/>
                  </a:cubicBezTo>
                  <a:close/>
                  <a:moveTo>
                    <a:pt x="295911" y="331376"/>
                  </a:moveTo>
                  <a:cubicBezTo>
                    <a:pt x="282575" y="330741"/>
                    <a:pt x="287020" y="317406"/>
                    <a:pt x="297180" y="311691"/>
                  </a:cubicBezTo>
                  <a:cubicBezTo>
                    <a:pt x="304800" y="321216"/>
                    <a:pt x="306070" y="326931"/>
                    <a:pt x="295911" y="331376"/>
                  </a:cubicBezTo>
                  <a:close/>
                  <a:moveTo>
                    <a:pt x="123825" y="282481"/>
                  </a:moveTo>
                  <a:cubicBezTo>
                    <a:pt x="137795" y="226601"/>
                    <a:pt x="78740" y="200566"/>
                    <a:pt x="79375" y="252001"/>
                  </a:cubicBezTo>
                  <a:cubicBezTo>
                    <a:pt x="79375" y="279306"/>
                    <a:pt x="96520" y="290101"/>
                    <a:pt x="123825" y="282481"/>
                  </a:cubicBezTo>
                  <a:close/>
                  <a:moveTo>
                    <a:pt x="98425" y="248826"/>
                  </a:moveTo>
                  <a:cubicBezTo>
                    <a:pt x="99695" y="250096"/>
                    <a:pt x="100330" y="251366"/>
                    <a:pt x="101600" y="252636"/>
                  </a:cubicBezTo>
                  <a:cubicBezTo>
                    <a:pt x="100330" y="253906"/>
                    <a:pt x="99061" y="254541"/>
                    <a:pt x="97155" y="255811"/>
                  </a:cubicBezTo>
                  <a:cubicBezTo>
                    <a:pt x="94615" y="252636"/>
                    <a:pt x="97155" y="250731"/>
                    <a:pt x="98425" y="248826"/>
                  </a:cubicBezTo>
                  <a:close/>
                  <a:moveTo>
                    <a:pt x="92075" y="494571"/>
                  </a:moveTo>
                  <a:cubicBezTo>
                    <a:pt x="85090" y="528861"/>
                    <a:pt x="130811" y="542831"/>
                    <a:pt x="140336" y="509176"/>
                  </a:cubicBezTo>
                  <a:cubicBezTo>
                    <a:pt x="157480" y="470441"/>
                    <a:pt x="92075" y="442501"/>
                    <a:pt x="92075" y="494571"/>
                  </a:cubicBezTo>
                  <a:close/>
                  <a:moveTo>
                    <a:pt x="120650" y="509176"/>
                  </a:moveTo>
                  <a:cubicBezTo>
                    <a:pt x="103505" y="511081"/>
                    <a:pt x="111125" y="487586"/>
                    <a:pt x="123190" y="483141"/>
                  </a:cubicBezTo>
                  <a:cubicBezTo>
                    <a:pt x="133986" y="490126"/>
                    <a:pt x="130811" y="503461"/>
                    <a:pt x="120650" y="509176"/>
                  </a:cubicBezTo>
                  <a:close/>
                  <a:moveTo>
                    <a:pt x="202565" y="236126"/>
                  </a:moveTo>
                  <a:cubicBezTo>
                    <a:pt x="179070" y="285656"/>
                    <a:pt x="231140" y="297721"/>
                    <a:pt x="239395" y="257716"/>
                  </a:cubicBezTo>
                  <a:cubicBezTo>
                    <a:pt x="245111" y="238666"/>
                    <a:pt x="234315" y="207551"/>
                    <a:pt x="211455" y="216441"/>
                  </a:cubicBezTo>
                  <a:cubicBezTo>
                    <a:pt x="207011" y="231046"/>
                    <a:pt x="232411" y="231046"/>
                    <a:pt x="218440" y="250731"/>
                  </a:cubicBezTo>
                  <a:cubicBezTo>
                    <a:pt x="213995" y="245651"/>
                    <a:pt x="210186" y="242476"/>
                    <a:pt x="202565" y="236126"/>
                  </a:cubicBezTo>
                  <a:close/>
                  <a:moveTo>
                    <a:pt x="168911" y="271686"/>
                  </a:moveTo>
                  <a:cubicBezTo>
                    <a:pt x="217805" y="236126"/>
                    <a:pt x="125730" y="175801"/>
                    <a:pt x="143511" y="248826"/>
                  </a:cubicBezTo>
                  <a:cubicBezTo>
                    <a:pt x="134620" y="267241"/>
                    <a:pt x="151765" y="288831"/>
                    <a:pt x="168911" y="271686"/>
                  </a:cubicBezTo>
                  <a:close/>
                  <a:moveTo>
                    <a:pt x="161925" y="243111"/>
                  </a:moveTo>
                  <a:cubicBezTo>
                    <a:pt x="161290" y="244381"/>
                    <a:pt x="161290" y="245016"/>
                    <a:pt x="160655" y="246921"/>
                  </a:cubicBezTo>
                  <a:cubicBezTo>
                    <a:pt x="159386" y="243746"/>
                    <a:pt x="158750" y="243111"/>
                    <a:pt x="161925" y="243111"/>
                  </a:cubicBezTo>
                  <a:close/>
                  <a:moveTo>
                    <a:pt x="238125" y="450121"/>
                  </a:moveTo>
                  <a:cubicBezTo>
                    <a:pt x="280036" y="441866"/>
                    <a:pt x="257811" y="388526"/>
                    <a:pt x="221615" y="387256"/>
                  </a:cubicBezTo>
                  <a:cubicBezTo>
                    <a:pt x="212725" y="409481"/>
                    <a:pt x="210820" y="448216"/>
                    <a:pt x="238125" y="450121"/>
                  </a:cubicBezTo>
                  <a:close/>
                  <a:moveTo>
                    <a:pt x="241936" y="415831"/>
                  </a:moveTo>
                  <a:cubicBezTo>
                    <a:pt x="243840" y="417736"/>
                    <a:pt x="245745" y="419641"/>
                    <a:pt x="248920" y="422816"/>
                  </a:cubicBezTo>
                  <a:cubicBezTo>
                    <a:pt x="245111" y="425991"/>
                    <a:pt x="241936" y="427896"/>
                    <a:pt x="239395" y="429801"/>
                  </a:cubicBezTo>
                  <a:cubicBezTo>
                    <a:pt x="235586" y="424086"/>
                    <a:pt x="235586" y="420276"/>
                    <a:pt x="241936" y="415831"/>
                  </a:cubicBezTo>
                  <a:close/>
                  <a:moveTo>
                    <a:pt x="272415" y="107856"/>
                  </a:moveTo>
                  <a:cubicBezTo>
                    <a:pt x="263525" y="83091"/>
                    <a:pt x="234315" y="98966"/>
                    <a:pt x="234950" y="120556"/>
                  </a:cubicBezTo>
                  <a:cubicBezTo>
                    <a:pt x="233045" y="161196"/>
                    <a:pt x="292736" y="142781"/>
                    <a:pt x="272415" y="10785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73" name="Google Shape;473;p8"/>
            <p:cNvSpPr/>
            <p:nvPr/>
          </p:nvSpPr>
          <p:spPr>
            <a:xfrm>
              <a:off x="2537776" y="539860"/>
              <a:ext cx="230803" cy="290180"/>
            </a:xfrm>
            <a:custGeom>
              <a:avLst/>
              <a:gdLst/>
              <a:ahLst/>
              <a:cxnLst/>
              <a:rect l="l" t="t" r="r" b="b"/>
              <a:pathLst>
                <a:path w="556153" h="699230" extrusionOk="0">
                  <a:moveTo>
                    <a:pt x="410424" y="391256"/>
                  </a:moveTo>
                  <a:cubicBezTo>
                    <a:pt x="574889" y="156941"/>
                    <a:pt x="291679" y="-137064"/>
                    <a:pt x="71334" y="70581"/>
                  </a:cubicBezTo>
                  <a:cubicBezTo>
                    <a:pt x="-104561" y="236316"/>
                    <a:pt x="73239" y="511271"/>
                    <a:pt x="296759" y="455391"/>
                  </a:cubicBezTo>
                  <a:cubicBezTo>
                    <a:pt x="352639" y="534131"/>
                    <a:pt x="400899" y="617316"/>
                    <a:pt x="452969" y="699231"/>
                  </a:cubicBezTo>
                  <a:cubicBezTo>
                    <a:pt x="687919" y="695421"/>
                    <a:pt x="454239" y="483331"/>
                    <a:pt x="410424" y="391256"/>
                  </a:cubicBezTo>
                  <a:close/>
                  <a:moveTo>
                    <a:pt x="33234" y="166466"/>
                  </a:moveTo>
                  <a:cubicBezTo>
                    <a:pt x="120864" y="-48164"/>
                    <a:pt x="449794" y="-11334"/>
                    <a:pt x="437094" y="238856"/>
                  </a:cubicBezTo>
                  <a:cubicBezTo>
                    <a:pt x="427569" y="553181"/>
                    <a:pt x="-57571" y="469996"/>
                    <a:pt x="33234" y="166466"/>
                  </a:cubicBezTo>
                  <a:close/>
                  <a:moveTo>
                    <a:pt x="440904" y="631286"/>
                  </a:moveTo>
                  <a:cubicBezTo>
                    <a:pt x="404074" y="569056"/>
                    <a:pt x="351369" y="511271"/>
                    <a:pt x="325969" y="443961"/>
                  </a:cubicBezTo>
                  <a:cubicBezTo>
                    <a:pt x="345654" y="433166"/>
                    <a:pt x="365974" y="422371"/>
                    <a:pt x="389469" y="410306"/>
                  </a:cubicBezTo>
                  <a:cubicBezTo>
                    <a:pt x="429474" y="468091"/>
                    <a:pt x="590129" y="620491"/>
                    <a:pt x="440904" y="631286"/>
                  </a:cubicBezTo>
                  <a:close/>
                  <a:moveTo>
                    <a:pt x="459954" y="661131"/>
                  </a:moveTo>
                  <a:cubicBezTo>
                    <a:pt x="480909" y="647796"/>
                    <a:pt x="502499" y="634461"/>
                    <a:pt x="523454" y="620491"/>
                  </a:cubicBezTo>
                  <a:cubicBezTo>
                    <a:pt x="559649" y="647161"/>
                    <a:pt x="464399" y="711931"/>
                    <a:pt x="459954" y="661131"/>
                  </a:cubicBezTo>
                  <a:close/>
                  <a:moveTo>
                    <a:pt x="233259" y="64231"/>
                  </a:moveTo>
                  <a:cubicBezTo>
                    <a:pt x="-27726" y="91536"/>
                    <a:pt x="43394" y="449676"/>
                    <a:pt x="284694" y="393161"/>
                  </a:cubicBezTo>
                  <a:cubicBezTo>
                    <a:pt x="475194" y="323311"/>
                    <a:pt x="433284" y="80106"/>
                    <a:pt x="233259" y="64231"/>
                  </a:cubicBezTo>
                  <a:close/>
                  <a:moveTo>
                    <a:pt x="242784" y="379826"/>
                  </a:moveTo>
                  <a:cubicBezTo>
                    <a:pt x="26249" y="375381"/>
                    <a:pt x="54824" y="54071"/>
                    <a:pt x="264374" y="97251"/>
                  </a:cubicBezTo>
                  <a:cubicBezTo>
                    <a:pt x="449159" y="111221"/>
                    <a:pt x="402804" y="363316"/>
                    <a:pt x="242784" y="379826"/>
                  </a:cubicBezTo>
                  <a:close/>
                  <a:moveTo>
                    <a:pt x="225639" y="156306"/>
                  </a:moveTo>
                  <a:cubicBezTo>
                    <a:pt x="252944" y="146146"/>
                    <a:pt x="271359" y="166466"/>
                    <a:pt x="297394" y="166466"/>
                  </a:cubicBezTo>
                  <a:cubicBezTo>
                    <a:pt x="308824" y="120111"/>
                    <a:pt x="169759" y="120111"/>
                    <a:pt x="225639" y="15630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74" name="Google Shape;474;p8"/>
            <p:cNvSpPr/>
            <p:nvPr/>
          </p:nvSpPr>
          <p:spPr>
            <a:xfrm>
              <a:off x="5713194" y="743996"/>
              <a:ext cx="256984" cy="24403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75" name="Google Shape;475;p8"/>
            <p:cNvSpPr/>
            <p:nvPr/>
          </p:nvSpPr>
          <p:spPr>
            <a:xfrm>
              <a:off x="2507283" y="945803"/>
              <a:ext cx="99390" cy="211075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76" name="Google Shape;476;p8"/>
            <p:cNvSpPr/>
            <p:nvPr/>
          </p:nvSpPr>
          <p:spPr>
            <a:xfrm>
              <a:off x="8045390" y="829868"/>
              <a:ext cx="135793" cy="114511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77" name="Google Shape;477;p8"/>
            <p:cNvSpPr/>
            <p:nvPr/>
          </p:nvSpPr>
          <p:spPr>
            <a:xfrm>
              <a:off x="5019180" y="1018026"/>
              <a:ext cx="99190" cy="9853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78" name="Google Shape;478;p8"/>
            <p:cNvSpPr/>
            <p:nvPr/>
          </p:nvSpPr>
          <p:spPr>
            <a:xfrm rot="9301126">
              <a:off x="6297718" y="732778"/>
              <a:ext cx="123698" cy="266216"/>
            </a:xfrm>
            <a:custGeom>
              <a:avLst/>
              <a:gdLst/>
              <a:ahLst/>
              <a:cxnLst/>
              <a:rect l="l" t="t" r="r" b="b"/>
              <a:pathLst>
                <a:path w="254831" h="548433" extrusionOk="0">
                  <a:moveTo>
                    <a:pt x="1225" y="243944"/>
                  </a:moveTo>
                  <a:cubicBezTo>
                    <a:pt x="-2584" y="153774"/>
                    <a:pt x="42500" y="76304"/>
                    <a:pt x="97110" y="7724"/>
                  </a:cubicBezTo>
                  <a:cubicBezTo>
                    <a:pt x="171406" y="-39901"/>
                    <a:pt x="226016" y="146154"/>
                    <a:pt x="245700" y="198859"/>
                  </a:cubicBezTo>
                  <a:cubicBezTo>
                    <a:pt x="276816" y="301729"/>
                    <a:pt x="217125" y="404599"/>
                    <a:pt x="233000" y="508104"/>
                  </a:cubicBezTo>
                  <a:cubicBezTo>
                    <a:pt x="238716" y="550014"/>
                    <a:pt x="205696" y="569064"/>
                    <a:pt x="201250" y="516359"/>
                  </a:cubicBezTo>
                  <a:cubicBezTo>
                    <a:pt x="164421" y="394439"/>
                    <a:pt x="-16554" y="432539"/>
                    <a:pt x="1225" y="243944"/>
                  </a:cubicBezTo>
                  <a:close/>
                  <a:moveTo>
                    <a:pt x="114891" y="236959"/>
                  </a:moveTo>
                  <a:cubicBezTo>
                    <a:pt x="103460" y="228704"/>
                    <a:pt x="21546" y="208384"/>
                    <a:pt x="57741" y="193144"/>
                  </a:cubicBezTo>
                  <a:cubicBezTo>
                    <a:pt x="78060" y="196954"/>
                    <a:pt x="88856" y="214734"/>
                    <a:pt x="111081" y="216639"/>
                  </a:cubicBezTo>
                  <a:cubicBezTo>
                    <a:pt x="108541" y="178539"/>
                    <a:pt x="97110" y="143614"/>
                    <a:pt x="105366" y="106784"/>
                  </a:cubicBezTo>
                  <a:cubicBezTo>
                    <a:pt x="111081" y="107419"/>
                    <a:pt x="116160" y="108054"/>
                    <a:pt x="120606" y="108054"/>
                  </a:cubicBezTo>
                  <a:cubicBezTo>
                    <a:pt x="123781" y="120754"/>
                    <a:pt x="126321" y="131549"/>
                    <a:pt x="129496" y="144249"/>
                  </a:cubicBezTo>
                  <a:cubicBezTo>
                    <a:pt x="182200" y="111229"/>
                    <a:pt x="146641" y="163934"/>
                    <a:pt x="130766" y="183619"/>
                  </a:cubicBezTo>
                  <a:cubicBezTo>
                    <a:pt x="135210" y="210924"/>
                    <a:pt x="135846" y="238229"/>
                    <a:pt x="149181" y="265534"/>
                  </a:cubicBezTo>
                  <a:cubicBezTo>
                    <a:pt x="163785" y="256009"/>
                    <a:pt x="167596" y="243309"/>
                    <a:pt x="186646" y="248389"/>
                  </a:cubicBezTo>
                  <a:cubicBezTo>
                    <a:pt x="175216" y="271249"/>
                    <a:pt x="149181" y="286489"/>
                    <a:pt x="154896" y="311254"/>
                  </a:cubicBezTo>
                  <a:cubicBezTo>
                    <a:pt x="171406" y="348719"/>
                    <a:pt x="172675" y="392534"/>
                    <a:pt x="204425" y="422379"/>
                  </a:cubicBezTo>
                  <a:cubicBezTo>
                    <a:pt x="252050" y="285219"/>
                    <a:pt x="233635" y="137264"/>
                    <a:pt x="136481" y="27409"/>
                  </a:cubicBezTo>
                  <a:cubicBezTo>
                    <a:pt x="86950" y="-1166"/>
                    <a:pt x="19006" y="177269"/>
                    <a:pt x="24721" y="219814"/>
                  </a:cubicBezTo>
                  <a:cubicBezTo>
                    <a:pt x="8846" y="328399"/>
                    <a:pt x="72346" y="405869"/>
                    <a:pt x="175216" y="431269"/>
                  </a:cubicBezTo>
                  <a:cubicBezTo>
                    <a:pt x="170135" y="362689"/>
                    <a:pt x="112350" y="366499"/>
                    <a:pt x="80600" y="323954"/>
                  </a:cubicBezTo>
                  <a:cubicBezTo>
                    <a:pt x="106635" y="317604"/>
                    <a:pt x="118700" y="347449"/>
                    <a:pt x="140925" y="338559"/>
                  </a:cubicBezTo>
                  <a:cubicBezTo>
                    <a:pt x="128225" y="305539"/>
                    <a:pt x="128860" y="270614"/>
                    <a:pt x="114891" y="23695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79" name="Google Shape;479;p8"/>
            <p:cNvSpPr/>
            <p:nvPr/>
          </p:nvSpPr>
          <p:spPr>
            <a:xfrm>
              <a:off x="1756780" y="575182"/>
              <a:ext cx="134585" cy="137354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80" name="Google Shape;480;p8"/>
            <p:cNvSpPr/>
            <p:nvPr/>
          </p:nvSpPr>
          <p:spPr>
            <a:xfrm>
              <a:off x="4716478" y="737980"/>
              <a:ext cx="145419" cy="160635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81" name="Google Shape;481;p8"/>
            <p:cNvSpPr/>
            <p:nvPr/>
          </p:nvSpPr>
          <p:spPr>
            <a:xfrm>
              <a:off x="1639378" y="819333"/>
              <a:ext cx="126045" cy="135687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82" name="Google Shape;482;p8"/>
            <p:cNvSpPr/>
            <p:nvPr/>
          </p:nvSpPr>
          <p:spPr>
            <a:xfrm>
              <a:off x="8172573" y="555140"/>
              <a:ext cx="115263" cy="15729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83" name="Google Shape;483;p8"/>
            <p:cNvSpPr/>
            <p:nvPr/>
          </p:nvSpPr>
          <p:spPr>
            <a:xfrm>
              <a:off x="4481735" y="547509"/>
              <a:ext cx="87093" cy="153839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84" name="Google Shape;484;p8"/>
            <p:cNvSpPr/>
            <p:nvPr/>
          </p:nvSpPr>
          <p:spPr>
            <a:xfrm>
              <a:off x="2048182" y="505004"/>
              <a:ext cx="126077" cy="173483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85" name="Google Shape;485;p8"/>
            <p:cNvSpPr/>
            <p:nvPr/>
          </p:nvSpPr>
          <p:spPr>
            <a:xfrm>
              <a:off x="126658" y="1006747"/>
              <a:ext cx="126356" cy="163706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486" name="Google Shape;486;p8"/>
            <p:cNvGrpSpPr/>
            <p:nvPr/>
          </p:nvGrpSpPr>
          <p:grpSpPr>
            <a:xfrm>
              <a:off x="7836651" y="987182"/>
              <a:ext cx="121750" cy="155749"/>
              <a:chOff x="6422295" y="3351500"/>
              <a:chExt cx="252856" cy="323399"/>
            </a:xfrm>
          </p:grpSpPr>
          <p:sp>
            <p:nvSpPr>
              <p:cNvPr id="487" name="Google Shape;487;p8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488" name="Google Shape;488;p8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489" name="Google Shape;489;p8"/>
            <p:cNvSpPr/>
            <p:nvPr/>
          </p:nvSpPr>
          <p:spPr>
            <a:xfrm>
              <a:off x="1353734" y="881315"/>
              <a:ext cx="187420" cy="190001"/>
            </a:xfrm>
            <a:custGeom>
              <a:avLst/>
              <a:gdLst/>
              <a:ahLst/>
              <a:cxnLst/>
              <a:rect l="l" t="t" r="r" b="b"/>
              <a:pathLst>
                <a:path w="386433" h="391754" extrusionOk="0">
                  <a:moveTo>
                    <a:pt x="22225" y="106004"/>
                  </a:moveTo>
                  <a:cubicBezTo>
                    <a:pt x="40640" y="82509"/>
                    <a:pt x="84455" y="92670"/>
                    <a:pt x="109855" y="76795"/>
                  </a:cubicBezTo>
                  <a:cubicBezTo>
                    <a:pt x="113030" y="58379"/>
                    <a:pt x="107315" y="43139"/>
                    <a:pt x="98425" y="27264"/>
                  </a:cubicBezTo>
                  <a:cubicBezTo>
                    <a:pt x="122555" y="8850"/>
                    <a:pt x="153035" y="-7661"/>
                    <a:pt x="182880" y="3770"/>
                  </a:cubicBezTo>
                  <a:cubicBezTo>
                    <a:pt x="186690" y="19645"/>
                    <a:pt x="190500" y="36789"/>
                    <a:pt x="194945" y="55839"/>
                  </a:cubicBezTo>
                  <a:cubicBezTo>
                    <a:pt x="226695" y="60284"/>
                    <a:pt x="256540" y="42504"/>
                    <a:pt x="287020" y="52664"/>
                  </a:cubicBezTo>
                  <a:cubicBezTo>
                    <a:pt x="300355" y="119339"/>
                    <a:pt x="327660" y="186014"/>
                    <a:pt x="373380" y="237450"/>
                  </a:cubicBezTo>
                  <a:cubicBezTo>
                    <a:pt x="386080" y="250150"/>
                    <a:pt x="388620" y="262850"/>
                    <a:pt x="384810" y="280629"/>
                  </a:cubicBezTo>
                  <a:cubicBezTo>
                    <a:pt x="356870" y="380325"/>
                    <a:pt x="198755" y="356195"/>
                    <a:pt x="115570" y="391754"/>
                  </a:cubicBezTo>
                  <a:cubicBezTo>
                    <a:pt x="31115" y="324445"/>
                    <a:pt x="4445" y="213320"/>
                    <a:pt x="0" y="108545"/>
                  </a:cubicBezTo>
                  <a:cubicBezTo>
                    <a:pt x="8890" y="107275"/>
                    <a:pt x="15875" y="106004"/>
                    <a:pt x="22860" y="105370"/>
                  </a:cubicBezTo>
                  <a:cubicBezTo>
                    <a:pt x="16510" y="199984"/>
                    <a:pt x="46990" y="300314"/>
                    <a:pt x="115570" y="368259"/>
                  </a:cubicBezTo>
                  <a:cubicBezTo>
                    <a:pt x="184150" y="354925"/>
                    <a:pt x="258445" y="348575"/>
                    <a:pt x="323215" y="320634"/>
                  </a:cubicBezTo>
                  <a:cubicBezTo>
                    <a:pt x="316865" y="290789"/>
                    <a:pt x="302895" y="271104"/>
                    <a:pt x="309245" y="243164"/>
                  </a:cubicBezTo>
                  <a:cubicBezTo>
                    <a:pt x="322580" y="243164"/>
                    <a:pt x="333375" y="243164"/>
                    <a:pt x="347980" y="243164"/>
                  </a:cubicBezTo>
                  <a:cubicBezTo>
                    <a:pt x="325755" y="189825"/>
                    <a:pt x="288290" y="147279"/>
                    <a:pt x="278765" y="88225"/>
                  </a:cubicBezTo>
                  <a:cubicBezTo>
                    <a:pt x="273685" y="48220"/>
                    <a:pt x="226695" y="69809"/>
                    <a:pt x="203835" y="81875"/>
                  </a:cubicBezTo>
                  <a:cubicBezTo>
                    <a:pt x="206375" y="93304"/>
                    <a:pt x="208280" y="102829"/>
                    <a:pt x="210185" y="112354"/>
                  </a:cubicBezTo>
                  <a:cubicBezTo>
                    <a:pt x="182245" y="123784"/>
                    <a:pt x="158115" y="145375"/>
                    <a:pt x="128270" y="132675"/>
                  </a:cubicBezTo>
                  <a:cubicBezTo>
                    <a:pt x="121285" y="63459"/>
                    <a:pt x="57150" y="126325"/>
                    <a:pt x="22225" y="106004"/>
                  </a:cubicBezTo>
                  <a:close/>
                  <a:moveTo>
                    <a:pt x="165100" y="21550"/>
                  </a:moveTo>
                  <a:cubicBezTo>
                    <a:pt x="107315" y="11389"/>
                    <a:pt x="133350" y="88225"/>
                    <a:pt x="145415" y="118070"/>
                  </a:cubicBezTo>
                  <a:cubicBezTo>
                    <a:pt x="163195" y="119975"/>
                    <a:pt x="173355" y="109814"/>
                    <a:pt x="185420" y="100289"/>
                  </a:cubicBezTo>
                  <a:cubicBezTo>
                    <a:pt x="179070" y="72984"/>
                    <a:pt x="172720" y="46314"/>
                    <a:pt x="165100" y="21550"/>
                  </a:cubicBezTo>
                  <a:close/>
                  <a:moveTo>
                    <a:pt x="327660" y="266025"/>
                  </a:moveTo>
                  <a:cubicBezTo>
                    <a:pt x="328930" y="337145"/>
                    <a:pt x="368300" y="313014"/>
                    <a:pt x="357505" y="266025"/>
                  </a:cubicBezTo>
                  <a:cubicBezTo>
                    <a:pt x="349885" y="266025"/>
                    <a:pt x="340360" y="266025"/>
                    <a:pt x="327660" y="2660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90" name="Google Shape;490;p8"/>
            <p:cNvSpPr/>
            <p:nvPr/>
          </p:nvSpPr>
          <p:spPr>
            <a:xfrm>
              <a:off x="6088369" y="586056"/>
              <a:ext cx="149720" cy="115699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491" name="Google Shape;491;p8"/>
            <p:cNvGrpSpPr/>
            <p:nvPr/>
          </p:nvGrpSpPr>
          <p:grpSpPr>
            <a:xfrm>
              <a:off x="3137402" y="1006079"/>
              <a:ext cx="129429" cy="165162"/>
              <a:chOff x="6793660" y="3322411"/>
              <a:chExt cx="268804" cy="342944"/>
            </a:xfrm>
          </p:grpSpPr>
          <p:sp>
            <p:nvSpPr>
              <p:cNvPr id="492" name="Google Shape;492;p8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493" name="Google Shape;493;p8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494" name="Google Shape;494;p8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495" name="Google Shape;495;p8"/>
            <p:cNvSpPr/>
            <p:nvPr/>
          </p:nvSpPr>
          <p:spPr>
            <a:xfrm>
              <a:off x="2776508" y="1006744"/>
              <a:ext cx="212021" cy="115156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96" name="Google Shape;496;p8"/>
            <p:cNvSpPr/>
            <p:nvPr/>
          </p:nvSpPr>
          <p:spPr>
            <a:xfrm rot="1466637">
              <a:off x="5246242" y="579297"/>
              <a:ext cx="132710" cy="129208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497" name="Google Shape;497;p8"/>
          <p:cNvSpPr txBox="1">
            <a:spLocks noGrp="1"/>
          </p:cNvSpPr>
          <p:nvPr>
            <p:ph type="title"/>
          </p:nvPr>
        </p:nvSpPr>
        <p:spPr>
          <a:xfrm>
            <a:off x="1371167" y="882701"/>
            <a:ext cx="9449600" cy="733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98" name="Google Shape;498;p8"/>
          <p:cNvSpPr txBox="1">
            <a:spLocks noGrp="1"/>
          </p:cNvSpPr>
          <p:nvPr>
            <p:ph type="sldNum" idx="12"/>
          </p:nvPr>
        </p:nvSpPr>
        <p:spPr>
          <a:xfrm>
            <a:off x="5730167" y="6333133"/>
            <a:ext cx="731600" cy="36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746018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CE87EB-E6D3-4AF1-80F6-4CD1F8A02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7AB4F-4E5A-46CB-A32F-6559D3AB874F}" type="datetimeFigureOut">
              <a:rPr lang="en-US" smtClean="0"/>
              <a:t>25-Apr-21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FA4E20-F538-4AB3-A9AB-39F703F90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E4CC68-94F5-40C3-B2D7-70DDF54B1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37196-3466-46DC-8147-84289B858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68383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 rot="-204670">
            <a:off x="1135208" y="697323"/>
            <a:ext cx="9748488" cy="5471567"/>
            <a:chOff x="238125" y="847975"/>
            <a:chExt cx="7143400" cy="4009400"/>
          </a:xfrm>
        </p:grpSpPr>
        <p:sp>
          <p:nvSpPr>
            <p:cNvPr id="10" name="Google Shape;10;p2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0" name="Google Shape;40;p2"/>
          <p:cNvGrpSpPr/>
          <p:nvPr/>
        </p:nvGrpSpPr>
        <p:grpSpPr>
          <a:xfrm>
            <a:off x="1274744" y="722945"/>
            <a:ext cx="9642637" cy="5412156"/>
            <a:chOff x="238125" y="847975"/>
            <a:chExt cx="7143400" cy="4009400"/>
          </a:xfrm>
        </p:grpSpPr>
        <p:sp>
          <p:nvSpPr>
            <p:cNvPr id="41" name="Google Shape;41;p2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1" name="Google Shape;71;p2"/>
          <p:cNvSpPr txBox="1">
            <a:spLocks noGrp="1"/>
          </p:cNvSpPr>
          <p:nvPr>
            <p:ph type="ctrTitle"/>
          </p:nvPr>
        </p:nvSpPr>
        <p:spPr>
          <a:xfrm rot="950">
            <a:off x="3924400" y="1327700"/>
            <a:ext cx="4343200" cy="23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6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12800">
                <a:latin typeface="Paytone One"/>
                <a:ea typeface="Paytone One"/>
                <a:cs typeface="Paytone One"/>
                <a:sym typeface="Paytone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12800">
                <a:latin typeface="Paytone One"/>
                <a:ea typeface="Paytone One"/>
                <a:cs typeface="Paytone One"/>
                <a:sym typeface="Paytone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12800">
                <a:latin typeface="Paytone One"/>
                <a:ea typeface="Paytone One"/>
                <a:cs typeface="Paytone One"/>
                <a:sym typeface="Paytone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12800">
                <a:latin typeface="Paytone One"/>
                <a:ea typeface="Paytone One"/>
                <a:cs typeface="Paytone One"/>
                <a:sym typeface="Paytone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12800">
                <a:latin typeface="Paytone One"/>
                <a:ea typeface="Paytone One"/>
                <a:cs typeface="Paytone One"/>
                <a:sym typeface="Paytone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12800">
                <a:latin typeface="Paytone One"/>
                <a:ea typeface="Paytone One"/>
                <a:cs typeface="Paytone One"/>
                <a:sym typeface="Paytone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12800">
                <a:latin typeface="Paytone One"/>
                <a:ea typeface="Paytone One"/>
                <a:cs typeface="Paytone One"/>
                <a:sym typeface="Paytone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Font typeface="Paytone One"/>
              <a:buNone/>
              <a:defRPr sz="12800">
                <a:latin typeface="Paytone One"/>
                <a:ea typeface="Paytone One"/>
                <a:cs typeface="Paytone One"/>
                <a:sym typeface="Paytone One"/>
              </a:defRPr>
            </a:lvl9pPr>
          </a:lstStyle>
          <a:p>
            <a:endParaRPr/>
          </a:p>
        </p:txBody>
      </p:sp>
      <p:sp>
        <p:nvSpPr>
          <p:cNvPr id="72" name="Google Shape;72;p2"/>
          <p:cNvSpPr txBox="1">
            <a:spLocks noGrp="1"/>
          </p:cNvSpPr>
          <p:nvPr>
            <p:ph type="subTitle" idx="1"/>
          </p:nvPr>
        </p:nvSpPr>
        <p:spPr>
          <a:xfrm rot="1327">
            <a:off x="4023067" y="4528751"/>
            <a:ext cx="4145600" cy="8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3733">
                <a:latin typeface="Archivo"/>
                <a:ea typeface="Archivo"/>
                <a:cs typeface="Archivo"/>
                <a:sym typeface="Archivo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3733">
                <a:latin typeface="Archivo"/>
                <a:ea typeface="Archivo"/>
                <a:cs typeface="Archivo"/>
                <a:sym typeface="Archivo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3733">
                <a:latin typeface="Archivo"/>
                <a:ea typeface="Archivo"/>
                <a:cs typeface="Archivo"/>
                <a:sym typeface="Archivo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3733">
                <a:latin typeface="Archivo"/>
                <a:ea typeface="Archivo"/>
                <a:cs typeface="Archivo"/>
                <a:sym typeface="Archivo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3733">
                <a:latin typeface="Archivo"/>
                <a:ea typeface="Archivo"/>
                <a:cs typeface="Archivo"/>
                <a:sym typeface="Archivo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3733">
                <a:latin typeface="Archivo"/>
                <a:ea typeface="Archivo"/>
                <a:cs typeface="Archivo"/>
                <a:sym typeface="Archivo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3733">
                <a:latin typeface="Archivo"/>
                <a:ea typeface="Archivo"/>
                <a:cs typeface="Archivo"/>
                <a:sym typeface="Archivo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chivo"/>
              <a:buNone/>
              <a:defRPr sz="3733"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79029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"/>
          <p:cNvSpPr/>
          <p:nvPr/>
        </p:nvSpPr>
        <p:spPr>
          <a:xfrm rot="162584">
            <a:off x="4676570" y="814585"/>
            <a:ext cx="4636884" cy="5268515"/>
          </a:xfrm>
          <a:custGeom>
            <a:avLst/>
            <a:gdLst/>
            <a:ahLst/>
            <a:cxnLst/>
            <a:rect l="l" t="t" r="r" b="b"/>
            <a:pathLst>
              <a:path w="34540" h="39245" extrusionOk="0">
                <a:moveTo>
                  <a:pt x="1" y="0"/>
                </a:moveTo>
                <a:lnTo>
                  <a:pt x="1" y="39245"/>
                </a:lnTo>
                <a:lnTo>
                  <a:pt x="34539" y="39245"/>
                </a:lnTo>
                <a:lnTo>
                  <a:pt x="34539" y="1374"/>
                </a:lnTo>
                <a:cubicBezTo>
                  <a:pt x="34239" y="901"/>
                  <a:pt x="34065" y="395"/>
                  <a:pt x="33702" y="0"/>
                </a:cubicBezTo>
                <a:lnTo>
                  <a:pt x="32818" y="0"/>
                </a:lnTo>
                <a:cubicBezTo>
                  <a:pt x="32660" y="537"/>
                  <a:pt x="32470" y="1074"/>
                  <a:pt x="32628" y="1564"/>
                </a:cubicBezTo>
                <a:cubicBezTo>
                  <a:pt x="33276" y="1864"/>
                  <a:pt x="33197" y="2827"/>
                  <a:pt x="32486" y="3017"/>
                </a:cubicBezTo>
                <a:cubicBezTo>
                  <a:pt x="32419" y="3033"/>
                  <a:pt x="32354" y="3041"/>
                  <a:pt x="32291" y="3041"/>
                </a:cubicBezTo>
                <a:cubicBezTo>
                  <a:pt x="31683" y="3041"/>
                  <a:pt x="31280" y="2330"/>
                  <a:pt x="31681" y="1801"/>
                </a:cubicBezTo>
                <a:lnTo>
                  <a:pt x="31681" y="0"/>
                </a:lnTo>
                <a:lnTo>
                  <a:pt x="30117" y="0"/>
                </a:lnTo>
                <a:cubicBezTo>
                  <a:pt x="30086" y="553"/>
                  <a:pt x="30117" y="1090"/>
                  <a:pt x="30243" y="1627"/>
                </a:cubicBezTo>
                <a:cubicBezTo>
                  <a:pt x="30861" y="2075"/>
                  <a:pt x="30543" y="3034"/>
                  <a:pt x="29807" y="3034"/>
                </a:cubicBezTo>
                <a:cubicBezTo>
                  <a:pt x="29789" y="3034"/>
                  <a:pt x="29772" y="3034"/>
                  <a:pt x="29754" y="3033"/>
                </a:cubicBezTo>
                <a:cubicBezTo>
                  <a:pt x="28980" y="3001"/>
                  <a:pt x="28743" y="1975"/>
                  <a:pt x="29406" y="1596"/>
                </a:cubicBezTo>
                <a:cubicBezTo>
                  <a:pt x="29485" y="1059"/>
                  <a:pt x="29517" y="537"/>
                  <a:pt x="29485" y="0"/>
                </a:cubicBezTo>
                <a:lnTo>
                  <a:pt x="27685" y="0"/>
                </a:lnTo>
                <a:cubicBezTo>
                  <a:pt x="27732" y="632"/>
                  <a:pt x="27827" y="1248"/>
                  <a:pt x="27954" y="1864"/>
                </a:cubicBezTo>
                <a:cubicBezTo>
                  <a:pt x="28265" y="2402"/>
                  <a:pt x="27866" y="3028"/>
                  <a:pt x="27303" y="3028"/>
                </a:cubicBezTo>
                <a:cubicBezTo>
                  <a:pt x="27238" y="3028"/>
                  <a:pt x="27170" y="3019"/>
                  <a:pt x="27101" y="3001"/>
                </a:cubicBezTo>
                <a:cubicBezTo>
                  <a:pt x="26437" y="2843"/>
                  <a:pt x="26295" y="1959"/>
                  <a:pt x="26895" y="1596"/>
                </a:cubicBezTo>
                <a:cubicBezTo>
                  <a:pt x="26943" y="1059"/>
                  <a:pt x="27148" y="553"/>
                  <a:pt x="27038" y="0"/>
                </a:cubicBezTo>
                <a:lnTo>
                  <a:pt x="25064" y="0"/>
                </a:lnTo>
                <a:cubicBezTo>
                  <a:pt x="25127" y="601"/>
                  <a:pt x="25237" y="1185"/>
                  <a:pt x="25379" y="1769"/>
                </a:cubicBezTo>
                <a:cubicBezTo>
                  <a:pt x="25790" y="2286"/>
                  <a:pt x="25411" y="3036"/>
                  <a:pt x="24777" y="3036"/>
                </a:cubicBezTo>
                <a:cubicBezTo>
                  <a:pt x="24751" y="3036"/>
                  <a:pt x="24726" y="3035"/>
                  <a:pt x="24700" y="3033"/>
                </a:cubicBezTo>
                <a:cubicBezTo>
                  <a:pt x="24005" y="2954"/>
                  <a:pt x="23753" y="2085"/>
                  <a:pt x="24290" y="1659"/>
                </a:cubicBezTo>
                <a:cubicBezTo>
                  <a:pt x="24369" y="1106"/>
                  <a:pt x="24384" y="553"/>
                  <a:pt x="24353" y="0"/>
                </a:cubicBezTo>
                <a:lnTo>
                  <a:pt x="23026" y="0"/>
                </a:lnTo>
                <a:cubicBezTo>
                  <a:pt x="22979" y="537"/>
                  <a:pt x="22774" y="1090"/>
                  <a:pt x="22726" y="1643"/>
                </a:cubicBezTo>
                <a:cubicBezTo>
                  <a:pt x="23343" y="2075"/>
                  <a:pt x="23011" y="3034"/>
                  <a:pt x="22274" y="3034"/>
                </a:cubicBezTo>
                <a:cubicBezTo>
                  <a:pt x="22256" y="3034"/>
                  <a:pt x="22239" y="3034"/>
                  <a:pt x="22221" y="3033"/>
                </a:cubicBezTo>
                <a:cubicBezTo>
                  <a:pt x="21447" y="2985"/>
                  <a:pt x="21226" y="1943"/>
                  <a:pt x="21921" y="1580"/>
                </a:cubicBezTo>
                <a:cubicBezTo>
                  <a:pt x="22016" y="1043"/>
                  <a:pt x="22142" y="522"/>
                  <a:pt x="22205" y="0"/>
                </a:cubicBezTo>
                <a:lnTo>
                  <a:pt x="19994" y="0"/>
                </a:lnTo>
                <a:cubicBezTo>
                  <a:pt x="19963" y="506"/>
                  <a:pt x="19836" y="1185"/>
                  <a:pt x="20041" y="1532"/>
                </a:cubicBezTo>
                <a:cubicBezTo>
                  <a:pt x="20752" y="1801"/>
                  <a:pt x="20705" y="2827"/>
                  <a:pt x="19963" y="3017"/>
                </a:cubicBezTo>
                <a:cubicBezTo>
                  <a:pt x="19894" y="3035"/>
                  <a:pt x="19828" y="3043"/>
                  <a:pt x="19763" y="3043"/>
                </a:cubicBezTo>
                <a:cubicBezTo>
                  <a:pt x="19142" y="3043"/>
                  <a:pt x="18731" y="2269"/>
                  <a:pt x="19189" y="1753"/>
                </a:cubicBezTo>
                <a:cubicBezTo>
                  <a:pt x="19189" y="1169"/>
                  <a:pt x="19173" y="585"/>
                  <a:pt x="19141" y="0"/>
                </a:cubicBezTo>
                <a:lnTo>
                  <a:pt x="17767" y="0"/>
                </a:lnTo>
                <a:cubicBezTo>
                  <a:pt x="17752" y="632"/>
                  <a:pt x="17799" y="1280"/>
                  <a:pt x="17941" y="1896"/>
                </a:cubicBezTo>
                <a:cubicBezTo>
                  <a:pt x="18223" y="2431"/>
                  <a:pt x="17826" y="3029"/>
                  <a:pt x="17278" y="3029"/>
                </a:cubicBezTo>
                <a:cubicBezTo>
                  <a:pt x="17211" y="3029"/>
                  <a:pt x="17143" y="3020"/>
                  <a:pt x="17072" y="3001"/>
                </a:cubicBezTo>
                <a:cubicBezTo>
                  <a:pt x="16425" y="2843"/>
                  <a:pt x="16283" y="1990"/>
                  <a:pt x="16836" y="1627"/>
                </a:cubicBezTo>
                <a:cubicBezTo>
                  <a:pt x="16962" y="1090"/>
                  <a:pt x="16994" y="537"/>
                  <a:pt x="16962" y="0"/>
                </a:cubicBezTo>
                <a:lnTo>
                  <a:pt x="15462" y="0"/>
                </a:lnTo>
                <a:cubicBezTo>
                  <a:pt x="15462" y="664"/>
                  <a:pt x="15477" y="1564"/>
                  <a:pt x="15477" y="1975"/>
                </a:cubicBezTo>
                <a:cubicBezTo>
                  <a:pt x="15509" y="2069"/>
                  <a:pt x="15525" y="2164"/>
                  <a:pt x="15525" y="2259"/>
                </a:cubicBezTo>
                <a:cubicBezTo>
                  <a:pt x="15556" y="2701"/>
                  <a:pt x="15209" y="3064"/>
                  <a:pt x="14767" y="3064"/>
                </a:cubicBezTo>
                <a:cubicBezTo>
                  <a:pt x="14325" y="3064"/>
                  <a:pt x="13961" y="2701"/>
                  <a:pt x="13993" y="2259"/>
                </a:cubicBezTo>
                <a:cubicBezTo>
                  <a:pt x="14025" y="1927"/>
                  <a:pt x="14230" y="1643"/>
                  <a:pt x="14546" y="1532"/>
                </a:cubicBezTo>
                <a:cubicBezTo>
                  <a:pt x="14767" y="774"/>
                  <a:pt x="14625" y="601"/>
                  <a:pt x="14719" y="0"/>
                </a:cubicBezTo>
                <a:lnTo>
                  <a:pt x="13393" y="0"/>
                </a:lnTo>
                <a:cubicBezTo>
                  <a:pt x="13251" y="585"/>
                  <a:pt x="12966" y="1122"/>
                  <a:pt x="12809" y="1722"/>
                </a:cubicBezTo>
                <a:cubicBezTo>
                  <a:pt x="13296" y="2239"/>
                  <a:pt x="12911" y="3042"/>
                  <a:pt x="12267" y="3042"/>
                </a:cubicBezTo>
                <a:cubicBezTo>
                  <a:pt x="12203" y="3042"/>
                  <a:pt x="12135" y="3034"/>
                  <a:pt x="12066" y="3017"/>
                </a:cubicBezTo>
                <a:cubicBezTo>
                  <a:pt x="11308" y="2827"/>
                  <a:pt x="11277" y="1753"/>
                  <a:pt x="12035" y="1532"/>
                </a:cubicBezTo>
                <a:cubicBezTo>
                  <a:pt x="12145" y="1027"/>
                  <a:pt x="12272" y="522"/>
                  <a:pt x="12335" y="0"/>
                </a:cubicBezTo>
                <a:lnTo>
                  <a:pt x="10124" y="0"/>
                </a:lnTo>
                <a:cubicBezTo>
                  <a:pt x="10250" y="616"/>
                  <a:pt x="10282" y="1217"/>
                  <a:pt x="10376" y="1817"/>
                </a:cubicBezTo>
                <a:cubicBezTo>
                  <a:pt x="10471" y="1943"/>
                  <a:pt x="10519" y="2101"/>
                  <a:pt x="10519" y="2275"/>
                </a:cubicBezTo>
                <a:cubicBezTo>
                  <a:pt x="10519" y="2718"/>
                  <a:pt x="10153" y="3049"/>
                  <a:pt x="9748" y="3049"/>
                </a:cubicBezTo>
                <a:cubicBezTo>
                  <a:pt x="9647" y="3049"/>
                  <a:pt x="9545" y="3029"/>
                  <a:pt x="9445" y="2985"/>
                </a:cubicBezTo>
                <a:cubicBezTo>
                  <a:pt x="8924" y="2764"/>
                  <a:pt x="8813" y="2085"/>
                  <a:pt x="9224" y="1706"/>
                </a:cubicBezTo>
                <a:cubicBezTo>
                  <a:pt x="9318" y="1138"/>
                  <a:pt x="9397" y="569"/>
                  <a:pt x="9445" y="0"/>
                </a:cubicBezTo>
                <a:lnTo>
                  <a:pt x="7755" y="0"/>
                </a:lnTo>
                <a:cubicBezTo>
                  <a:pt x="7755" y="601"/>
                  <a:pt x="7850" y="1185"/>
                  <a:pt x="7834" y="1769"/>
                </a:cubicBezTo>
                <a:cubicBezTo>
                  <a:pt x="7960" y="1911"/>
                  <a:pt x="8023" y="2085"/>
                  <a:pt x="8023" y="2275"/>
                </a:cubicBezTo>
                <a:cubicBezTo>
                  <a:pt x="8023" y="2725"/>
                  <a:pt x="7658" y="3044"/>
                  <a:pt x="7252" y="3044"/>
                </a:cubicBezTo>
                <a:cubicBezTo>
                  <a:pt x="7131" y="3044"/>
                  <a:pt x="7006" y="3015"/>
                  <a:pt x="6886" y="2954"/>
                </a:cubicBezTo>
                <a:cubicBezTo>
                  <a:pt x="6365" y="2669"/>
                  <a:pt x="6349" y="1927"/>
                  <a:pt x="6839" y="1611"/>
                </a:cubicBezTo>
                <a:cubicBezTo>
                  <a:pt x="6997" y="1090"/>
                  <a:pt x="7076" y="553"/>
                  <a:pt x="7060" y="0"/>
                </a:cubicBezTo>
                <a:lnTo>
                  <a:pt x="5323" y="0"/>
                </a:lnTo>
                <a:lnTo>
                  <a:pt x="5323" y="1769"/>
                </a:lnTo>
                <a:cubicBezTo>
                  <a:pt x="5791" y="2292"/>
                  <a:pt x="5372" y="3054"/>
                  <a:pt x="4755" y="3054"/>
                </a:cubicBezTo>
                <a:cubicBezTo>
                  <a:pt x="4663" y="3054"/>
                  <a:pt x="4568" y="3038"/>
                  <a:pt x="4470" y="3001"/>
                </a:cubicBezTo>
                <a:cubicBezTo>
                  <a:pt x="3728" y="2717"/>
                  <a:pt x="3854" y="1611"/>
                  <a:pt x="4644" y="1501"/>
                </a:cubicBezTo>
                <a:cubicBezTo>
                  <a:pt x="4691" y="995"/>
                  <a:pt x="4707" y="522"/>
                  <a:pt x="4707" y="0"/>
                </a:cubicBezTo>
                <a:lnTo>
                  <a:pt x="2970" y="0"/>
                </a:lnTo>
                <a:cubicBezTo>
                  <a:pt x="2970" y="664"/>
                  <a:pt x="3033" y="1343"/>
                  <a:pt x="2970" y="1990"/>
                </a:cubicBezTo>
                <a:cubicBezTo>
                  <a:pt x="3172" y="2534"/>
                  <a:pt x="2746" y="3038"/>
                  <a:pt x="2252" y="3038"/>
                </a:cubicBezTo>
                <a:cubicBezTo>
                  <a:pt x="2129" y="3038"/>
                  <a:pt x="2003" y="3007"/>
                  <a:pt x="1880" y="2938"/>
                </a:cubicBezTo>
                <a:cubicBezTo>
                  <a:pt x="1248" y="2590"/>
                  <a:pt x="1391" y="1643"/>
                  <a:pt x="2101" y="1517"/>
                </a:cubicBezTo>
                <a:cubicBezTo>
                  <a:pt x="2212" y="1043"/>
                  <a:pt x="2275" y="522"/>
                  <a:pt x="240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38100" dir="5400000" algn="bl" rotWithShape="0">
              <a:srgbClr val="783F04">
                <a:alpha val="32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75" name="Google Shape;75;p3"/>
          <p:cNvGrpSpPr/>
          <p:nvPr/>
        </p:nvGrpSpPr>
        <p:grpSpPr>
          <a:xfrm rot="-1013395" flipH="1">
            <a:off x="2191354" y="1830107"/>
            <a:ext cx="2716601" cy="2742716"/>
            <a:chOff x="1626000" y="605300"/>
            <a:chExt cx="4068375" cy="4132125"/>
          </a:xfrm>
        </p:grpSpPr>
        <p:sp>
          <p:nvSpPr>
            <p:cNvPr id="76" name="Google Shape;76;p3"/>
            <p:cNvSpPr/>
            <p:nvPr/>
          </p:nvSpPr>
          <p:spPr>
            <a:xfrm>
              <a:off x="1626000" y="605300"/>
              <a:ext cx="4068375" cy="4132125"/>
            </a:xfrm>
            <a:custGeom>
              <a:avLst/>
              <a:gdLst/>
              <a:ahLst/>
              <a:cxnLst/>
              <a:rect l="l" t="t" r="r" b="b"/>
              <a:pathLst>
                <a:path w="162735" h="165285" extrusionOk="0">
                  <a:moveTo>
                    <a:pt x="145650" y="0"/>
                  </a:moveTo>
                  <a:lnTo>
                    <a:pt x="0" y="19635"/>
                  </a:lnTo>
                  <a:lnTo>
                    <a:pt x="19583" y="165284"/>
                  </a:lnTo>
                  <a:lnTo>
                    <a:pt x="136368" y="149526"/>
                  </a:lnTo>
                  <a:lnTo>
                    <a:pt x="162734" y="126985"/>
                  </a:lnTo>
                  <a:lnTo>
                    <a:pt x="14565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2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5036475" y="3767150"/>
              <a:ext cx="657900" cy="576300"/>
            </a:xfrm>
            <a:custGeom>
              <a:avLst/>
              <a:gdLst/>
              <a:ahLst/>
              <a:cxnLst/>
              <a:rect l="l" t="t" r="r" b="b"/>
              <a:pathLst>
                <a:path w="26316" h="23052" extrusionOk="0">
                  <a:moveTo>
                    <a:pt x="16626" y="10965"/>
                  </a:moveTo>
                  <a:cubicBezTo>
                    <a:pt x="24377" y="3010"/>
                    <a:pt x="26315" y="511"/>
                    <a:pt x="26315" y="511"/>
                  </a:cubicBezTo>
                  <a:cubicBezTo>
                    <a:pt x="26315" y="511"/>
                    <a:pt x="20756" y="3469"/>
                    <a:pt x="10812" y="1"/>
                  </a:cubicBezTo>
                  <a:cubicBezTo>
                    <a:pt x="10812" y="1"/>
                    <a:pt x="8823" y="16728"/>
                    <a:pt x="0" y="23052"/>
                  </a:cubicBezTo>
                  <a:cubicBezTo>
                    <a:pt x="6120" y="19941"/>
                    <a:pt x="11730" y="15861"/>
                    <a:pt x="16626" y="10965"/>
                  </a:cubicBezTo>
                  <a:close/>
                </a:path>
              </a:pathLst>
            </a:custGeom>
            <a:solidFill>
              <a:srgbClr val="FFC5CB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26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8" name="Google Shape;78;p3"/>
          <p:cNvSpPr txBox="1">
            <a:spLocks noGrp="1"/>
          </p:cNvSpPr>
          <p:nvPr>
            <p:ph type="ctrTitle"/>
          </p:nvPr>
        </p:nvSpPr>
        <p:spPr>
          <a:xfrm rot="162489">
            <a:off x="4721800" y="1362320"/>
            <a:ext cx="4622363" cy="256848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64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3"/>
          <p:cNvSpPr txBox="1">
            <a:spLocks noGrp="1"/>
          </p:cNvSpPr>
          <p:nvPr>
            <p:ph type="subTitle" idx="1"/>
          </p:nvPr>
        </p:nvSpPr>
        <p:spPr>
          <a:xfrm rot="162502">
            <a:off x="5046308" y="4438333"/>
            <a:ext cx="3767008" cy="7704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  <p:sp>
        <p:nvSpPr>
          <p:cNvPr id="80" name="Google Shape;80;p3"/>
          <p:cNvSpPr txBox="1">
            <a:spLocks noGrp="1"/>
          </p:cNvSpPr>
          <p:nvPr>
            <p:ph type="title" idx="2" hasCustomPrompt="1"/>
          </p:nvPr>
        </p:nvSpPr>
        <p:spPr>
          <a:xfrm rot="-532199">
            <a:off x="2754708" y="2587957"/>
            <a:ext cx="1590217" cy="1226679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6400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7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7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7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7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7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7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7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7333"/>
            </a:lvl9pPr>
          </a:lstStyle>
          <a:p>
            <a:r>
              <a:t>xx%</a:t>
            </a:r>
          </a:p>
        </p:txBody>
      </p:sp>
      <p:sp>
        <p:nvSpPr>
          <p:cNvPr id="81" name="Google Shape;81;p3"/>
          <p:cNvSpPr/>
          <p:nvPr/>
        </p:nvSpPr>
        <p:spPr>
          <a:xfrm rot="4642448">
            <a:off x="4034148" y="1568395"/>
            <a:ext cx="924619" cy="966917"/>
          </a:xfrm>
          <a:custGeom>
            <a:avLst/>
            <a:gdLst/>
            <a:ahLst/>
            <a:cxnLst/>
            <a:rect l="l" t="t" r="r" b="b"/>
            <a:pathLst>
              <a:path w="17398" h="18195" extrusionOk="0">
                <a:moveTo>
                  <a:pt x="12217" y="0"/>
                </a:moveTo>
                <a:lnTo>
                  <a:pt x="1" y="13239"/>
                </a:lnTo>
                <a:lnTo>
                  <a:pt x="35" y="13360"/>
                </a:lnTo>
                <a:lnTo>
                  <a:pt x="122" y="13551"/>
                </a:lnTo>
                <a:lnTo>
                  <a:pt x="312" y="13620"/>
                </a:lnTo>
                <a:lnTo>
                  <a:pt x="503" y="13672"/>
                </a:lnTo>
                <a:lnTo>
                  <a:pt x="572" y="13863"/>
                </a:lnTo>
                <a:lnTo>
                  <a:pt x="642" y="14053"/>
                </a:lnTo>
                <a:lnTo>
                  <a:pt x="832" y="14123"/>
                </a:lnTo>
                <a:lnTo>
                  <a:pt x="1023" y="14175"/>
                </a:lnTo>
                <a:lnTo>
                  <a:pt x="1092" y="14365"/>
                </a:lnTo>
                <a:lnTo>
                  <a:pt x="1162" y="14556"/>
                </a:lnTo>
                <a:lnTo>
                  <a:pt x="1179" y="14573"/>
                </a:lnTo>
                <a:lnTo>
                  <a:pt x="1352" y="14625"/>
                </a:lnTo>
                <a:lnTo>
                  <a:pt x="1543" y="14694"/>
                </a:lnTo>
                <a:lnTo>
                  <a:pt x="1612" y="14868"/>
                </a:lnTo>
                <a:lnTo>
                  <a:pt x="1681" y="15058"/>
                </a:lnTo>
                <a:lnTo>
                  <a:pt x="1699" y="15058"/>
                </a:lnTo>
                <a:lnTo>
                  <a:pt x="1699" y="15076"/>
                </a:lnTo>
                <a:lnTo>
                  <a:pt x="1889" y="15128"/>
                </a:lnTo>
                <a:lnTo>
                  <a:pt x="2063" y="15197"/>
                </a:lnTo>
                <a:lnTo>
                  <a:pt x="2149" y="15388"/>
                </a:lnTo>
                <a:lnTo>
                  <a:pt x="2219" y="15561"/>
                </a:lnTo>
                <a:lnTo>
                  <a:pt x="2219" y="15578"/>
                </a:lnTo>
                <a:lnTo>
                  <a:pt x="2409" y="15630"/>
                </a:lnTo>
                <a:lnTo>
                  <a:pt x="2600" y="15700"/>
                </a:lnTo>
                <a:lnTo>
                  <a:pt x="2669" y="15890"/>
                </a:lnTo>
                <a:lnTo>
                  <a:pt x="2738" y="16081"/>
                </a:lnTo>
                <a:lnTo>
                  <a:pt x="2756" y="16081"/>
                </a:lnTo>
                <a:lnTo>
                  <a:pt x="2929" y="16150"/>
                </a:lnTo>
                <a:lnTo>
                  <a:pt x="3120" y="16202"/>
                </a:lnTo>
                <a:lnTo>
                  <a:pt x="3189" y="16393"/>
                </a:lnTo>
                <a:lnTo>
                  <a:pt x="3258" y="16583"/>
                </a:lnTo>
                <a:lnTo>
                  <a:pt x="3276" y="16583"/>
                </a:lnTo>
                <a:lnTo>
                  <a:pt x="3449" y="16653"/>
                </a:lnTo>
                <a:lnTo>
                  <a:pt x="3639" y="16705"/>
                </a:lnTo>
                <a:lnTo>
                  <a:pt x="3709" y="16895"/>
                </a:lnTo>
                <a:lnTo>
                  <a:pt x="3778" y="17086"/>
                </a:lnTo>
                <a:lnTo>
                  <a:pt x="3795" y="17086"/>
                </a:lnTo>
                <a:lnTo>
                  <a:pt x="3986" y="17155"/>
                </a:lnTo>
                <a:lnTo>
                  <a:pt x="4159" y="17207"/>
                </a:lnTo>
                <a:lnTo>
                  <a:pt x="4246" y="17398"/>
                </a:lnTo>
                <a:lnTo>
                  <a:pt x="4315" y="17588"/>
                </a:lnTo>
                <a:lnTo>
                  <a:pt x="4315" y="17606"/>
                </a:lnTo>
                <a:lnTo>
                  <a:pt x="4506" y="17658"/>
                </a:lnTo>
                <a:lnTo>
                  <a:pt x="4696" y="17727"/>
                </a:lnTo>
                <a:lnTo>
                  <a:pt x="4766" y="17900"/>
                </a:lnTo>
                <a:lnTo>
                  <a:pt x="4835" y="18091"/>
                </a:lnTo>
                <a:lnTo>
                  <a:pt x="4852" y="18108"/>
                </a:lnTo>
                <a:lnTo>
                  <a:pt x="5026" y="18160"/>
                </a:lnTo>
                <a:lnTo>
                  <a:pt x="5130" y="18195"/>
                </a:lnTo>
                <a:lnTo>
                  <a:pt x="5199" y="18125"/>
                </a:lnTo>
                <a:lnTo>
                  <a:pt x="17398" y="4956"/>
                </a:lnTo>
                <a:lnTo>
                  <a:pt x="17381" y="4869"/>
                </a:lnTo>
                <a:lnTo>
                  <a:pt x="17311" y="4696"/>
                </a:lnTo>
                <a:lnTo>
                  <a:pt x="17294" y="4679"/>
                </a:lnTo>
                <a:lnTo>
                  <a:pt x="17103" y="4609"/>
                </a:lnTo>
                <a:lnTo>
                  <a:pt x="16930" y="4557"/>
                </a:lnTo>
                <a:lnTo>
                  <a:pt x="16861" y="4367"/>
                </a:lnTo>
                <a:lnTo>
                  <a:pt x="16774" y="4176"/>
                </a:lnTo>
                <a:lnTo>
                  <a:pt x="16584" y="4107"/>
                </a:lnTo>
                <a:lnTo>
                  <a:pt x="16393" y="4055"/>
                </a:lnTo>
                <a:lnTo>
                  <a:pt x="16324" y="3864"/>
                </a:lnTo>
                <a:lnTo>
                  <a:pt x="16254" y="3674"/>
                </a:lnTo>
                <a:lnTo>
                  <a:pt x="16237" y="3674"/>
                </a:lnTo>
                <a:lnTo>
                  <a:pt x="16064" y="3604"/>
                </a:lnTo>
                <a:lnTo>
                  <a:pt x="15873" y="3552"/>
                </a:lnTo>
                <a:lnTo>
                  <a:pt x="15804" y="3362"/>
                </a:lnTo>
                <a:lnTo>
                  <a:pt x="15735" y="3171"/>
                </a:lnTo>
                <a:lnTo>
                  <a:pt x="15717" y="3154"/>
                </a:lnTo>
                <a:lnTo>
                  <a:pt x="15544" y="3102"/>
                </a:lnTo>
                <a:lnTo>
                  <a:pt x="15353" y="3033"/>
                </a:lnTo>
                <a:lnTo>
                  <a:pt x="15284" y="2859"/>
                </a:lnTo>
                <a:lnTo>
                  <a:pt x="15215" y="2669"/>
                </a:lnTo>
                <a:lnTo>
                  <a:pt x="15197" y="2651"/>
                </a:lnTo>
                <a:lnTo>
                  <a:pt x="15007" y="2599"/>
                </a:lnTo>
                <a:lnTo>
                  <a:pt x="14833" y="2530"/>
                </a:lnTo>
                <a:lnTo>
                  <a:pt x="14747" y="2339"/>
                </a:lnTo>
                <a:lnTo>
                  <a:pt x="14677" y="2166"/>
                </a:lnTo>
                <a:lnTo>
                  <a:pt x="14677" y="2149"/>
                </a:lnTo>
                <a:lnTo>
                  <a:pt x="14487" y="2097"/>
                </a:lnTo>
                <a:lnTo>
                  <a:pt x="14296" y="2028"/>
                </a:lnTo>
                <a:lnTo>
                  <a:pt x="14227" y="1837"/>
                </a:lnTo>
                <a:lnTo>
                  <a:pt x="14158" y="1646"/>
                </a:lnTo>
                <a:lnTo>
                  <a:pt x="14140" y="1646"/>
                </a:lnTo>
                <a:lnTo>
                  <a:pt x="13967" y="1577"/>
                </a:lnTo>
                <a:lnTo>
                  <a:pt x="13776" y="1525"/>
                </a:lnTo>
                <a:lnTo>
                  <a:pt x="13707" y="1334"/>
                </a:lnTo>
                <a:lnTo>
                  <a:pt x="13638" y="1144"/>
                </a:lnTo>
                <a:lnTo>
                  <a:pt x="13620" y="1144"/>
                </a:lnTo>
                <a:lnTo>
                  <a:pt x="13447" y="1075"/>
                </a:lnTo>
                <a:lnTo>
                  <a:pt x="13257" y="1023"/>
                </a:lnTo>
                <a:lnTo>
                  <a:pt x="13187" y="832"/>
                </a:lnTo>
                <a:lnTo>
                  <a:pt x="13101" y="641"/>
                </a:lnTo>
                <a:lnTo>
                  <a:pt x="12910" y="572"/>
                </a:lnTo>
                <a:lnTo>
                  <a:pt x="12737" y="503"/>
                </a:lnTo>
                <a:lnTo>
                  <a:pt x="12650" y="329"/>
                </a:lnTo>
                <a:lnTo>
                  <a:pt x="12581" y="139"/>
                </a:lnTo>
                <a:lnTo>
                  <a:pt x="12581" y="121"/>
                </a:lnTo>
                <a:lnTo>
                  <a:pt x="12390" y="69"/>
                </a:lnTo>
                <a:lnTo>
                  <a:pt x="12217" y="0"/>
                </a:lnTo>
                <a:close/>
              </a:path>
            </a:pathLst>
          </a:custGeom>
          <a:solidFill>
            <a:srgbClr val="F1FAFF">
              <a:alpha val="67600"/>
            </a:srgbClr>
          </a:solidFill>
          <a:ln>
            <a:noFill/>
          </a:ln>
          <a:effectLst>
            <a:outerShdw blurRad="42863" dist="9525" dir="5400000" algn="bl" rotWithShape="0">
              <a:srgbClr val="783F04">
                <a:alpha val="22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" name="Google Shape;82;p3"/>
          <p:cNvSpPr/>
          <p:nvPr/>
        </p:nvSpPr>
        <p:spPr>
          <a:xfrm rot="-2537103">
            <a:off x="1829203" y="2678159"/>
            <a:ext cx="924608" cy="966960"/>
          </a:xfrm>
          <a:custGeom>
            <a:avLst/>
            <a:gdLst/>
            <a:ahLst/>
            <a:cxnLst/>
            <a:rect l="l" t="t" r="r" b="b"/>
            <a:pathLst>
              <a:path w="17398" h="18195" extrusionOk="0">
                <a:moveTo>
                  <a:pt x="12217" y="0"/>
                </a:moveTo>
                <a:lnTo>
                  <a:pt x="1" y="13239"/>
                </a:lnTo>
                <a:lnTo>
                  <a:pt x="35" y="13360"/>
                </a:lnTo>
                <a:lnTo>
                  <a:pt x="122" y="13551"/>
                </a:lnTo>
                <a:lnTo>
                  <a:pt x="312" y="13620"/>
                </a:lnTo>
                <a:lnTo>
                  <a:pt x="503" y="13672"/>
                </a:lnTo>
                <a:lnTo>
                  <a:pt x="572" y="13863"/>
                </a:lnTo>
                <a:lnTo>
                  <a:pt x="642" y="14053"/>
                </a:lnTo>
                <a:lnTo>
                  <a:pt x="832" y="14123"/>
                </a:lnTo>
                <a:lnTo>
                  <a:pt x="1023" y="14175"/>
                </a:lnTo>
                <a:lnTo>
                  <a:pt x="1092" y="14365"/>
                </a:lnTo>
                <a:lnTo>
                  <a:pt x="1162" y="14556"/>
                </a:lnTo>
                <a:lnTo>
                  <a:pt x="1179" y="14573"/>
                </a:lnTo>
                <a:lnTo>
                  <a:pt x="1352" y="14625"/>
                </a:lnTo>
                <a:lnTo>
                  <a:pt x="1543" y="14694"/>
                </a:lnTo>
                <a:lnTo>
                  <a:pt x="1612" y="14868"/>
                </a:lnTo>
                <a:lnTo>
                  <a:pt x="1681" y="15058"/>
                </a:lnTo>
                <a:lnTo>
                  <a:pt x="1699" y="15058"/>
                </a:lnTo>
                <a:lnTo>
                  <a:pt x="1699" y="15076"/>
                </a:lnTo>
                <a:lnTo>
                  <a:pt x="1889" y="15128"/>
                </a:lnTo>
                <a:lnTo>
                  <a:pt x="2063" y="15197"/>
                </a:lnTo>
                <a:lnTo>
                  <a:pt x="2149" y="15388"/>
                </a:lnTo>
                <a:lnTo>
                  <a:pt x="2219" y="15561"/>
                </a:lnTo>
                <a:lnTo>
                  <a:pt x="2219" y="15578"/>
                </a:lnTo>
                <a:lnTo>
                  <a:pt x="2409" y="15630"/>
                </a:lnTo>
                <a:lnTo>
                  <a:pt x="2600" y="15700"/>
                </a:lnTo>
                <a:lnTo>
                  <a:pt x="2669" y="15890"/>
                </a:lnTo>
                <a:lnTo>
                  <a:pt x="2738" y="16081"/>
                </a:lnTo>
                <a:lnTo>
                  <a:pt x="2756" y="16081"/>
                </a:lnTo>
                <a:lnTo>
                  <a:pt x="2929" y="16150"/>
                </a:lnTo>
                <a:lnTo>
                  <a:pt x="3120" y="16202"/>
                </a:lnTo>
                <a:lnTo>
                  <a:pt x="3189" y="16393"/>
                </a:lnTo>
                <a:lnTo>
                  <a:pt x="3258" y="16583"/>
                </a:lnTo>
                <a:lnTo>
                  <a:pt x="3276" y="16583"/>
                </a:lnTo>
                <a:lnTo>
                  <a:pt x="3449" y="16653"/>
                </a:lnTo>
                <a:lnTo>
                  <a:pt x="3639" y="16705"/>
                </a:lnTo>
                <a:lnTo>
                  <a:pt x="3709" y="16895"/>
                </a:lnTo>
                <a:lnTo>
                  <a:pt x="3778" y="17086"/>
                </a:lnTo>
                <a:lnTo>
                  <a:pt x="3795" y="17086"/>
                </a:lnTo>
                <a:lnTo>
                  <a:pt x="3986" y="17155"/>
                </a:lnTo>
                <a:lnTo>
                  <a:pt x="4159" y="17207"/>
                </a:lnTo>
                <a:lnTo>
                  <a:pt x="4246" y="17398"/>
                </a:lnTo>
                <a:lnTo>
                  <a:pt x="4315" y="17588"/>
                </a:lnTo>
                <a:lnTo>
                  <a:pt x="4315" y="17606"/>
                </a:lnTo>
                <a:lnTo>
                  <a:pt x="4506" y="17658"/>
                </a:lnTo>
                <a:lnTo>
                  <a:pt x="4696" y="17727"/>
                </a:lnTo>
                <a:lnTo>
                  <a:pt x="4766" y="17900"/>
                </a:lnTo>
                <a:lnTo>
                  <a:pt x="4835" y="18091"/>
                </a:lnTo>
                <a:lnTo>
                  <a:pt x="4852" y="18108"/>
                </a:lnTo>
                <a:lnTo>
                  <a:pt x="5026" y="18160"/>
                </a:lnTo>
                <a:lnTo>
                  <a:pt x="5130" y="18195"/>
                </a:lnTo>
                <a:lnTo>
                  <a:pt x="5199" y="18125"/>
                </a:lnTo>
                <a:lnTo>
                  <a:pt x="17398" y="4956"/>
                </a:lnTo>
                <a:lnTo>
                  <a:pt x="17381" y="4869"/>
                </a:lnTo>
                <a:lnTo>
                  <a:pt x="17311" y="4696"/>
                </a:lnTo>
                <a:lnTo>
                  <a:pt x="17294" y="4679"/>
                </a:lnTo>
                <a:lnTo>
                  <a:pt x="17103" y="4609"/>
                </a:lnTo>
                <a:lnTo>
                  <a:pt x="16930" y="4557"/>
                </a:lnTo>
                <a:lnTo>
                  <a:pt x="16861" y="4367"/>
                </a:lnTo>
                <a:lnTo>
                  <a:pt x="16774" y="4176"/>
                </a:lnTo>
                <a:lnTo>
                  <a:pt x="16584" y="4107"/>
                </a:lnTo>
                <a:lnTo>
                  <a:pt x="16393" y="4055"/>
                </a:lnTo>
                <a:lnTo>
                  <a:pt x="16324" y="3864"/>
                </a:lnTo>
                <a:lnTo>
                  <a:pt x="16254" y="3674"/>
                </a:lnTo>
                <a:lnTo>
                  <a:pt x="16237" y="3674"/>
                </a:lnTo>
                <a:lnTo>
                  <a:pt x="16064" y="3604"/>
                </a:lnTo>
                <a:lnTo>
                  <a:pt x="15873" y="3552"/>
                </a:lnTo>
                <a:lnTo>
                  <a:pt x="15804" y="3362"/>
                </a:lnTo>
                <a:lnTo>
                  <a:pt x="15735" y="3171"/>
                </a:lnTo>
                <a:lnTo>
                  <a:pt x="15717" y="3154"/>
                </a:lnTo>
                <a:lnTo>
                  <a:pt x="15544" y="3102"/>
                </a:lnTo>
                <a:lnTo>
                  <a:pt x="15353" y="3033"/>
                </a:lnTo>
                <a:lnTo>
                  <a:pt x="15284" y="2859"/>
                </a:lnTo>
                <a:lnTo>
                  <a:pt x="15215" y="2669"/>
                </a:lnTo>
                <a:lnTo>
                  <a:pt x="15197" y="2651"/>
                </a:lnTo>
                <a:lnTo>
                  <a:pt x="15007" y="2599"/>
                </a:lnTo>
                <a:lnTo>
                  <a:pt x="14833" y="2530"/>
                </a:lnTo>
                <a:lnTo>
                  <a:pt x="14747" y="2339"/>
                </a:lnTo>
                <a:lnTo>
                  <a:pt x="14677" y="2166"/>
                </a:lnTo>
                <a:lnTo>
                  <a:pt x="14677" y="2149"/>
                </a:lnTo>
                <a:lnTo>
                  <a:pt x="14487" y="2097"/>
                </a:lnTo>
                <a:lnTo>
                  <a:pt x="14296" y="2028"/>
                </a:lnTo>
                <a:lnTo>
                  <a:pt x="14227" y="1837"/>
                </a:lnTo>
                <a:lnTo>
                  <a:pt x="14158" y="1646"/>
                </a:lnTo>
                <a:lnTo>
                  <a:pt x="14140" y="1646"/>
                </a:lnTo>
                <a:lnTo>
                  <a:pt x="13967" y="1577"/>
                </a:lnTo>
                <a:lnTo>
                  <a:pt x="13776" y="1525"/>
                </a:lnTo>
                <a:lnTo>
                  <a:pt x="13707" y="1334"/>
                </a:lnTo>
                <a:lnTo>
                  <a:pt x="13638" y="1144"/>
                </a:lnTo>
                <a:lnTo>
                  <a:pt x="13620" y="1144"/>
                </a:lnTo>
                <a:lnTo>
                  <a:pt x="13447" y="1075"/>
                </a:lnTo>
                <a:lnTo>
                  <a:pt x="13257" y="1023"/>
                </a:lnTo>
                <a:lnTo>
                  <a:pt x="13187" y="832"/>
                </a:lnTo>
                <a:lnTo>
                  <a:pt x="13101" y="641"/>
                </a:lnTo>
                <a:lnTo>
                  <a:pt x="12910" y="572"/>
                </a:lnTo>
                <a:lnTo>
                  <a:pt x="12737" y="503"/>
                </a:lnTo>
                <a:lnTo>
                  <a:pt x="12650" y="329"/>
                </a:lnTo>
                <a:lnTo>
                  <a:pt x="12581" y="139"/>
                </a:lnTo>
                <a:lnTo>
                  <a:pt x="12581" y="121"/>
                </a:lnTo>
                <a:lnTo>
                  <a:pt x="12390" y="69"/>
                </a:lnTo>
                <a:lnTo>
                  <a:pt x="12217" y="0"/>
                </a:lnTo>
                <a:close/>
              </a:path>
            </a:pathLst>
          </a:custGeom>
          <a:solidFill>
            <a:srgbClr val="F1FAFF">
              <a:alpha val="67600"/>
            </a:srgbClr>
          </a:solidFill>
          <a:ln>
            <a:noFill/>
          </a:ln>
          <a:effectLst>
            <a:outerShdw blurRad="42863" dist="9525" dir="5400000" algn="bl" rotWithShape="0">
              <a:srgbClr val="783F04">
                <a:alpha val="22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1047896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4"/>
          <p:cNvGrpSpPr/>
          <p:nvPr/>
        </p:nvGrpSpPr>
        <p:grpSpPr>
          <a:xfrm>
            <a:off x="805122" y="459374"/>
            <a:ext cx="10581756" cy="5939257"/>
            <a:chOff x="238125" y="847975"/>
            <a:chExt cx="7143400" cy="4009400"/>
          </a:xfrm>
        </p:grpSpPr>
        <p:sp>
          <p:nvSpPr>
            <p:cNvPr id="85" name="Google Shape;85;p4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" name="Google Shape;86;p4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" name="Google Shape;87;p4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" name="Google Shape;88;p4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" name="Google Shape;89;p4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" name="Google Shape;90;p4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" name="Google Shape;91;p4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" name="Google Shape;92;p4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" name="Google Shape;93;p4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" name="Google Shape;94;p4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" name="Google Shape;95;p4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" name="Google Shape;96;p4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" name="Google Shape;97;p4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" name="Google Shape;98;p4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" name="Google Shape;99;p4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" name="Google Shape;100;p4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" name="Google Shape;101;p4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" name="Google Shape;102;p4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" name="Google Shape;103;p4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" name="Google Shape;104;p4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" name="Google Shape;105;p4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" name="Google Shape;106;p4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" name="Google Shape;107;p4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" name="Google Shape;108;p4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" name="Google Shape;109;p4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" name="Google Shape;110;p4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" name="Google Shape;111;p4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" name="Google Shape;112;p4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" name="Google Shape;113;p4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" name="Google Shape;114;p4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15" name="Google Shape;115;p4"/>
          <p:cNvSpPr txBox="1">
            <a:spLocks noGrp="1"/>
          </p:cNvSpPr>
          <p:nvPr>
            <p:ph type="body" idx="1"/>
          </p:nvPr>
        </p:nvSpPr>
        <p:spPr>
          <a:xfrm>
            <a:off x="2336800" y="1983933"/>
            <a:ext cx="7518400" cy="37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4025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Raleway Thin"/>
              <a:buChar char="●"/>
              <a:defRPr/>
            </a:lvl1pPr>
            <a:lvl2pPr marL="1219170" lvl="1" indent="-440256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2pPr>
            <a:lvl3pPr marL="1828754" lvl="2" indent="-431789">
              <a:spcBef>
                <a:spcPts val="2133"/>
              </a:spcBef>
              <a:spcAft>
                <a:spcPts val="0"/>
              </a:spcAft>
              <a:buSzPts val="1500"/>
              <a:buFont typeface="Nunito Light"/>
              <a:buChar char="■"/>
              <a:defRPr/>
            </a:lvl3pPr>
            <a:lvl4pPr marL="2438339" lvl="3" indent="-431789">
              <a:spcBef>
                <a:spcPts val="2133"/>
              </a:spcBef>
              <a:spcAft>
                <a:spcPts val="0"/>
              </a:spcAft>
              <a:buSzPts val="1500"/>
              <a:buFont typeface="Nunito Light"/>
              <a:buChar char="●"/>
              <a:defRPr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4267093" lvl="6" indent="-414856">
              <a:spcBef>
                <a:spcPts val="2133"/>
              </a:spcBef>
              <a:spcAft>
                <a:spcPts val="0"/>
              </a:spcAft>
              <a:buSzPts val="1300"/>
              <a:buFont typeface="Nunito Light"/>
              <a:buChar char="●"/>
              <a:defRPr/>
            </a:lvl7pPr>
            <a:lvl8pPr marL="4876678" lvl="7" indent="-414856">
              <a:spcBef>
                <a:spcPts val="2133"/>
              </a:spcBef>
              <a:spcAft>
                <a:spcPts val="0"/>
              </a:spcAft>
              <a:buSzPts val="1300"/>
              <a:buFont typeface="Nunito Light"/>
              <a:buChar char="○"/>
              <a:defRPr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116" name="Google Shape;116;p4"/>
          <p:cNvSpPr txBox="1">
            <a:spLocks noGrp="1"/>
          </p:cNvSpPr>
          <p:nvPr>
            <p:ph type="title"/>
          </p:nvPr>
        </p:nvSpPr>
        <p:spPr>
          <a:xfrm>
            <a:off x="1193800" y="659215"/>
            <a:ext cx="9804400" cy="8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5072466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oogle Shape;118;p5"/>
          <p:cNvGrpSpPr/>
          <p:nvPr/>
        </p:nvGrpSpPr>
        <p:grpSpPr>
          <a:xfrm>
            <a:off x="805089" y="459374"/>
            <a:ext cx="10581756" cy="5939257"/>
            <a:chOff x="238125" y="847975"/>
            <a:chExt cx="7143400" cy="4009400"/>
          </a:xfrm>
        </p:grpSpPr>
        <p:sp>
          <p:nvSpPr>
            <p:cNvPr id="119" name="Google Shape;119;p5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" name="Google Shape;120;p5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" name="Google Shape;121;p5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" name="Google Shape;122;p5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" name="Google Shape;123;p5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" name="Google Shape;124;p5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" name="Google Shape;125;p5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" name="Google Shape;126;p5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" name="Google Shape;127;p5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" name="Google Shape;128;p5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" name="Google Shape;129;p5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" name="Google Shape;130;p5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" name="Google Shape;131;p5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" name="Google Shape;132;p5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" name="Google Shape;133;p5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" name="Google Shape;134;p5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" name="Google Shape;135;p5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" name="Google Shape;136;p5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" name="Google Shape;137;p5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" name="Google Shape;138;p5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" name="Google Shape;139;p5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" name="Google Shape;140;p5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" name="Google Shape;141;p5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" name="Google Shape;142;p5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" name="Google Shape;143;p5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" name="Google Shape;144;p5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" name="Google Shape;145;p5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" name="Google Shape;146;p5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" name="Google Shape;147;p5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" name="Google Shape;148;p5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49" name="Google Shape;149;p5"/>
          <p:cNvSpPr txBox="1">
            <a:spLocks noGrp="1"/>
          </p:cNvSpPr>
          <p:nvPr>
            <p:ph type="ctrTitle"/>
          </p:nvPr>
        </p:nvSpPr>
        <p:spPr>
          <a:xfrm flipH="1">
            <a:off x="7171532" y="2626300"/>
            <a:ext cx="2367600" cy="60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933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150" name="Google Shape;150;p5"/>
          <p:cNvSpPr txBox="1">
            <a:spLocks noGrp="1"/>
          </p:cNvSpPr>
          <p:nvPr>
            <p:ph type="subTitle" idx="1"/>
          </p:nvPr>
        </p:nvSpPr>
        <p:spPr>
          <a:xfrm flipH="1">
            <a:off x="6455872" y="3568217"/>
            <a:ext cx="3798800" cy="15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151" name="Google Shape;151;p5"/>
          <p:cNvSpPr txBox="1">
            <a:spLocks noGrp="1"/>
          </p:cNvSpPr>
          <p:nvPr>
            <p:ph type="ctrTitle" idx="2"/>
          </p:nvPr>
        </p:nvSpPr>
        <p:spPr>
          <a:xfrm flipH="1">
            <a:off x="2604005" y="2626292"/>
            <a:ext cx="2423600" cy="60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933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152" name="Google Shape;152;p5"/>
          <p:cNvSpPr txBox="1">
            <a:spLocks noGrp="1"/>
          </p:cNvSpPr>
          <p:nvPr>
            <p:ph type="subTitle" idx="3"/>
          </p:nvPr>
        </p:nvSpPr>
        <p:spPr>
          <a:xfrm flipH="1">
            <a:off x="1916405" y="3568235"/>
            <a:ext cx="3798800" cy="15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153" name="Google Shape;153;p5"/>
          <p:cNvSpPr txBox="1">
            <a:spLocks noGrp="1"/>
          </p:cNvSpPr>
          <p:nvPr>
            <p:ph type="title" idx="4"/>
          </p:nvPr>
        </p:nvSpPr>
        <p:spPr>
          <a:xfrm>
            <a:off x="1193800" y="659215"/>
            <a:ext cx="9804400" cy="8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4059581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Google Shape;155;p6"/>
          <p:cNvGrpSpPr/>
          <p:nvPr/>
        </p:nvGrpSpPr>
        <p:grpSpPr>
          <a:xfrm>
            <a:off x="800855" y="459374"/>
            <a:ext cx="10581756" cy="5939257"/>
            <a:chOff x="238125" y="847975"/>
            <a:chExt cx="7143400" cy="4009400"/>
          </a:xfrm>
        </p:grpSpPr>
        <p:sp>
          <p:nvSpPr>
            <p:cNvPr id="156" name="Google Shape;156;p6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" name="Google Shape;157;p6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" name="Google Shape;158;p6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" name="Google Shape;159;p6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" name="Google Shape;160;p6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" name="Google Shape;161;p6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" name="Google Shape;162;p6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" name="Google Shape;163;p6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" name="Google Shape;164;p6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" name="Google Shape;165;p6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" name="Google Shape;166;p6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" name="Google Shape;167;p6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" name="Google Shape;168;p6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" name="Google Shape;169;p6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" name="Google Shape;170;p6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" name="Google Shape;171;p6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" name="Google Shape;172;p6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" name="Google Shape;173;p6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" name="Google Shape;174;p6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" name="Google Shape;175;p6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" name="Google Shape;176;p6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" name="Google Shape;177;p6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" name="Google Shape;178;p6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" name="Google Shape;179;p6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" name="Google Shape;180;p6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" name="Google Shape;181;p6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" name="Google Shape;182;p6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" name="Google Shape;183;p6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" name="Google Shape;184;p6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" name="Google Shape;185;p6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86" name="Google Shape;186;p6"/>
          <p:cNvSpPr txBox="1">
            <a:spLocks noGrp="1"/>
          </p:cNvSpPr>
          <p:nvPr>
            <p:ph type="title"/>
          </p:nvPr>
        </p:nvSpPr>
        <p:spPr>
          <a:xfrm>
            <a:off x="1193800" y="659215"/>
            <a:ext cx="9804400" cy="8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7404528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Google Shape;188;p7"/>
          <p:cNvGrpSpPr/>
          <p:nvPr/>
        </p:nvGrpSpPr>
        <p:grpSpPr>
          <a:xfrm>
            <a:off x="805122" y="459374"/>
            <a:ext cx="10581756" cy="5939257"/>
            <a:chOff x="238125" y="847975"/>
            <a:chExt cx="7143400" cy="4009400"/>
          </a:xfrm>
        </p:grpSpPr>
        <p:sp>
          <p:nvSpPr>
            <p:cNvPr id="189" name="Google Shape;189;p7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" name="Google Shape;190;p7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" name="Google Shape;191;p7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" name="Google Shape;192;p7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" name="Google Shape;193;p7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" name="Google Shape;194;p7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" name="Google Shape;195;p7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" name="Google Shape;196;p7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" name="Google Shape;197;p7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" name="Google Shape;198;p7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" name="Google Shape;199;p7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" name="Google Shape;200;p7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" name="Google Shape;201;p7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" name="Google Shape;202;p7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" name="Google Shape;203;p7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" name="Google Shape;204;p7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" name="Google Shape;205;p7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" name="Google Shape;206;p7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" name="Google Shape;207;p7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" name="Google Shape;208;p7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" name="Google Shape;209;p7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" name="Google Shape;210;p7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" name="Google Shape;211;p7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" name="Google Shape;212;p7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" name="Google Shape;213;p7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" name="Google Shape;214;p7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" name="Google Shape;215;p7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" name="Google Shape;216;p7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" name="Google Shape;217;p7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" name="Google Shape;218;p7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19" name="Google Shape;219;p7"/>
          <p:cNvSpPr txBox="1">
            <a:spLocks noGrp="1"/>
          </p:cNvSpPr>
          <p:nvPr>
            <p:ph type="subTitle" idx="1"/>
          </p:nvPr>
        </p:nvSpPr>
        <p:spPr>
          <a:xfrm flipH="1">
            <a:off x="1752867" y="1559200"/>
            <a:ext cx="8686800" cy="43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 sz="1600"/>
            </a:lvl9pPr>
          </a:lstStyle>
          <a:p>
            <a:endParaRPr/>
          </a:p>
        </p:txBody>
      </p:sp>
      <p:sp>
        <p:nvSpPr>
          <p:cNvPr id="220" name="Google Shape;220;p7"/>
          <p:cNvSpPr txBox="1">
            <a:spLocks noGrp="1"/>
          </p:cNvSpPr>
          <p:nvPr>
            <p:ph type="title"/>
          </p:nvPr>
        </p:nvSpPr>
        <p:spPr>
          <a:xfrm>
            <a:off x="1193800" y="659215"/>
            <a:ext cx="9804400" cy="8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484373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8"/>
          <p:cNvSpPr txBox="1">
            <a:spLocks noGrp="1"/>
          </p:cNvSpPr>
          <p:nvPr>
            <p:ph type="title"/>
          </p:nvPr>
        </p:nvSpPr>
        <p:spPr>
          <a:xfrm>
            <a:off x="2784067" y="1914800"/>
            <a:ext cx="6715200" cy="302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8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4350373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9"/>
          <p:cNvSpPr txBox="1">
            <a:spLocks noGrp="1"/>
          </p:cNvSpPr>
          <p:nvPr>
            <p:ph type="subTitle" idx="1"/>
          </p:nvPr>
        </p:nvSpPr>
        <p:spPr>
          <a:xfrm rot="212600">
            <a:off x="4825519" y="1894294"/>
            <a:ext cx="4375164" cy="8468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225" name="Google Shape;225;p9"/>
          <p:cNvSpPr txBox="1">
            <a:spLocks noGrp="1"/>
          </p:cNvSpPr>
          <p:nvPr>
            <p:ph type="body" idx="2"/>
          </p:nvPr>
        </p:nvSpPr>
        <p:spPr>
          <a:xfrm rot="212793">
            <a:off x="4075221" y="3279033"/>
            <a:ext cx="6000692" cy="243786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50798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Nunito Light"/>
              <a:buChar char="●"/>
              <a:defRPr/>
            </a:lvl1pPr>
            <a:lvl2pPr marL="1219170" lvl="1" indent="-440256" rtl="0">
              <a:spcBef>
                <a:spcPts val="2133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2pPr>
            <a:lvl3pPr marL="1828754" lvl="2" indent="-431789" rtl="0">
              <a:spcBef>
                <a:spcPts val="2133"/>
              </a:spcBef>
              <a:spcAft>
                <a:spcPts val="0"/>
              </a:spcAft>
              <a:buSzPts val="1500"/>
              <a:buFont typeface="Nunito Light"/>
              <a:buChar char="■"/>
              <a:defRPr/>
            </a:lvl3pPr>
            <a:lvl4pPr marL="2438339" lvl="3" indent="-431789" rtl="0">
              <a:spcBef>
                <a:spcPts val="2133"/>
              </a:spcBef>
              <a:spcAft>
                <a:spcPts val="0"/>
              </a:spcAft>
              <a:buSzPts val="1500"/>
              <a:buFont typeface="Nunito Light"/>
              <a:buChar char="●"/>
              <a:defRPr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4267093" lvl="6" indent="-414856" rtl="0">
              <a:spcBef>
                <a:spcPts val="2133"/>
              </a:spcBef>
              <a:spcAft>
                <a:spcPts val="0"/>
              </a:spcAft>
              <a:buSzPts val="1300"/>
              <a:buFont typeface="Nunito Light"/>
              <a:buChar char="●"/>
              <a:defRPr/>
            </a:lvl7pPr>
            <a:lvl8pPr marL="4876678" lvl="7" indent="-414856" rtl="0">
              <a:spcBef>
                <a:spcPts val="2133"/>
              </a:spcBef>
              <a:spcAft>
                <a:spcPts val="0"/>
              </a:spcAft>
              <a:buSzPts val="1300"/>
              <a:buFont typeface="Nunito Light"/>
              <a:buChar char="○"/>
              <a:defRPr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226" name="Google Shape;226;p9"/>
          <p:cNvSpPr txBox="1">
            <a:spLocks noGrp="1"/>
          </p:cNvSpPr>
          <p:nvPr>
            <p:ph type="title"/>
          </p:nvPr>
        </p:nvSpPr>
        <p:spPr>
          <a:xfrm rot="-552747">
            <a:off x="1529627" y="1080873"/>
            <a:ext cx="2578459" cy="199168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124367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"/>
          <p:cNvSpPr txBox="1">
            <a:spLocks noGrp="1"/>
          </p:cNvSpPr>
          <p:nvPr>
            <p:ph type="ctrTitle"/>
          </p:nvPr>
        </p:nvSpPr>
        <p:spPr>
          <a:xfrm rot="248135" flipH="1">
            <a:off x="5012841" y="1808175"/>
            <a:ext cx="5457811" cy="168961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29" name="Google Shape;229;p10"/>
          <p:cNvSpPr txBox="1">
            <a:spLocks noGrp="1"/>
          </p:cNvSpPr>
          <p:nvPr>
            <p:ph type="subTitle" idx="1"/>
          </p:nvPr>
        </p:nvSpPr>
        <p:spPr>
          <a:xfrm rot="248338" flipH="1">
            <a:off x="5368416" y="3753144"/>
            <a:ext cx="4561096" cy="11670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940555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picture">
  <p:cSld name="Big picture"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1"/>
          <p:cNvSpPr txBox="1">
            <a:spLocks noGrp="1"/>
          </p:cNvSpPr>
          <p:nvPr>
            <p:ph type="title"/>
          </p:nvPr>
        </p:nvSpPr>
        <p:spPr>
          <a:xfrm>
            <a:off x="841033" y="3145600"/>
            <a:ext cx="6577200" cy="321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4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5390634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2"/>
          <p:cNvSpPr txBox="1">
            <a:spLocks noGrp="1"/>
          </p:cNvSpPr>
          <p:nvPr>
            <p:ph type="title" hasCustomPrompt="1"/>
          </p:nvPr>
        </p:nvSpPr>
        <p:spPr>
          <a:xfrm rot="184">
            <a:off x="2354567" y="1762267"/>
            <a:ext cx="7482800" cy="164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34" name="Google Shape;234;p12"/>
          <p:cNvSpPr txBox="1">
            <a:spLocks noGrp="1"/>
          </p:cNvSpPr>
          <p:nvPr>
            <p:ph type="subTitle" idx="1"/>
          </p:nvPr>
        </p:nvSpPr>
        <p:spPr>
          <a:xfrm flipH="1">
            <a:off x="4063467" y="3851651"/>
            <a:ext cx="40652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277206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6" name="Google Shape;236;p13"/>
          <p:cNvGrpSpPr/>
          <p:nvPr/>
        </p:nvGrpSpPr>
        <p:grpSpPr>
          <a:xfrm>
            <a:off x="805122" y="459374"/>
            <a:ext cx="10581756" cy="5939257"/>
            <a:chOff x="238125" y="847975"/>
            <a:chExt cx="7143400" cy="4009400"/>
          </a:xfrm>
        </p:grpSpPr>
        <p:sp>
          <p:nvSpPr>
            <p:cNvPr id="237" name="Google Shape;237;p13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" name="Google Shape;238;p13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" name="Google Shape;239;p13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" name="Google Shape;240;p13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" name="Google Shape;241;p13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" name="Google Shape;242;p13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" name="Google Shape;243;p13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" name="Google Shape;244;p13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" name="Google Shape;245;p13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" name="Google Shape;246;p13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" name="Google Shape;247;p13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" name="Google Shape;248;p13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" name="Google Shape;249;p13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" name="Google Shape;250;p13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" name="Google Shape;251;p13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" name="Google Shape;252;p13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" name="Google Shape;253;p13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" name="Google Shape;254;p13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" name="Google Shape;255;p13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" name="Google Shape;256;p13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" name="Google Shape;257;p13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" name="Google Shape;258;p13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" name="Google Shape;259;p13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" name="Google Shape;260;p13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" name="Google Shape;261;p13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" name="Google Shape;262;p13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" name="Google Shape;263;p13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" name="Google Shape;264;p13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" name="Google Shape;265;p13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" name="Google Shape;266;p13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67" name="Google Shape;267;p13"/>
          <p:cNvSpPr txBox="1">
            <a:spLocks noGrp="1"/>
          </p:cNvSpPr>
          <p:nvPr>
            <p:ph type="title" hasCustomPrompt="1"/>
          </p:nvPr>
        </p:nvSpPr>
        <p:spPr>
          <a:xfrm flipH="1">
            <a:off x="8704532" y="2453820"/>
            <a:ext cx="1612800" cy="770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6000" b="0">
                <a:solidFill>
                  <a:schemeClr val="accent3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68" name="Google Shape;268;p13"/>
          <p:cNvSpPr txBox="1">
            <a:spLocks noGrp="1"/>
          </p:cNvSpPr>
          <p:nvPr>
            <p:ph type="subTitle" idx="1"/>
          </p:nvPr>
        </p:nvSpPr>
        <p:spPr>
          <a:xfrm flipH="1">
            <a:off x="2140423" y="4607600"/>
            <a:ext cx="2295200" cy="9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13"/>
          <p:cNvSpPr txBox="1">
            <a:spLocks noGrp="1"/>
          </p:cNvSpPr>
          <p:nvPr>
            <p:ph type="subTitle" idx="2"/>
          </p:nvPr>
        </p:nvSpPr>
        <p:spPr>
          <a:xfrm>
            <a:off x="7753732" y="4633000"/>
            <a:ext cx="2295200" cy="9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13"/>
          <p:cNvSpPr txBox="1">
            <a:spLocks noGrp="1"/>
          </p:cNvSpPr>
          <p:nvPr>
            <p:ph type="subTitle" idx="3"/>
          </p:nvPr>
        </p:nvSpPr>
        <p:spPr>
          <a:xfrm flipH="1">
            <a:off x="4948377" y="4607600"/>
            <a:ext cx="2295200" cy="9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13"/>
          <p:cNvSpPr txBox="1">
            <a:spLocks noGrp="1"/>
          </p:cNvSpPr>
          <p:nvPr>
            <p:ph type="subTitle" idx="4"/>
          </p:nvPr>
        </p:nvSpPr>
        <p:spPr>
          <a:xfrm flipH="1">
            <a:off x="1009617" y="4054900"/>
            <a:ext cx="354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aytone One"/>
              <a:buNone/>
              <a:defRPr sz="2933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9pPr>
          </a:lstStyle>
          <a:p>
            <a:endParaRPr/>
          </a:p>
        </p:txBody>
      </p:sp>
      <p:sp>
        <p:nvSpPr>
          <p:cNvPr id="272" name="Google Shape;272;p13"/>
          <p:cNvSpPr txBox="1">
            <a:spLocks noGrp="1"/>
          </p:cNvSpPr>
          <p:nvPr>
            <p:ph type="subTitle" idx="5"/>
          </p:nvPr>
        </p:nvSpPr>
        <p:spPr>
          <a:xfrm>
            <a:off x="7748100" y="4054900"/>
            <a:ext cx="33224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aytone One"/>
              <a:buNone/>
              <a:defRPr sz="2933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9pPr>
          </a:lstStyle>
          <a:p>
            <a:endParaRPr/>
          </a:p>
        </p:txBody>
      </p:sp>
      <p:sp>
        <p:nvSpPr>
          <p:cNvPr id="273" name="Google Shape;273;p13"/>
          <p:cNvSpPr txBox="1">
            <a:spLocks noGrp="1"/>
          </p:cNvSpPr>
          <p:nvPr>
            <p:ph type="subTitle" idx="6"/>
          </p:nvPr>
        </p:nvSpPr>
        <p:spPr>
          <a:xfrm flipH="1">
            <a:off x="4387200" y="4054900"/>
            <a:ext cx="34176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aytone One"/>
              <a:buNone/>
              <a:defRPr sz="2933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aytone One"/>
              <a:buNone/>
              <a:defRPr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9pPr>
          </a:lstStyle>
          <a:p>
            <a:endParaRPr/>
          </a:p>
        </p:txBody>
      </p:sp>
      <p:sp>
        <p:nvSpPr>
          <p:cNvPr id="274" name="Google Shape;274;p13"/>
          <p:cNvSpPr txBox="1">
            <a:spLocks noGrp="1"/>
          </p:cNvSpPr>
          <p:nvPr>
            <p:ph type="title" idx="7" hasCustomPrompt="1"/>
          </p:nvPr>
        </p:nvSpPr>
        <p:spPr>
          <a:xfrm rot="477559">
            <a:off x="5213479" y="2453884"/>
            <a:ext cx="1765003" cy="77024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None/>
              <a:defRPr sz="6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75" name="Google Shape;275;p13"/>
          <p:cNvSpPr txBox="1">
            <a:spLocks noGrp="1"/>
          </p:cNvSpPr>
          <p:nvPr>
            <p:ph type="title" idx="8" hasCustomPrompt="1"/>
          </p:nvPr>
        </p:nvSpPr>
        <p:spPr>
          <a:xfrm rot="-498617">
            <a:off x="1958782" y="2453749"/>
            <a:ext cx="1439111" cy="770467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None/>
              <a:defRPr sz="6000" b="0">
                <a:solidFill>
                  <a:schemeClr val="accent3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Fira Sans Extra Condensed Medium"/>
              <a:buNone/>
              <a:defRPr sz="7333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76" name="Google Shape;276;p13"/>
          <p:cNvSpPr txBox="1">
            <a:spLocks noGrp="1"/>
          </p:cNvSpPr>
          <p:nvPr>
            <p:ph type="title" idx="9"/>
          </p:nvPr>
        </p:nvSpPr>
        <p:spPr>
          <a:xfrm>
            <a:off x="1193800" y="659215"/>
            <a:ext cx="9804400" cy="8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0246625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4"/>
          <p:cNvSpPr txBox="1">
            <a:spLocks noGrp="1"/>
          </p:cNvSpPr>
          <p:nvPr>
            <p:ph type="title"/>
          </p:nvPr>
        </p:nvSpPr>
        <p:spPr>
          <a:xfrm rot="-452474">
            <a:off x="1462824" y="1439354"/>
            <a:ext cx="2608965" cy="14178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240442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5"/>
          <p:cNvSpPr/>
          <p:nvPr/>
        </p:nvSpPr>
        <p:spPr>
          <a:xfrm rot="60017">
            <a:off x="1396145" y="260475"/>
            <a:ext cx="9400076" cy="1860983"/>
          </a:xfrm>
          <a:custGeom>
            <a:avLst/>
            <a:gdLst/>
            <a:ahLst/>
            <a:cxnLst/>
            <a:rect l="l" t="t" r="r" b="b"/>
            <a:pathLst>
              <a:path w="144795" h="29926" extrusionOk="0">
                <a:moveTo>
                  <a:pt x="140320" y="2923"/>
                </a:moveTo>
                <a:cubicBezTo>
                  <a:pt x="140941" y="2923"/>
                  <a:pt x="141536" y="3402"/>
                  <a:pt x="141536" y="4124"/>
                </a:cubicBezTo>
                <a:cubicBezTo>
                  <a:pt x="141554" y="4800"/>
                  <a:pt x="141016" y="5337"/>
                  <a:pt x="140341" y="5354"/>
                </a:cubicBezTo>
                <a:cubicBezTo>
                  <a:pt x="139266" y="5354"/>
                  <a:pt x="138712" y="4055"/>
                  <a:pt x="139457" y="3292"/>
                </a:cubicBezTo>
                <a:cubicBezTo>
                  <a:pt x="139707" y="3037"/>
                  <a:pt x="140017" y="2923"/>
                  <a:pt x="140320" y="2923"/>
                </a:cubicBezTo>
                <a:close/>
                <a:moveTo>
                  <a:pt x="136315" y="2958"/>
                </a:moveTo>
                <a:cubicBezTo>
                  <a:pt x="136937" y="2958"/>
                  <a:pt x="137534" y="3441"/>
                  <a:pt x="137534" y="4176"/>
                </a:cubicBezTo>
                <a:cubicBezTo>
                  <a:pt x="137534" y="4835"/>
                  <a:pt x="136996" y="5389"/>
                  <a:pt x="136338" y="5389"/>
                </a:cubicBezTo>
                <a:cubicBezTo>
                  <a:pt x="136331" y="5389"/>
                  <a:pt x="136323" y="5389"/>
                  <a:pt x="136316" y="5389"/>
                </a:cubicBezTo>
                <a:cubicBezTo>
                  <a:pt x="135239" y="5389"/>
                  <a:pt x="134697" y="4102"/>
                  <a:pt x="135454" y="3327"/>
                </a:cubicBezTo>
                <a:cubicBezTo>
                  <a:pt x="135703" y="3072"/>
                  <a:pt x="136012" y="2958"/>
                  <a:pt x="136315" y="2958"/>
                </a:cubicBezTo>
                <a:close/>
                <a:moveTo>
                  <a:pt x="132304" y="3005"/>
                </a:moveTo>
                <a:cubicBezTo>
                  <a:pt x="132923" y="3005"/>
                  <a:pt x="133513" y="3480"/>
                  <a:pt x="133513" y="4211"/>
                </a:cubicBezTo>
                <a:cubicBezTo>
                  <a:pt x="133531" y="4869"/>
                  <a:pt x="132994" y="5424"/>
                  <a:pt x="132318" y="5424"/>
                </a:cubicBezTo>
                <a:cubicBezTo>
                  <a:pt x="132311" y="5424"/>
                  <a:pt x="132304" y="5424"/>
                  <a:pt x="132297" y="5424"/>
                </a:cubicBezTo>
                <a:cubicBezTo>
                  <a:pt x="131236" y="5424"/>
                  <a:pt x="130694" y="4136"/>
                  <a:pt x="131434" y="3379"/>
                </a:cubicBezTo>
                <a:cubicBezTo>
                  <a:pt x="131686" y="3121"/>
                  <a:pt x="131999" y="3005"/>
                  <a:pt x="132304" y="3005"/>
                </a:cubicBezTo>
                <a:close/>
                <a:moveTo>
                  <a:pt x="128290" y="3052"/>
                </a:moveTo>
                <a:cubicBezTo>
                  <a:pt x="128908" y="3052"/>
                  <a:pt x="129499" y="3523"/>
                  <a:pt x="129511" y="4245"/>
                </a:cubicBezTo>
                <a:cubicBezTo>
                  <a:pt x="129511" y="4921"/>
                  <a:pt x="128973" y="5458"/>
                  <a:pt x="128315" y="5476"/>
                </a:cubicBezTo>
                <a:cubicBezTo>
                  <a:pt x="127223" y="5476"/>
                  <a:pt x="126669" y="4193"/>
                  <a:pt x="127431" y="3414"/>
                </a:cubicBezTo>
                <a:cubicBezTo>
                  <a:pt x="127681" y="3164"/>
                  <a:pt x="127989" y="3052"/>
                  <a:pt x="128290" y="3052"/>
                </a:cubicBezTo>
                <a:close/>
                <a:moveTo>
                  <a:pt x="124271" y="3087"/>
                </a:moveTo>
                <a:cubicBezTo>
                  <a:pt x="124894" y="3087"/>
                  <a:pt x="125490" y="3563"/>
                  <a:pt x="125490" y="4297"/>
                </a:cubicBezTo>
                <a:cubicBezTo>
                  <a:pt x="125508" y="4956"/>
                  <a:pt x="124971" y="5510"/>
                  <a:pt x="124295" y="5510"/>
                </a:cubicBezTo>
                <a:cubicBezTo>
                  <a:pt x="124288" y="5511"/>
                  <a:pt x="124281" y="5511"/>
                  <a:pt x="124274" y="5511"/>
                </a:cubicBezTo>
                <a:cubicBezTo>
                  <a:pt x="123213" y="5511"/>
                  <a:pt x="122671" y="4223"/>
                  <a:pt x="123411" y="3448"/>
                </a:cubicBezTo>
                <a:cubicBezTo>
                  <a:pt x="123660" y="3199"/>
                  <a:pt x="123969" y="3087"/>
                  <a:pt x="124271" y="3087"/>
                </a:cubicBezTo>
                <a:close/>
                <a:moveTo>
                  <a:pt x="120259" y="3138"/>
                </a:moveTo>
                <a:cubicBezTo>
                  <a:pt x="120877" y="3138"/>
                  <a:pt x="121476" y="3610"/>
                  <a:pt x="121488" y="4332"/>
                </a:cubicBezTo>
                <a:cubicBezTo>
                  <a:pt x="121488" y="5008"/>
                  <a:pt x="120951" y="5545"/>
                  <a:pt x="120275" y="5562"/>
                </a:cubicBezTo>
                <a:cubicBezTo>
                  <a:pt x="119200" y="5562"/>
                  <a:pt x="118646" y="4263"/>
                  <a:pt x="119408" y="3500"/>
                </a:cubicBezTo>
                <a:cubicBezTo>
                  <a:pt x="119653" y="3250"/>
                  <a:pt x="119958" y="3138"/>
                  <a:pt x="120259" y="3138"/>
                </a:cubicBezTo>
                <a:close/>
                <a:moveTo>
                  <a:pt x="116241" y="3177"/>
                </a:moveTo>
                <a:cubicBezTo>
                  <a:pt x="116866" y="3177"/>
                  <a:pt x="117468" y="3658"/>
                  <a:pt x="117468" y="4384"/>
                </a:cubicBezTo>
                <a:cubicBezTo>
                  <a:pt x="117468" y="5060"/>
                  <a:pt x="116930" y="5597"/>
                  <a:pt x="116272" y="5597"/>
                </a:cubicBezTo>
                <a:cubicBezTo>
                  <a:pt x="116265" y="5597"/>
                  <a:pt x="116258" y="5597"/>
                  <a:pt x="116250" y="5597"/>
                </a:cubicBezTo>
                <a:cubicBezTo>
                  <a:pt x="115173" y="5597"/>
                  <a:pt x="114631" y="4310"/>
                  <a:pt x="115388" y="3535"/>
                </a:cubicBezTo>
                <a:cubicBezTo>
                  <a:pt x="115635" y="3288"/>
                  <a:pt x="115941" y="3177"/>
                  <a:pt x="116241" y="3177"/>
                </a:cubicBezTo>
                <a:close/>
                <a:moveTo>
                  <a:pt x="112237" y="3217"/>
                </a:moveTo>
                <a:cubicBezTo>
                  <a:pt x="112854" y="3217"/>
                  <a:pt x="113453" y="3697"/>
                  <a:pt x="113465" y="4419"/>
                </a:cubicBezTo>
                <a:cubicBezTo>
                  <a:pt x="113465" y="5095"/>
                  <a:pt x="112928" y="5632"/>
                  <a:pt x="112252" y="5649"/>
                </a:cubicBezTo>
                <a:cubicBezTo>
                  <a:pt x="111177" y="5649"/>
                  <a:pt x="110623" y="4349"/>
                  <a:pt x="111385" y="3587"/>
                </a:cubicBezTo>
                <a:cubicBezTo>
                  <a:pt x="111630" y="3331"/>
                  <a:pt x="111935" y="3217"/>
                  <a:pt x="112237" y="3217"/>
                </a:cubicBezTo>
                <a:close/>
                <a:moveTo>
                  <a:pt x="108222" y="3260"/>
                </a:moveTo>
                <a:cubicBezTo>
                  <a:pt x="108840" y="3260"/>
                  <a:pt x="109433" y="3736"/>
                  <a:pt x="109445" y="4471"/>
                </a:cubicBezTo>
                <a:cubicBezTo>
                  <a:pt x="109445" y="5129"/>
                  <a:pt x="108907" y="5684"/>
                  <a:pt x="108249" y="5684"/>
                </a:cubicBezTo>
                <a:cubicBezTo>
                  <a:pt x="108242" y="5684"/>
                  <a:pt x="108235" y="5684"/>
                  <a:pt x="108227" y="5684"/>
                </a:cubicBezTo>
                <a:cubicBezTo>
                  <a:pt x="107150" y="5684"/>
                  <a:pt x="106608" y="4396"/>
                  <a:pt x="107365" y="3622"/>
                </a:cubicBezTo>
                <a:cubicBezTo>
                  <a:pt x="107614" y="3372"/>
                  <a:pt x="107921" y="3260"/>
                  <a:pt x="108222" y="3260"/>
                </a:cubicBezTo>
                <a:close/>
                <a:moveTo>
                  <a:pt x="104213" y="3312"/>
                </a:moveTo>
                <a:cubicBezTo>
                  <a:pt x="104829" y="3312"/>
                  <a:pt x="105424" y="3783"/>
                  <a:pt x="105424" y="4505"/>
                </a:cubicBezTo>
                <a:cubicBezTo>
                  <a:pt x="105442" y="5181"/>
                  <a:pt x="104905" y="5718"/>
                  <a:pt x="104229" y="5736"/>
                </a:cubicBezTo>
                <a:cubicBezTo>
                  <a:pt x="103155" y="5736"/>
                  <a:pt x="102600" y="4436"/>
                  <a:pt x="103362" y="3674"/>
                </a:cubicBezTo>
                <a:cubicBezTo>
                  <a:pt x="103607" y="3424"/>
                  <a:pt x="103912" y="3312"/>
                  <a:pt x="104213" y="3312"/>
                </a:cubicBezTo>
                <a:close/>
                <a:moveTo>
                  <a:pt x="100191" y="3347"/>
                </a:moveTo>
                <a:cubicBezTo>
                  <a:pt x="100810" y="3347"/>
                  <a:pt x="101410" y="3823"/>
                  <a:pt x="101422" y="4557"/>
                </a:cubicBezTo>
                <a:cubicBezTo>
                  <a:pt x="101422" y="5216"/>
                  <a:pt x="100885" y="5753"/>
                  <a:pt x="100226" y="5770"/>
                </a:cubicBezTo>
                <a:cubicBezTo>
                  <a:pt x="100219" y="5770"/>
                  <a:pt x="100212" y="5770"/>
                  <a:pt x="100204" y="5770"/>
                </a:cubicBezTo>
                <a:cubicBezTo>
                  <a:pt x="99127" y="5770"/>
                  <a:pt x="98585" y="4483"/>
                  <a:pt x="99342" y="3708"/>
                </a:cubicBezTo>
                <a:cubicBezTo>
                  <a:pt x="99586" y="3459"/>
                  <a:pt x="99891" y="3347"/>
                  <a:pt x="100191" y="3347"/>
                </a:cubicBezTo>
                <a:close/>
                <a:moveTo>
                  <a:pt x="96185" y="3390"/>
                </a:moveTo>
                <a:cubicBezTo>
                  <a:pt x="96807" y="3390"/>
                  <a:pt x="97402" y="3870"/>
                  <a:pt x="97402" y="4592"/>
                </a:cubicBezTo>
                <a:cubicBezTo>
                  <a:pt x="97419" y="5268"/>
                  <a:pt x="96882" y="5805"/>
                  <a:pt x="96206" y="5805"/>
                </a:cubicBezTo>
                <a:lnTo>
                  <a:pt x="96206" y="5822"/>
                </a:lnTo>
                <a:cubicBezTo>
                  <a:pt x="95132" y="5822"/>
                  <a:pt x="94577" y="4523"/>
                  <a:pt x="95322" y="3760"/>
                </a:cubicBezTo>
                <a:cubicBezTo>
                  <a:pt x="95572" y="3505"/>
                  <a:pt x="95882" y="3390"/>
                  <a:pt x="96185" y="3390"/>
                </a:cubicBezTo>
                <a:close/>
                <a:moveTo>
                  <a:pt x="92168" y="3433"/>
                </a:moveTo>
                <a:cubicBezTo>
                  <a:pt x="92787" y="3433"/>
                  <a:pt x="93387" y="3909"/>
                  <a:pt x="93399" y="4644"/>
                </a:cubicBezTo>
                <a:cubicBezTo>
                  <a:pt x="93399" y="5302"/>
                  <a:pt x="92862" y="5840"/>
                  <a:pt x="92203" y="5857"/>
                </a:cubicBezTo>
                <a:cubicBezTo>
                  <a:pt x="92196" y="5857"/>
                  <a:pt x="92189" y="5857"/>
                  <a:pt x="92182" y="5857"/>
                </a:cubicBezTo>
                <a:cubicBezTo>
                  <a:pt x="91104" y="5857"/>
                  <a:pt x="90562" y="4570"/>
                  <a:pt x="91319" y="3795"/>
                </a:cubicBezTo>
                <a:cubicBezTo>
                  <a:pt x="91563" y="3546"/>
                  <a:pt x="91868" y="3433"/>
                  <a:pt x="92168" y="3433"/>
                </a:cubicBezTo>
                <a:close/>
                <a:moveTo>
                  <a:pt x="88158" y="3477"/>
                </a:moveTo>
                <a:cubicBezTo>
                  <a:pt x="88776" y="3477"/>
                  <a:pt x="89367" y="3957"/>
                  <a:pt x="89379" y="4679"/>
                </a:cubicBezTo>
                <a:cubicBezTo>
                  <a:pt x="89396" y="5354"/>
                  <a:pt x="88859" y="5892"/>
                  <a:pt x="88183" y="5909"/>
                </a:cubicBezTo>
                <a:cubicBezTo>
                  <a:pt x="87109" y="5909"/>
                  <a:pt x="86537" y="4609"/>
                  <a:pt x="87299" y="3847"/>
                </a:cubicBezTo>
                <a:cubicBezTo>
                  <a:pt x="87549" y="3591"/>
                  <a:pt x="87857" y="3477"/>
                  <a:pt x="88158" y="3477"/>
                </a:cubicBezTo>
                <a:close/>
                <a:moveTo>
                  <a:pt x="84142" y="3512"/>
                </a:moveTo>
                <a:cubicBezTo>
                  <a:pt x="84764" y="3512"/>
                  <a:pt x="85359" y="3991"/>
                  <a:pt x="85359" y="4713"/>
                </a:cubicBezTo>
                <a:cubicBezTo>
                  <a:pt x="85359" y="5389"/>
                  <a:pt x="84839" y="5926"/>
                  <a:pt x="84163" y="5944"/>
                </a:cubicBezTo>
                <a:cubicBezTo>
                  <a:pt x="84156" y="5944"/>
                  <a:pt x="84149" y="5944"/>
                  <a:pt x="84142" y="5944"/>
                </a:cubicBezTo>
                <a:cubicBezTo>
                  <a:pt x="83081" y="5944"/>
                  <a:pt x="82522" y="4639"/>
                  <a:pt x="83279" y="3882"/>
                </a:cubicBezTo>
                <a:cubicBezTo>
                  <a:pt x="83529" y="3626"/>
                  <a:pt x="83839" y="3512"/>
                  <a:pt x="84142" y="3512"/>
                </a:cubicBezTo>
                <a:close/>
                <a:moveTo>
                  <a:pt x="80127" y="3554"/>
                </a:moveTo>
                <a:cubicBezTo>
                  <a:pt x="80745" y="3554"/>
                  <a:pt x="81344" y="4026"/>
                  <a:pt x="81356" y="4748"/>
                </a:cubicBezTo>
                <a:cubicBezTo>
                  <a:pt x="81356" y="5424"/>
                  <a:pt x="80819" y="5978"/>
                  <a:pt x="80143" y="5978"/>
                </a:cubicBezTo>
                <a:cubicBezTo>
                  <a:pt x="80136" y="5978"/>
                  <a:pt x="80129" y="5978"/>
                  <a:pt x="80122" y="5978"/>
                </a:cubicBezTo>
                <a:cubicBezTo>
                  <a:pt x="79061" y="5978"/>
                  <a:pt x="78519" y="4691"/>
                  <a:pt x="79276" y="3916"/>
                </a:cubicBezTo>
                <a:cubicBezTo>
                  <a:pt x="79521" y="3666"/>
                  <a:pt x="79826" y="3554"/>
                  <a:pt x="80127" y="3554"/>
                </a:cubicBezTo>
                <a:close/>
                <a:moveTo>
                  <a:pt x="76115" y="3595"/>
                </a:moveTo>
                <a:cubicBezTo>
                  <a:pt x="76730" y="3595"/>
                  <a:pt x="77324" y="4069"/>
                  <a:pt x="77336" y="4800"/>
                </a:cubicBezTo>
                <a:cubicBezTo>
                  <a:pt x="77336" y="5458"/>
                  <a:pt x="76816" y="6013"/>
                  <a:pt x="76140" y="6030"/>
                </a:cubicBezTo>
                <a:lnTo>
                  <a:pt x="76157" y="6030"/>
                </a:lnTo>
                <a:cubicBezTo>
                  <a:pt x="76150" y="6030"/>
                  <a:pt x="76143" y="6030"/>
                  <a:pt x="76136" y="6030"/>
                </a:cubicBezTo>
                <a:cubicBezTo>
                  <a:pt x="75058" y="6030"/>
                  <a:pt x="74499" y="4743"/>
                  <a:pt x="75256" y="3968"/>
                </a:cubicBezTo>
                <a:cubicBezTo>
                  <a:pt x="75503" y="3710"/>
                  <a:pt x="75811" y="3595"/>
                  <a:pt x="76115" y="3595"/>
                </a:cubicBezTo>
                <a:close/>
                <a:moveTo>
                  <a:pt x="72112" y="3641"/>
                </a:moveTo>
                <a:cubicBezTo>
                  <a:pt x="72730" y="3641"/>
                  <a:pt x="73321" y="4112"/>
                  <a:pt x="73333" y="4835"/>
                </a:cubicBezTo>
                <a:cubicBezTo>
                  <a:pt x="73350" y="5510"/>
                  <a:pt x="72813" y="6065"/>
                  <a:pt x="72137" y="6065"/>
                </a:cubicBezTo>
                <a:cubicBezTo>
                  <a:pt x="72130" y="6065"/>
                  <a:pt x="72123" y="6065"/>
                  <a:pt x="72116" y="6065"/>
                </a:cubicBezTo>
                <a:cubicBezTo>
                  <a:pt x="71055" y="6065"/>
                  <a:pt x="70496" y="4777"/>
                  <a:pt x="71253" y="4003"/>
                </a:cubicBezTo>
                <a:cubicBezTo>
                  <a:pt x="71503" y="3753"/>
                  <a:pt x="71811" y="3641"/>
                  <a:pt x="72112" y="3641"/>
                </a:cubicBezTo>
                <a:close/>
                <a:moveTo>
                  <a:pt x="68093" y="3676"/>
                </a:moveTo>
                <a:cubicBezTo>
                  <a:pt x="68716" y="3676"/>
                  <a:pt x="69313" y="4152"/>
                  <a:pt x="69313" y="4887"/>
                </a:cubicBezTo>
                <a:cubicBezTo>
                  <a:pt x="69330" y="5562"/>
                  <a:pt x="68793" y="6117"/>
                  <a:pt x="68117" y="6117"/>
                </a:cubicBezTo>
                <a:cubicBezTo>
                  <a:pt x="67043" y="6117"/>
                  <a:pt x="66488" y="4817"/>
                  <a:pt x="67233" y="4037"/>
                </a:cubicBezTo>
                <a:cubicBezTo>
                  <a:pt x="67483" y="3788"/>
                  <a:pt x="67791" y="3676"/>
                  <a:pt x="68093" y="3676"/>
                </a:cubicBezTo>
                <a:close/>
                <a:moveTo>
                  <a:pt x="64082" y="3720"/>
                </a:moveTo>
                <a:cubicBezTo>
                  <a:pt x="64699" y="3720"/>
                  <a:pt x="65298" y="4199"/>
                  <a:pt x="65310" y="4921"/>
                </a:cubicBezTo>
                <a:cubicBezTo>
                  <a:pt x="65310" y="5597"/>
                  <a:pt x="64773" y="6152"/>
                  <a:pt x="64097" y="6152"/>
                </a:cubicBezTo>
                <a:cubicBezTo>
                  <a:pt x="64090" y="6152"/>
                  <a:pt x="64083" y="6152"/>
                  <a:pt x="64076" y="6152"/>
                </a:cubicBezTo>
                <a:cubicBezTo>
                  <a:pt x="63015" y="6152"/>
                  <a:pt x="62473" y="4864"/>
                  <a:pt x="63230" y="4089"/>
                </a:cubicBezTo>
                <a:cubicBezTo>
                  <a:pt x="63475" y="3834"/>
                  <a:pt x="63781" y="3720"/>
                  <a:pt x="64082" y="3720"/>
                </a:cubicBezTo>
                <a:close/>
                <a:moveTo>
                  <a:pt x="60070" y="3763"/>
                </a:moveTo>
                <a:cubicBezTo>
                  <a:pt x="60693" y="3763"/>
                  <a:pt x="61290" y="4238"/>
                  <a:pt x="61290" y="4973"/>
                </a:cubicBezTo>
                <a:cubicBezTo>
                  <a:pt x="61307" y="5632"/>
                  <a:pt x="60770" y="6186"/>
                  <a:pt x="60094" y="6186"/>
                </a:cubicBezTo>
                <a:cubicBezTo>
                  <a:pt x="60087" y="6186"/>
                  <a:pt x="60080" y="6186"/>
                  <a:pt x="60073" y="6186"/>
                </a:cubicBezTo>
                <a:cubicBezTo>
                  <a:pt x="58995" y="6186"/>
                  <a:pt x="58453" y="4899"/>
                  <a:pt x="59210" y="4124"/>
                </a:cubicBezTo>
                <a:cubicBezTo>
                  <a:pt x="59460" y="3875"/>
                  <a:pt x="59768" y="3763"/>
                  <a:pt x="60070" y="3763"/>
                </a:cubicBezTo>
                <a:close/>
                <a:moveTo>
                  <a:pt x="56059" y="3806"/>
                </a:moveTo>
                <a:cubicBezTo>
                  <a:pt x="56677" y="3806"/>
                  <a:pt x="57275" y="4286"/>
                  <a:pt x="57287" y="5008"/>
                </a:cubicBezTo>
                <a:cubicBezTo>
                  <a:pt x="57287" y="5684"/>
                  <a:pt x="56750" y="6221"/>
                  <a:pt x="56074" y="6238"/>
                </a:cubicBezTo>
                <a:cubicBezTo>
                  <a:pt x="56067" y="6238"/>
                  <a:pt x="56060" y="6238"/>
                  <a:pt x="56053" y="6238"/>
                </a:cubicBezTo>
                <a:cubicBezTo>
                  <a:pt x="54992" y="6238"/>
                  <a:pt x="54450" y="4934"/>
                  <a:pt x="55208" y="4176"/>
                </a:cubicBezTo>
                <a:cubicBezTo>
                  <a:pt x="55452" y="3920"/>
                  <a:pt x="55758" y="3806"/>
                  <a:pt x="56059" y="3806"/>
                </a:cubicBezTo>
                <a:close/>
                <a:moveTo>
                  <a:pt x="52044" y="3849"/>
                </a:moveTo>
                <a:cubicBezTo>
                  <a:pt x="52663" y="3849"/>
                  <a:pt x="53255" y="4325"/>
                  <a:pt x="53267" y="5060"/>
                </a:cubicBezTo>
                <a:cubicBezTo>
                  <a:pt x="53267" y="5718"/>
                  <a:pt x="52730" y="6273"/>
                  <a:pt x="52071" y="6273"/>
                </a:cubicBezTo>
                <a:cubicBezTo>
                  <a:pt x="52064" y="6273"/>
                  <a:pt x="52057" y="6273"/>
                  <a:pt x="52050" y="6273"/>
                </a:cubicBezTo>
                <a:cubicBezTo>
                  <a:pt x="50990" y="6273"/>
                  <a:pt x="50447" y="4985"/>
                  <a:pt x="51187" y="4211"/>
                </a:cubicBezTo>
                <a:cubicBezTo>
                  <a:pt x="51437" y="3962"/>
                  <a:pt x="51743" y="3849"/>
                  <a:pt x="52044" y="3849"/>
                </a:cubicBezTo>
                <a:close/>
                <a:moveTo>
                  <a:pt x="48030" y="3893"/>
                </a:moveTo>
                <a:cubicBezTo>
                  <a:pt x="48652" y="3893"/>
                  <a:pt x="49247" y="4372"/>
                  <a:pt x="49247" y="5095"/>
                </a:cubicBezTo>
                <a:cubicBezTo>
                  <a:pt x="49264" y="5770"/>
                  <a:pt x="48727" y="6307"/>
                  <a:pt x="48051" y="6325"/>
                </a:cubicBezTo>
                <a:cubicBezTo>
                  <a:pt x="48044" y="6325"/>
                  <a:pt x="48037" y="6325"/>
                  <a:pt x="48030" y="6325"/>
                </a:cubicBezTo>
                <a:cubicBezTo>
                  <a:pt x="46970" y="6325"/>
                  <a:pt x="46427" y="5020"/>
                  <a:pt x="47167" y="4263"/>
                </a:cubicBezTo>
                <a:cubicBezTo>
                  <a:pt x="47417" y="4007"/>
                  <a:pt x="47727" y="3893"/>
                  <a:pt x="48030" y="3893"/>
                </a:cubicBezTo>
                <a:close/>
                <a:moveTo>
                  <a:pt x="44021" y="3936"/>
                </a:moveTo>
                <a:cubicBezTo>
                  <a:pt x="44640" y="3936"/>
                  <a:pt x="45232" y="4412"/>
                  <a:pt x="45244" y="5146"/>
                </a:cubicBezTo>
                <a:cubicBezTo>
                  <a:pt x="45244" y="5805"/>
                  <a:pt x="44707" y="6359"/>
                  <a:pt x="44048" y="6359"/>
                </a:cubicBezTo>
                <a:cubicBezTo>
                  <a:pt x="44041" y="6360"/>
                  <a:pt x="44034" y="6360"/>
                  <a:pt x="44027" y="6360"/>
                </a:cubicBezTo>
                <a:cubicBezTo>
                  <a:pt x="42950" y="6360"/>
                  <a:pt x="42424" y="5072"/>
                  <a:pt x="43165" y="4297"/>
                </a:cubicBezTo>
                <a:cubicBezTo>
                  <a:pt x="43414" y="4048"/>
                  <a:pt x="43720" y="3936"/>
                  <a:pt x="44021" y="3936"/>
                </a:cubicBezTo>
                <a:close/>
                <a:moveTo>
                  <a:pt x="40007" y="3980"/>
                </a:moveTo>
                <a:cubicBezTo>
                  <a:pt x="40629" y="3980"/>
                  <a:pt x="41224" y="4459"/>
                  <a:pt x="41224" y="5181"/>
                </a:cubicBezTo>
                <a:cubicBezTo>
                  <a:pt x="41241" y="5857"/>
                  <a:pt x="40704" y="6394"/>
                  <a:pt x="40028" y="6411"/>
                </a:cubicBezTo>
                <a:cubicBezTo>
                  <a:pt x="38954" y="6411"/>
                  <a:pt x="38399" y="5112"/>
                  <a:pt x="39144" y="4349"/>
                </a:cubicBezTo>
                <a:cubicBezTo>
                  <a:pt x="39394" y="4094"/>
                  <a:pt x="39704" y="3980"/>
                  <a:pt x="40007" y="3980"/>
                </a:cubicBezTo>
                <a:close/>
                <a:moveTo>
                  <a:pt x="36000" y="4022"/>
                </a:moveTo>
                <a:cubicBezTo>
                  <a:pt x="36618" y="4022"/>
                  <a:pt x="37209" y="4494"/>
                  <a:pt x="37221" y="5216"/>
                </a:cubicBezTo>
                <a:cubicBezTo>
                  <a:pt x="37221" y="5892"/>
                  <a:pt x="36684" y="6446"/>
                  <a:pt x="36025" y="6446"/>
                </a:cubicBezTo>
                <a:cubicBezTo>
                  <a:pt x="36018" y="6446"/>
                  <a:pt x="36011" y="6446"/>
                  <a:pt x="36004" y="6446"/>
                </a:cubicBezTo>
                <a:cubicBezTo>
                  <a:pt x="34926" y="6446"/>
                  <a:pt x="34384" y="5159"/>
                  <a:pt x="35142" y="4384"/>
                </a:cubicBezTo>
                <a:cubicBezTo>
                  <a:pt x="35392" y="4134"/>
                  <a:pt x="35699" y="4022"/>
                  <a:pt x="36000" y="4022"/>
                </a:cubicBezTo>
                <a:close/>
                <a:moveTo>
                  <a:pt x="31992" y="4062"/>
                </a:moveTo>
                <a:cubicBezTo>
                  <a:pt x="32611" y="4062"/>
                  <a:pt x="33201" y="4537"/>
                  <a:pt x="33201" y="5268"/>
                </a:cubicBezTo>
                <a:cubicBezTo>
                  <a:pt x="33201" y="5926"/>
                  <a:pt x="32681" y="6481"/>
                  <a:pt x="32005" y="6481"/>
                </a:cubicBezTo>
                <a:cubicBezTo>
                  <a:pt x="31998" y="6481"/>
                  <a:pt x="31991" y="6481"/>
                  <a:pt x="31984" y="6481"/>
                </a:cubicBezTo>
                <a:cubicBezTo>
                  <a:pt x="30923" y="6481"/>
                  <a:pt x="30364" y="5193"/>
                  <a:pt x="31121" y="4436"/>
                </a:cubicBezTo>
                <a:cubicBezTo>
                  <a:pt x="31374" y="4178"/>
                  <a:pt x="31686" y="4062"/>
                  <a:pt x="31992" y="4062"/>
                </a:cubicBezTo>
                <a:close/>
                <a:moveTo>
                  <a:pt x="27970" y="4109"/>
                </a:moveTo>
                <a:cubicBezTo>
                  <a:pt x="28587" y="4109"/>
                  <a:pt x="29186" y="4580"/>
                  <a:pt x="29198" y="5302"/>
                </a:cubicBezTo>
                <a:cubicBezTo>
                  <a:pt x="29198" y="5978"/>
                  <a:pt x="28661" y="6533"/>
                  <a:pt x="27985" y="6533"/>
                </a:cubicBezTo>
                <a:cubicBezTo>
                  <a:pt x="26911" y="6533"/>
                  <a:pt x="26356" y="5250"/>
                  <a:pt x="27119" y="4471"/>
                </a:cubicBezTo>
                <a:cubicBezTo>
                  <a:pt x="27363" y="4221"/>
                  <a:pt x="27669" y="4109"/>
                  <a:pt x="27970" y="4109"/>
                </a:cubicBezTo>
                <a:close/>
                <a:moveTo>
                  <a:pt x="23955" y="4144"/>
                </a:moveTo>
                <a:cubicBezTo>
                  <a:pt x="24574" y="4144"/>
                  <a:pt x="25166" y="4620"/>
                  <a:pt x="25178" y="5354"/>
                </a:cubicBezTo>
                <a:cubicBezTo>
                  <a:pt x="25178" y="6013"/>
                  <a:pt x="24641" y="6567"/>
                  <a:pt x="23982" y="6567"/>
                </a:cubicBezTo>
                <a:cubicBezTo>
                  <a:pt x="23975" y="6568"/>
                  <a:pt x="23968" y="6568"/>
                  <a:pt x="23961" y="6568"/>
                </a:cubicBezTo>
                <a:cubicBezTo>
                  <a:pt x="22883" y="6568"/>
                  <a:pt x="22341" y="5280"/>
                  <a:pt x="23099" y="4505"/>
                </a:cubicBezTo>
                <a:cubicBezTo>
                  <a:pt x="23348" y="4256"/>
                  <a:pt x="23654" y="4144"/>
                  <a:pt x="23955" y="4144"/>
                </a:cubicBezTo>
                <a:close/>
                <a:moveTo>
                  <a:pt x="19942" y="4188"/>
                </a:moveTo>
                <a:cubicBezTo>
                  <a:pt x="20565" y="4188"/>
                  <a:pt x="21163" y="4667"/>
                  <a:pt x="21175" y="5389"/>
                </a:cubicBezTo>
                <a:cubicBezTo>
                  <a:pt x="21175" y="6065"/>
                  <a:pt x="20638" y="6602"/>
                  <a:pt x="19962" y="6619"/>
                </a:cubicBezTo>
                <a:cubicBezTo>
                  <a:pt x="19955" y="6620"/>
                  <a:pt x="19948" y="6620"/>
                  <a:pt x="19941" y="6620"/>
                </a:cubicBezTo>
                <a:cubicBezTo>
                  <a:pt x="18881" y="6620"/>
                  <a:pt x="18338" y="5315"/>
                  <a:pt x="19078" y="4557"/>
                </a:cubicBezTo>
                <a:cubicBezTo>
                  <a:pt x="19328" y="4302"/>
                  <a:pt x="19638" y="4188"/>
                  <a:pt x="19942" y="4188"/>
                </a:cubicBezTo>
                <a:close/>
                <a:moveTo>
                  <a:pt x="15932" y="4231"/>
                </a:moveTo>
                <a:cubicBezTo>
                  <a:pt x="16551" y="4231"/>
                  <a:pt x="17143" y="4706"/>
                  <a:pt x="17155" y="5441"/>
                </a:cubicBezTo>
                <a:cubicBezTo>
                  <a:pt x="17155" y="6100"/>
                  <a:pt x="16618" y="6654"/>
                  <a:pt x="15959" y="6654"/>
                </a:cubicBezTo>
                <a:cubicBezTo>
                  <a:pt x="15952" y="6654"/>
                  <a:pt x="15945" y="6654"/>
                  <a:pt x="15938" y="6654"/>
                </a:cubicBezTo>
                <a:cubicBezTo>
                  <a:pt x="14860" y="6654"/>
                  <a:pt x="14318" y="5367"/>
                  <a:pt x="15076" y="4592"/>
                </a:cubicBezTo>
                <a:cubicBezTo>
                  <a:pt x="15325" y="4343"/>
                  <a:pt x="15631" y="4231"/>
                  <a:pt x="15932" y="4231"/>
                </a:cubicBezTo>
                <a:close/>
                <a:moveTo>
                  <a:pt x="11922" y="4270"/>
                </a:moveTo>
                <a:cubicBezTo>
                  <a:pt x="12537" y="4270"/>
                  <a:pt x="13123" y="4745"/>
                  <a:pt x="13135" y="5476"/>
                </a:cubicBezTo>
                <a:cubicBezTo>
                  <a:pt x="13152" y="6134"/>
                  <a:pt x="12615" y="6689"/>
                  <a:pt x="11939" y="6706"/>
                </a:cubicBezTo>
                <a:cubicBezTo>
                  <a:pt x="10865" y="6706"/>
                  <a:pt x="10310" y="5424"/>
                  <a:pt x="11055" y="4644"/>
                </a:cubicBezTo>
                <a:cubicBezTo>
                  <a:pt x="11308" y="4386"/>
                  <a:pt x="11618" y="4270"/>
                  <a:pt x="11922" y="4270"/>
                </a:cubicBezTo>
                <a:close/>
                <a:moveTo>
                  <a:pt x="7901" y="4317"/>
                </a:moveTo>
                <a:cubicBezTo>
                  <a:pt x="8520" y="4317"/>
                  <a:pt x="9120" y="4793"/>
                  <a:pt x="9132" y="5528"/>
                </a:cubicBezTo>
                <a:cubicBezTo>
                  <a:pt x="9132" y="6186"/>
                  <a:pt x="8595" y="6741"/>
                  <a:pt x="7936" y="6741"/>
                </a:cubicBezTo>
                <a:cubicBezTo>
                  <a:pt x="7929" y="6741"/>
                  <a:pt x="7922" y="6741"/>
                  <a:pt x="7915" y="6741"/>
                </a:cubicBezTo>
                <a:cubicBezTo>
                  <a:pt x="6837" y="6741"/>
                  <a:pt x="6295" y="5453"/>
                  <a:pt x="7053" y="4679"/>
                </a:cubicBezTo>
                <a:cubicBezTo>
                  <a:pt x="7296" y="4429"/>
                  <a:pt x="7601" y="4317"/>
                  <a:pt x="7901" y="4317"/>
                </a:cubicBezTo>
                <a:close/>
                <a:moveTo>
                  <a:pt x="3895" y="4361"/>
                </a:moveTo>
                <a:cubicBezTo>
                  <a:pt x="4517" y="4361"/>
                  <a:pt x="5112" y="4840"/>
                  <a:pt x="5112" y="5562"/>
                </a:cubicBezTo>
                <a:cubicBezTo>
                  <a:pt x="5129" y="6238"/>
                  <a:pt x="4592" y="6775"/>
                  <a:pt x="3916" y="6793"/>
                </a:cubicBezTo>
                <a:cubicBezTo>
                  <a:pt x="2842" y="6793"/>
                  <a:pt x="2287" y="5493"/>
                  <a:pt x="3033" y="4731"/>
                </a:cubicBezTo>
                <a:cubicBezTo>
                  <a:pt x="3283" y="4475"/>
                  <a:pt x="3592" y="4361"/>
                  <a:pt x="3895" y="4361"/>
                </a:cubicBezTo>
                <a:close/>
                <a:moveTo>
                  <a:pt x="144240" y="0"/>
                </a:moveTo>
                <a:lnTo>
                  <a:pt x="0" y="2928"/>
                </a:lnTo>
                <a:lnTo>
                  <a:pt x="537" y="29926"/>
                </a:lnTo>
                <a:lnTo>
                  <a:pt x="144794" y="26997"/>
                </a:lnTo>
                <a:lnTo>
                  <a:pt x="14424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783F04">
                <a:alpha val="33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1" name="Google Shape;281;p15"/>
          <p:cNvSpPr txBox="1">
            <a:spLocks noGrp="1"/>
          </p:cNvSpPr>
          <p:nvPr>
            <p:ph type="title"/>
          </p:nvPr>
        </p:nvSpPr>
        <p:spPr>
          <a:xfrm>
            <a:off x="1193800" y="659215"/>
            <a:ext cx="9804400" cy="8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9166382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3" name="Google Shape;283;p16"/>
          <p:cNvGrpSpPr/>
          <p:nvPr/>
        </p:nvGrpSpPr>
        <p:grpSpPr>
          <a:xfrm>
            <a:off x="800855" y="459374"/>
            <a:ext cx="10581756" cy="5939257"/>
            <a:chOff x="238125" y="847975"/>
            <a:chExt cx="7143400" cy="4009400"/>
          </a:xfrm>
        </p:grpSpPr>
        <p:sp>
          <p:nvSpPr>
            <p:cNvPr id="284" name="Google Shape;284;p16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" name="Google Shape;285;p16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" name="Google Shape;286;p16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" name="Google Shape;287;p16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" name="Google Shape;288;p16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" name="Google Shape;289;p16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" name="Google Shape;290;p16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" name="Google Shape;291;p16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" name="Google Shape;292;p16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" name="Google Shape;293;p16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" name="Google Shape;294;p16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" name="Google Shape;295;p16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" name="Google Shape;296;p16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" name="Google Shape;297;p16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" name="Google Shape;298;p16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" name="Google Shape;299;p16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" name="Google Shape;300;p16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" name="Google Shape;301;p16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" name="Google Shape;302;p16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" name="Google Shape;303;p16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" name="Google Shape;304;p16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" name="Google Shape;305;p16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" name="Google Shape;306;p16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" name="Google Shape;307;p16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" name="Google Shape;308;p16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" name="Google Shape;309;p16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" name="Google Shape;310;p16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" name="Google Shape;311;p16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" name="Google Shape;312;p16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" name="Google Shape;313;p16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14" name="Google Shape;314;p16"/>
          <p:cNvSpPr txBox="1">
            <a:spLocks noGrp="1"/>
          </p:cNvSpPr>
          <p:nvPr>
            <p:ph type="ctrTitle"/>
          </p:nvPr>
        </p:nvSpPr>
        <p:spPr>
          <a:xfrm flipH="1">
            <a:off x="1960104" y="3618797"/>
            <a:ext cx="2080800" cy="54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933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315" name="Google Shape;315;p16"/>
          <p:cNvSpPr txBox="1">
            <a:spLocks noGrp="1"/>
          </p:cNvSpPr>
          <p:nvPr>
            <p:ph type="subTitle" idx="1"/>
          </p:nvPr>
        </p:nvSpPr>
        <p:spPr>
          <a:xfrm flipH="1">
            <a:off x="1579767" y="3991000"/>
            <a:ext cx="28416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316" name="Google Shape;316;p16"/>
          <p:cNvSpPr txBox="1">
            <a:spLocks noGrp="1"/>
          </p:cNvSpPr>
          <p:nvPr>
            <p:ph type="ctrTitle" idx="2"/>
          </p:nvPr>
        </p:nvSpPr>
        <p:spPr>
          <a:xfrm flipH="1">
            <a:off x="5060863" y="3618797"/>
            <a:ext cx="2080800" cy="54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933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317" name="Google Shape;317;p16"/>
          <p:cNvSpPr txBox="1">
            <a:spLocks noGrp="1"/>
          </p:cNvSpPr>
          <p:nvPr>
            <p:ph type="subTitle" idx="3"/>
          </p:nvPr>
        </p:nvSpPr>
        <p:spPr>
          <a:xfrm flipH="1">
            <a:off x="4680469" y="3990988"/>
            <a:ext cx="28416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318" name="Google Shape;318;p16"/>
          <p:cNvSpPr txBox="1">
            <a:spLocks noGrp="1"/>
          </p:cNvSpPr>
          <p:nvPr>
            <p:ph type="ctrTitle" idx="4"/>
          </p:nvPr>
        </p:nvSpPr>
        <p:spPr>
          <a:xfrm flipH="1">
            <a:off x="8158567" y="3618797"/>
            <a:ext cx="2080800" cy="54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933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319" name="Google Shape;319;p16"/>
          <p:cNvSpPr txBox="1">
            <a:spLocks noGrp="1"/>
          </p:cNvSpPr>
          <p:nvPr>
            <p:ph type="subTitle" idx="5"/>
          </p:nvPr>
        </p:nvSpPr>
        <p:spPr>
          <a:xfrm flipH="1">
            <a:off x="7778167" y="3991000"/>
            <a:ext cx="28416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320" name="Google Shape;320;p16"/>
          <p:cNvSpPr txBox="1">
            <a:spLocks noGrp="1"/>
          </p:cNvSpPr>
          <p:nvPr>
            <p:ph type="title" idx="6"/>
          </p:nvPr>
        </p:nvSpPr>
        <p:spPr>
          <a:xfrm>
            <a:off x="1193800" y="557615"/>
            <a:ext cx="9804400" cy="8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7137844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Title and three columns 2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2" name="Google Shape;322;p17"/>
          <p:cNvGrpSpPr/>
          <p:nvPr/>
        </p:nvGrpSpPr>
        <p:grpSpPr>
          <a:xfrm>
            <a:off x="800855" y="459374"/>
            <a:ext cx="10581756" cy="5939257"/>
            <a:chOff x="238125" y="847975"/>
            <a:chExt cx="7143400" cy="4009400"/>
          </a:xfrm>
        </p:grpSpPr>
        <p:sp>
          <p:nvSpPr>
            <p:cNvPr id="323" name="Google Shape;323;p17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" name="Google Shape;324;p17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" name="Google Shape;325;p17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" name="Google Shape;326;p17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" name="Google Shape;327;p17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" name="Google Shape;328;p17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" name="Google Shape;329;p17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" name="Google Shape;330;p17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" name="Google Shape;331;p17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2" name="Google Shape;332;p17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" name="Google Shape;333;p17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" name="Google Shape;334;p17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" name="Google Shape;335;p17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" name="Google Shape;336;p17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" name="Google Shape;337;p17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" name="Google Shape;338;p17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" name="Google Shape;339;p17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" name="Google Shape;340;p17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" name="Google Shape;341;p17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" name="Google Shape;342;p17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" name="Google Shape;343;p17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" name="Google Shape;344;p17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" name="Google Shape;345;p17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" name="Google Shape;346;p17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" name="Google Shape;347;p17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" name="Google Shape;348;p17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" name="Google Shape;349;p17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" name="Google Shape;350;p17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" name="Google Shape;351;p17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" name="Google Shape;352;p17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53" name="Google Shape;353;p17"/>
          <p:cNvSpPr txBox="1">
            <a:spLocks noGrp="1"/>
          </p:cNvSpPr>
          <p:nvPr>
            <p:ph type="subTitle" idx="1"/>
          </p:nvPr>
        </p:nvSpPr>
        <p:spPr>
          <a:xfrm flipH="1">
            <a:off x="6701777" y="1644281"/>
            <a:ext cx="1890000" cy="118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aytone One"/>
              <a:buNone/>
              <a:defRPr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aytone One"/>
              <a:buNone/>
              <a:defRPr sz="4000"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aytone One"/>
              <a:buNone/>
              <a:defRPr sz="4000"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aytone One"/>
              <a:buNone/>
              <a:defRPr sz="4000"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aytone One"/>
              <a:buNone/>
              <a:defRPr sz="4000"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aytone One"/>
              <a:buNone/>
              <a:defRPr sz="4000"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aytone One"/>
              <a:buNone/>
              <a:defRPr sz="4000"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aytone One"/>
              <a:buNone/>
              <a:defRPr sz="4000"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aytone One"/>
              <a:buNone/>
              <a:defRPr sz="4000"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9pPr>
          </a:lstStyle>
          <a:p>
            <a:endParaRPr/>
          </a:p>
        </p:txBody>
      </p:sp>
      <p:sp>
        <p:nvSpPr>
          <p:cNvPr id="354" name="Google Shape;354;p17"/>
          <p:cNvSpPr txBox="1">
            <a:spLocks noGrp="1"/>
          </p:cNvSpPr>
          <p:nvPr>
            <p:ph type="subTitle" idx="2"/>
          </p:nvPr>
        </p:nvSpPr>
        <p:spPr>
          <a:xfrm flipH="1">
            <a:off x="5505004" y="2752299"/>
            <a:ext cx="2610800" cy="7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355" name="Google Shape;355;p17"/>
          <p:cNvSpPr txBox="1">
            <a:spLocks noGrp="1"/>
          </p:cNvSpPr>
          <p:nvPr>
            <p:ph type="subTitle" idx="3"/>
          </p:nvPr>
        </p:nvSpPr>
        <p:spPr>
          <a:xfrm flipH="1">
            <a:off x="3666169" y="3430400"/>
            <a:ext cx="2121600" cy="118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aytone One"/>
              <a:buNone/>
              <a:defRPr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aytone One"/>
              <a:buNone/>
              <a:defRPr sz="4000"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aytone One"/>
              <a:buNone/>
              <a:defRPr sz="4000"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aytone One"/>
              <a:buNone/>
              <a:defRPr sz="4000"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aytone One"/>
              <a:buNone/>
              <a:defRPr sz="4000"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aytone One"/>
              <a:buNone/>
              <a:defRPr sz="4000"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aytone One"/>
              <a:buNone/>
              <a:defRPr sz="4000"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aytone One"/>
              <a:buNone/>
              <a:defRPr sz="4000"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aytone One"/>
              <a:buNone/>
              <a:defRPr sz="4000">
                <a:solidFill>
                  <a:schemeClr val="lt1"/>
                </a:solidFill>
                <a:latin typeface="Paytone One"/>
                <a:ea typeface="Paytone One"/>
                <a:cs typeface="Paytone One"/>
                <a:sym typeface="Paytone One"/>
              </a:defRPr>
            </a:lvl9pPr>
          </a:lstStyle>
          <a:p>
            <a:endParaRPr/>
          </a:p>
        </p:txBody>
      </p:sp>
      <p:sp>
        <p:nvSpPr>
          <p:cNvPr id="356" name="Google Shape;356;p17"/>
          <p:cNvSpPr txBox="1">
            <a:spLocks noGrp="1"/>
          </p:cNvSpPr>
          <p:nvPr>
            <p:ph type="subTitle" idx="4"/>
          </p:nvPr>
        </p:nvSpPr>
        <p:spPr>
          <a:xfrm flipH="1">
            <a:off x="4076196" y="4436797"/>
            <a:ext cx="2610800" cy="10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7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357" name="Google Shape;357;p17"/>
          <p:cNvSpPr txBox="1">
            <a:spLocks noGrp="1"/>
          </p:cNvSpPr>
          <p:nvPr>
            <p:ph type="title"/>
          </p:nvPr>
        </p:nvSpPr>
        <p:spPr>
          <a:xfrm>
            <a:off x="1193800" y="659215"/>
            <a:ext cx="9804400" cy="8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7332227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">
  <p:cSld name="Title and four columns "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9" name="Google Shape;359;p18"/>
          <p:cNvGrpSpPr/>
          <p:nvPr/>
        </p:nvGrpSpPr>
        <p:grpSpPr>
          <a:xfrm>
            <a:off x="800855" y="459374"/>
            <a:ext cx="10581756" cy="5939257"/>
            <a:chOff x="238125" y="847975"/>
            <a:chExt cx="7143400" cy="4009400"/>
          </a:xfrm>
        </p:grpSpPr>
        <p:sp>
          <p:nvSpPr>
            <p:cNvPr id="360" name="Google Shape;360;p18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" name="Google Shape;361;p18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" name="Google Shape;362;p18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" name="Google Shape;363;p18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" name="Google Shape;364;p18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" name="Google Shape;365;p18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" name="Google Shape;366;p18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" name="Google Shape;367;p18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" name="Google Shape;368;p18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" name="Google Shape;369;p18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" name="Google Shape;370;p18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" name="Google Shape;371;p18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" name="Google Shape;372;p18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" name="Google Shape;373;p18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" name="Google Shape;374;p18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" name="Google Shape;375;p18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" name="Google Shape;376;p18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" name="Google Shape;377;p18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" name="Google Shape;378;p18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" name="Google Shape;379;p18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" name="Google Shape;380;p18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" name="Google Shape;381;p18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" name="Google Shape;382;p18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" name="Google Shape;383;p18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4" name="Google Shape;384;p18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" name="Google Shape;385;p18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" name="Google Shape;386;p18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" name="Google Shape;387;p18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" name="Google Shape;388;p18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" name="Google Shape;389;p18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90" name="Google Shape;390;p18"/>
          <p:cNvSpPr txBox="1">
            <a:spLocks noGrp="1"/>
          </p:cNvSpPr>
          <p:nvPr>
            <p:ph type="ctrTitle"/>
          </p:nvPr>
        </p:nvSpPr>
        <p:spPr>
          <a:xfrm flipH="1">
            <a:off x="3121057" y="1928312"/>
            <a:ext cx="208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933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391" name="Google Shape;391;p18"/>
          <p:cNvSpPr txBox="1">
            <a:spLocks noGrp="1"/>
          </p:cNvSpPr>
          <p:nvPr>
            <p:ph type="subTitle" idx="1"/>
          </p:nvPr>
        </p:nvSpPr>
        <p:spPr>
          <a:xfrm flipH="1">
            <a:off x="2220665" y="2491333"/>
            <a:ext cx="29812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392" name="Google Shape;392;p18"/>
          <p:cNvSpPr txBox="1">
            <a:spLocks noGrp="1"/>
          </p:cNvSpPr>
          <p:nvPr>
            <p:ph type="ctrTitle" idx="2"/>
          </p:nvPr>
        </p:nvSpPr>
        <p:spPr>
          <a:xfrm flipH="1">
            <a:off x="6990143" y="1928312"/>
            <a:ext cx="208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933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393" name="Google Shape;393;p18"/>
          <p:cNvSpPr txBox="1">
            <a:spLocks noGrp="1"/>
          </p:cNvSpPr>
          <p:nvPr>
            <p:ph type="subTitle" idx="3"/>
          </p:nvPr>
        </p:nvSpPr>
        <p:spPr>
          <a:xfrm flipH="1">
            <a:off x="6990133" y="2494467"/>
            <a:ext cx="29812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394" name="Google Shape;394;p18"/>
          <p:cNvSpPr txBox="1">
            <a:spLocks noGrp="1"/>
          </p:cNvSpPr>
          <p:nvPr>
            <p:ph type="ctrTitle" idx="4"/>
          </p:nvPr>
        </p:nvSpPr>
        <p:spPr>
          <a:xfrm flipH="1">
            <a:off x="3121057" y="3712315"/>
            <a:ext cx="208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933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395" name="Google Shape;395;p18"/>
          <p:cNvSpPr txBox="1">
            <a:spLocks noGrp="1"/>
          </p:cNvSpPr>
          <p:nvPr>
            <p:ph type="subTitle" idx="5"/>
          </p:nvPr>
        </p:nvSpPr>
        <p:spPr>
          <a:xfrm flipH="1">
            <a:off x="2220667" y="4299333"/>
            <a:ext cx="29812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396" name="Google Shape;396;p18"/>
          <p:cNvSpPr txBox="1">
            <a:spLocks noGrp="1"/>
          </p:cNvSpPr>
          <p:nvPr>
            <p:ph type="ctrTitle" idx="6"/>
          </p:nvPr>
        </p:nvSpPr>
        <p:spPr>
          <a:xfrm flipH="1">
            <a:off x="6990143" y="3712315"/>
            <a:ext cx="24204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933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397" name="Google Shape;397;p18"/>
          <p:cNvSpPr txBox="1">
            <a:spLocks noGrp="1"/>
          </p:cNvSpPr>
          <p:nvPr>
            <p:ph type="subTitle" idx="7"/>
          </p:nvPr>
        </p:nvSpPr>
        <p:spPr>
          <a:xfrm flipH="1">
            <a:off x="6990135" y="4299300"/>
            <a:ext cx="29812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398" name="Google Shape;398;p18"/>
          <p:cNvSpPr txBox="1">
            <a:spLocks noGrp="1"/>
          </p:cNvSpPr>
          <p:nvPr>
            <p:ph type="title" idx="8"/>
          </p:nvPr>
        </p:nvSpPr>
        <p:spPr>
          <a:xfrm>
            <a:off x="1193800" y="659215"/>
            <a:ext cx="9804400" cy="8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7466946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0" name="Google Shape;400;p19"/>
          <p:cNvGrpSpPr/>
          <p:nvPr/>
        </p:nvGrpSpPr>
        <p:grpSpPr>
          <a:xfrm>
            <a:off x="800855" y="459374"/>
            <a:ext cx="10581756" cy="5939257"/>
            <a:chOff x="238125" y="847975"/>
            <a:chExt cx="7143400" cy="4009400"/>
          </a:xfrm>
        </p:grpSpPr>
        <p:sp>
          <p:nvSpPr>
            <p:cNvPr id="401" name="Google Shape;401;p19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" name="Google Shape;402;p19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3" name="Google Shape;403;p19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4" name="Google Shape;404;p19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5" name="Google Shape;405;p19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6" name="Google Shape;406;p19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7" name="Google Shape;407;p19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8" name="Google Shape;408;p19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9" name="Google Shape;409;p19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0" name="Google Shape;410;p19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1" name="Google Shape;411;p19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2" name="Google Shape;412;p19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3" name="Google Shape;413;p19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4" name="Google Shape;414;p19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5" name="Google Shape;415;p19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6" name="Google Shape;416;p19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7" name="Google Shape;417;p19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8" name="Google Shape;418;p19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9" name="Google Shape;419;p19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0" name="Google Shape;420;p19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1" name="Google Shape;421;p19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2" name="Google Shape;422;p19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3" name="Google Shape;423;p19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4" name="Google Shape;424;p19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5" name="Google Shape;425;p19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6" name="Google Shape;426;p19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7" name="Google Shape;427;p19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8" name="Google Shape;428;p19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9" name="Google Shape;429;p19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" name="Google Shape;430;p19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31" name="Google Shape;431;p19"/>
          <p:cNvSpPr txBox="1">
            <a:spLocks noGrp="1"/>
          </p:cNvSpPr>
          <p:nvPr>
            <p:ph type="ctrTitle"/>
          </p:nvPr>
        </p:nvSpPr>
        <p:spPr>
          <a:xfrm flipH="1">
            <a:off x="1969248" y="2196537"/>
            <a:ext cx="208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endParaRPr/>
          </a:p>
        </p:txBody>
      </p:sp>
      <p:sp>
        <p:nvSpPr>
          <p:cNvPr id="432" name="Google Shape;432;p19"/>
          <p:cNvSpPr txBox="1">
            <a:spLocks noGrp="1"/>
          </p:cNvSpPr>
          <p:nvPr>
            <p:ph type="subTitle" idx="1"/>
          </p:nvPr>
        </p:nvSpPr>
        <p:spPr>
          <a:xfrm flipH="1">
            <a:off x="1599848" y="2770912"/>
            <a:ext cx="2819600" cy="8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33" name="Google Shape;433;p19"/>
          <p:cNvSpPr txBox="1">
            <a:spLocks noGrp="1"/>
          </p:cNvSpPr>
          <p:nvPr>
            <p:ph type="ctrTitle" idx="2"/>
          </p:nvPr>
        </p:nvSpPr>
        <p:spPr>
          <a:xfrm flipH="1">
            <a:off x="4843997" y="2196533"/>
            <a:ext cx="25040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endParaRPr/>
          </a:p>
        </p:txBody>
      </p:sp>
      <p:sp>
        <p:nvSpPr>
          <p:cNvPr id="434" name="Google Shape;434;p19"/>
          <p:cNvSpPr txBox="1">
            <a:spLocks noGrp="1"/>
          </p:cNvSpPr>
          <p:nvPr>
            <p:ph type="subTitle" idx="3"/>
          </p:nvPr>
        </p:nvSpPr>
        <p:spPr>
          <a:xfrm flipH="1">
            <a:off x="4686212" y="2770912"/>
            <a:ext cx="2819600" cy="8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35" name="Google Shape;435;p19"/>
          <p:cNvSpPr txBox="1">
            <a:spLocks noGrp="1"/>
          </p:cNvSpPr>
          <p:nvPr>
            <p:ph type="ctrTitle" idx="4"/>
          </p:nvPr>
        </p:nvSpPr>
        <p:spPr>
          <a:xfrm flipH="1">
            <a:off x="8133476" y="2196537"/>
            <a:ext cx="208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endParaRPr/>
          </a:p>
        </p:txBody>
      </p:sp>
      <p:sp>
        <p:nvSpPr>
          <p:cNvPr id="436" name="Google Shape;436;p19"/>
          <p:cNvSpPr txBox="1">
            <a:spLocks noGrp="1"/>
          </p:cNvSpPr>
          <p:nvPr>
            <p:ph type="subTitle" idx="5"/>
          </p:nvPr>
        </p:nvSpPr>
        <p:spPr>
          <a:xfrm flipH="1">
            <a:off x="7764076" y="2770912"/>
            <a:ext cx="2819600" cy="8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37" name="Google Shape;437;p19"/>
          <p:cNvSpPr txBox="1">
            <a:spLocks noGrp="1"/>
          </p:cNvSpPr>
          <p:nvPr>
            <p:ph type="ctrTitle" idx="6"/>
          </p:nvPr>
        </p:nvSpPr>
        <p:spPr>
          <a:xfrm flipH="1">
            <a:off x="1969248" y="4344893"/>
            <a:ext cx="208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endParaRPr/>
          </a:p>
        </p:txBody>
      </p:sp>
      <p:sp>
        <p:nvSpPr>
          <p:cNvPr id="438" name="Google Shape;438;p19"/>
          <p:cNvSpPr txBox="1">
            <a:spLocks noGrp="1"/>
          </p:cNvSpPr>
          <p:nvPr>
            <p:ph type="subTitle" idx="7"/>
          </p:nvPr>
        </p:nvSpPr>
        <p:spPr>
          <a:xfrm flipH="1">
            <a:off x="1599848" y="4925819"/>
            <a:ext cx="2819600" cy="8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39" name="Google Shape;439;p19"/>
          <p:cNvSpPr txBox="1">
            <a:spLocks noGrp="1"/>
          </p:cNvSpPr>
          <p:nvPr>
            <p:ph type="ctrTitle" idx="8"/>
          </p:nvPr>
        </p:nvSpPr>
        <p:spPr>
          <a:xfrm flipH="1">
            <a:off x="5055612" y="4344893"/>
            <a:ext cx="208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endParaRPr/>
          </a:p>
        </p:txBody>
      </p:sp>
      <p:sp>
        <p:nvSpPr>
          <p:cNvPr id="440" name="Google Shape;440;p19"/>
          <p:cNvSpPr txBox="1">
            <a:spLocks noGrp="1"/>
          </p:cNvSpPr>
          <p:nvPr>
            <p:ph type="subTitle" idx="9"/>
          </p:nvPr>
        </p:nvSpPr>
        <p:spPr>
          <a:xfrm flipH="1">
            <a:off x="4686212" y="4925819"/>
            <a:ext cx="2819600" cy="8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41" name="Google Shape;441;p19"/>
          <p:cNvSpPr txBox="1">
            <a:spLocks noGrp="1"/>
          </p:cNvSpPr>
          <p:nvPr>
            <p:ph type="ctrTitle" idx="13"/>
          </p:nvPr>
        </p:nvSpPr>
        <p:spPr>
          <a:xfrm flipH="1">
            <a:off x="8133476" y="4344893"/>
            <a:ext cx="208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endParaRPr/>
          </a:p>
        </p:txBody>
      </p:sp>
      <p:sp>
        <p:nvSpPr>
          <p:cNvPr id="442" name="Google Shape;442;p19"/>
          <p:cNvSpPr txBox="1">
            <a:spLocks noGrp="1"/>
          </p:cNvSpPr>
          <p:nvPr>
            <p:ph type="subTitle" idx="14"/>
          </p:nvPr>
        </p:nvSpPr>
        <p:spPr>
          <a:xfrm flipH="1">
            <a:off x="7764076" y="4925819"/>
            <a:ext cx="2819600" cy="8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43" name="Google Shape;443;p19"/>
          <p:cNvSpPr txBox="1">
            <a:spLocks noGrp="1"/>
          </p:cNvSpPr>
          <p:nvPr>
            <p:ph type="title" idx="15"/>
          </p:nvPr>
        </p:nvSpPr>
        <p:spPr>
          <a:xfrm>
            <a:off x="1193800" y="659215"/>
            <a:ext cx="9804400" cy="8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3988686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mall numbers">
  <p:cSld name="Small numbers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5" name="Google Shape;445;p20"/>
          <p:cNvGrpSpPr/>
          <p:nvPr/>
        </p:nvGrpSpPr>
        <p:grpSpPr>
          <a:xfrm>
            <a:off x="800855" y="459374"/>
            <a:ext cx="10581756" cy="5939257"/>
            <a:chOff x="238125" y="847975"/>
            <a:chExt cx="7143400" cy="4009400"/>
          </a:xfrm>
        </p:grpSpPr>
        <p:sp>
          <p:nvSpPr>
            <p:cNvPr id="446" name="Google Shape;446;p20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" name="Google Shape;447;p20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" name="Google Shape;448;p20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" name="Google Shape;449;p20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" name="Google Shape;450;p20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" name="Google Shape;451;p20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2" name="Google Shape;452;p20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3" name="Google Shape;453;p20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" name="Google Shape;454;p20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" name="Google Shape;455;p20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" name="Google Shape;456;p20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" name="Google Shape;457;p20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" name="Google Shape;458;p20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" name="Google Shape;459;p20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" name="Google Shape;460;p20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" name="Google Shape;461;p20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" name="Google Shape;462;p20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" name="Google Shape;463;p20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" name="Google Shape;464;p20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" name="Google Shape;465;p20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" name="Google Shape;466;p20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" name="Google Shape;467;p20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" name="Google Shape;468;p20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" name="Google Shape;469;p20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" name="Google Shape;470;p20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" name="Google Shape;471;p20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" name="Google Shape;472;p20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" name="Google Shape;473;p20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" name="Google Shape;474;p20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" name="Google Shape;475;p20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76" name="Google Shape;476;p20"/>
          <p:cNvSpPr txBox="1">
            <a:spLocks noGrp="1"/>
          </p:cNvSpPr>
          <p:nvPr>
            <p:ph type="title" hasCustomPrompt="1"/>
          </p:nvPr>
        </p:nvSpPr>
        <p:spPr>
          <a:xfrm>
            <a:off x="6896033" y="3753233"/>
            <a:ext cx="3826800" cy="12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6400" b="0">
                <a:solidFill>
                  <a:schemeClr val="accent3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77" name="Google Shape;477;p20"/>
          <p:cNvSpPr txBox="1">
            <a:spLocks noGrp="1"/>
          </p:cNvSpPr>
          <p:nvPr>
            <p:ph type="subTitle" idx="1"/>
          </p:nvPr>
        </p:nvSpPr>
        <p:spPr>
          <a:xfrm flipH="1">
            <a:off x="7281433" y="4882900"/>
            <a:ext cx="3056000" cy="7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78" name="Google Shape;478;p20"/>
          <p:cNvSpPr txBox="1">
            <a:spLocks noGrp="1"/>
          </p:cNvSpPr>
          <p:nvPr>
            <p:ph type="title" idx="2" hasCustomPrompt="1"/>
          </p:nvPr>
        </p:nvSpPr>
        <p:spPr>
          <a:xfrm>
            <a:off x="2142933" y="1234133"/>
            <a:ext cx="3826800" cy="12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6400" b="0">
                <a:solidFill>
                  <a:schemeClr val="accent3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79" name="Google Shape;479;p20"/>
          <p:cNvSpPr txBox="1">
            <a:spLocks noGrp="1"/>
          </p:cNvSpPr>
          <p:nvPr>
            <p:ph type="subTitle" idx="3"/>
          </p:nvPr>
        </p:nvSpPr>
        <p:spPr>
          <a:xfrm flipH="1">
            <a:off x="2674033" y="2380433"/>
            <a:ext cx="2764800" cy="65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80" name="Google Shape;480;p20"/>
          <p:cNvSpPr txBox="1">
            <a:spLocks noGrp="1"/>
          </p:cNvSpPr>
          <p:nvPr>
            <p:ph type="title" idx="4" hasCustomPrompt="1"/>
          </p:nvPr>
        </p:nvSpPr>
        <p:spPr>
          <a:xfrm>
            <a:off x="1469167" y="3753233"/>
            <a:ext cx="5174400" cy="12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64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81" name="Google Shape;481;p20"/>
          <p:cNvSpPr txBox="1">
            <a:spLocks noGrp="1"/>
          </p:cNvSpPr>
          <p:nvPr>
            <p:ph type="subTitle" idx="5"/>
          </p:nvPr>
        </p:nvSpPr>
        <p:spPr>
          <a:xfrm flipH="1">
            <a:off x="2205767" y="4882900"/>
            <a:ext cx="3701200" cy="7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482" name="Google Shape;482;p20"/>
          <p:cNvSpPr txBox="1">
            <a:spLocks noGrp="1"/>
          </p:cNvSpPr>
          <p:nvPr>
            <p:ph type="title" idx="6" hasCustomPrompt="1"/>
          </p:nvPr>
        </p:nvSpPr>
        <p:spPr>
          <a:xfrm>
            <a:off x="6896033" y="1234133"/>
            <a:ext cx="3826800" cy="12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64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83" name="Google Shape;483;p20"/>
          <p:cNvSpPr txBox="1">
            <a:spLocks noGrp="1"/>
          </p:cNvSpPr>
          <p:nvPr>
            <p:ph type="subTitle" idx="7"/>
          </p:nvPr>
        </p:nvSpPr>
        <p:spPr>
          <a:xfrm flipH="1">
            <a:off x="7281433" y="2380433"/>
            <a:ext cx="3056000" cy="7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4647321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er 2">
  <p:cSld name="Header 2"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21"/>
          <p:cNvSpPr/>
          <p:nvPr/>
        </p:nvSpPr>
        <p:spPr>
          <a:xfrm rot="-219180" flipH="1">
            <a:off x="2844222" y="814611"/>
            <a:ext cx="4636860" cy="5268488"/>
          </a:xfrm>
          <a:custGeom>
            <a:avLst/>
            <a:gdLst/>
            <a:ahLst/>
            <a:cxnLst/>
            <a:rect l="l" t="t" r="r" b="b"/>
            <a:pathLst>
              <a:path w="34540" h="39245" extrusionOk="0">
                <a:moveTo>
                  <a:pt x="1" y="0"/>
                </a:moveTo>
                <a:lnTo>
                  <a:pt x="1" y="39245"/>
                </a:lnTo>
                <a:lnTo>
                  <a:pt x="34539" y="39245"/>
                </a:lnTo>
                <a:lnTo>
                  <a:pt x="34539" y="1374"/>
                </a:lnTo>
                <a:cubicBezTo>
                  <a:pt x="34239" y="901"/>
                  <a:pt x="34065" y="395"/>
                  <a:pt x="33702" y="0"/>
                </a:cubicBezTo>
                <a:lnTo>
                  <a:pt x="32818" y="0"/>
                </a:lnTo>
                <a:cubicBezTo>
                  <a:pt x="32660" y="537"/>
                  <a:pt x="32470" y="1074"/>
                  <a:pt x="32628" y="1564"/>
                </a:cubicBezTo>
                <a:cubicBezTo>
                  <a:pt x="33276" y="1864"/>
                  <a:pt x="33197" y="2827"/>
                  <a:pt x="32486" y="3017"/>
                </a:cubicBezTo>
                <a:cubicBezTo>
                  <a:pt x="32419" y="3033"/>
                  <a:pt x="32354" y="3041"/>
                  <a:pt x="32291" y="3041"/>
                </a:cubicBezTo>
                <a:cubicBezTo>
                  <a:pt x="31683" y="3041"/>
                  <a:pt x="31280" y="2330"/>
                  <a:pt x="31681" y="1801"/>
                </a:cubicBezTo>
                <a:lnTo>
                  <a:pt x="31681" y="0"/>
                </a:lnTo>
                <a:lnTo>
                  <a:pt x="30117" y="0"/>
                </a:lnTo>
                <a:cubicBezTo>
                  <a:pt x="30086" y="553"/>
                  <a:pt x="30117" y="1090"/>
                  <a:pt x="30243" y="1627"/>
                </a:cubicBezTo>
                <a:cubicBezTo>
                  <a:pt x="30861" y="2075"/>
                  <a:pt x="30543" y="3034"/>
                  <a:pt x="29807" y="3034"/>
                </a:cubicBezTo>
                <a:cubicBezTo>
                  <a:pt x="29789" y="3034"/>
                  <a:pt x="29772" y="3034"/>
                  <a:pt x="29754" y="3033"/>
                </a:cubicBezTo>
                <a:cubicBezTo>
                  <a:pt x="28980" y="3001"/>
                  <a:pt x="28743" y="1975"/>
                  <a:pt x="29406" y="1596"/>
                </a:cubicBezTo>
                <a:cubicBezTo>
                  <a:pt x="29485" y="1059"/>
                  <a:pt x="29517" y="537"/>
                  <a:pt x="29485" y="0"/>
                </a:cubicBezTo>
                <a:lnTo>
                  <a:pt x="27685" y="0"/>
                </a:lnTo>
                <a:cubicBezTo>
                  <a:pt x="27732" y="632"/>
                  <a:pt x="27827" y="1248"/>
                  <a:pt x="27954" y="1864"/>
                </a:cubicBezTo>
                <a:cubicBezTo>
                  <a:pt x="28265" y="2402"/>
                  <a:pt x="27866" y="3028"/>
                  <a:pt x="27303" y="3028"/>
                </a:cubicBezTo>
                <a:cubicBezTo>
                  <a:pt x="27238" y="3028"/>
                  <a:pt x="27170" y="3019"/>
                  <a:pt x="27101" y="3001"/>
                </a:cubicBezTo>
                <a:cubicBezTo>
                  <a:pt x="26437" y="2843"/>
                  <a:pt x="26295" y="1959"/>
                  <a:pt x="26895" y="1596"/>
                </a:cubicBezTo>
                <a:cubicBezTo>
                  <a:pt x="26943" y="1059"/>
                  <a:pt x="27148" y="553"/>
                  <a:pt x="27038" y="0"/>
                </a:cubicBezTo>
                <a:lnTo>
                  <a:pt x="25064" y="0"/>
                </a:lnTo>
                <a:cubicBezTo>
                  <a:pt x="25127" y="601"/>
                  <a:pt x="25237" y="1185"/>
                  <a:pt x="25379" y="1769"/>
                </a:cubicBezTo>
                <a:cubicBezTo>
                  <a:pt x="25790" y="2286"/>
                  <a:pt x="25411" y="3036"/>
                  <a:pt x="24777" y="3036"/>
                </a:cubicBezTo>
                <a:cubicBezTo>
                  <a:pt x="24751" y="3036"/>
                  <a:pt x="24726" y="3035"/>
                  <a:pt x="24700" y="3033"/>
                </a:cubicBezTo>
                <a:cubicBezTo>
                  <a:pt x="24005" y="2954"/>
                  <a:pt x="23753" y="2085"/>
                  <a:pt x="24290" y="1659"/>
                </a:cubicBezTo>
                <a:cubicBezTo>
                  <a:pt x="24369" y="1106"/>
                  <a:pt x="24384" y="553"/>
                  <a:pt x="24353" y="0"/>
                </a:cubicBezTo>
                <a:lnTo>
                  <a:pt x="23026" y="0"/>
                </a:lnTo>
                <a:cubicBezTo>
                  <a:pt x="22979" y="537"/>
                  <a:pt x="22774" y="1090"/>
                  <a:pt x="22726" y="1643"/>
                </a:cubicBezTo>
                <a:cubicBezTo>
                  <a:pt x="23343" y="2075"/>
                  <a:pt x="23011" y="3034"/>
                  <a:pt x="22274" y="3034"/>
                </a:cubicBezTo>
                <a:cubicBezTo>
                  <a:pt x="22256" y="3034"/>
                  <a:pt x="22239" y="3034"/>
                  <a:pt x="22221" y="3033"/>
                </a:cubicBezTo>
                <a:cubicBezTo>
                  <a:pt x="21447" y="2985"/>
                  <a:pt x="21226" y="1943"/>
                  <a:pt x="21921" y="1580"/>
                </a:cubicBezTo>
                <a:cubicBezTo>
                  <a:pt x="22016" y="1043"/>
                  <a:pt x="22142" y="522"/>
                  <a:pt x="22205" y="0"/>
                </a:cubicBezTo>
                <a:lnTo>
                  <a:pt x="19994" y="0"/>
                </a:lnTo>
                <a:cubicBezTo>
                  <a:pt x="19963" y="506"/>
                  <a:pt x="19836" y="1185"/>
                  <a:pt x="20041" y="1532"/>
                </a:cubicBezTo>
                <a:cubicBezTo>
                  <a:pt x="20752" y="1801"/>
                  <a:pt x="20705" y="2827"/>
                  <a:pt x="19963" y="3017"/>
                </a:cubicBezTo>
                <a:cubicBezTo>
                  <a:pt x="19894" y="3035"/>
                  <a:pt x="19828" y="3043"/>
                  <a:pt x="19763" y="3043"/>
                </a:cubicBezTo>
                <a:cubicBezTo>
                  <a:pt x="19142" y="3043"/>
                  <a:pt x="18731" y="2269"/>
                  <a:pt x="19189" y="1753"/>
                </a:cubicBezTo>
                <a:cubicBezTo>
                  <a:pt x="19189" y="1169"/>
                  <a:pt x="19173" y="585"/>
                  <a:pt x="19141" y="0"/>
                </a:cubicBezTo>
                <a:lnTo>
                  <a:pt x="17767" y="0"/>
                </a:lnTo>
                <a:cubicBezTo>
                  <a:pt x="17752" y="632"/>
                  <a:pt x="17799" y="1280"/>
                  <a:pt x="17941" y="1896"/>
                </a:cubicBezTo>
                <a:cubicBezTo>
                  <a:pt x="18223" y="2431"/>
                  <a:pt x="17826" y="3029"/>
                  <a:pt x="17278" y="3029"/>
                </a:cubicBezTo>
                <a:cubicBezTo>
                  <a:pt x="17211" y="3029"/>
                  <a:pt x="17143" y="3020"/>
                  <a:pt x="17072" y="3001"/>
                </a:cubicBezTo>
                <a:cubicBezTo>
                  <a:pt x="16425" y="2843"/>
                  <a:pt x="16283" y="1990"/>
                  <a:pt x="16836" y="1627"/>
                </a:cubicBezTo>
                <a:cubicBezTo>
                  <a:pt x="16962" y="1090"/>
                  <a:pt x="16994" y="537"/>
                  <a:pt x="16962" y="0"/>
                </a:cubicBezTo>
                <a:lnTo>
                  <a:pt x="15462" y="0"/>
                </a:lnTo>
                <a:cubicBezTo>
                  <a:pt x="15462" y="664"/>
                  <a:pt x="15477" y="1564"/>
                  <a:pt x="15477" y="1975"/>
                </a:cubicBezTo>
                <a:cubicBezTo>
                  <a:pt x="15509" y="2069"/>
                  <a:pt x="15525" y="2164"/>
                  <a:pt x="15525" y="2259"/>
                </a:cubicBezTo>
                <a:cubicBezTo>
                  <a:pt x="15556" y="2701"/>
                  <a:pt x="15209" y="3064"/>
                  <a:pt x="14767" y="3064"/>
                </a:cubicBezTo>
                <a:cubicBezTo>
                  <a:pt x="14325" y="3064"/>
                  <a:pt x="13961" y="2701"/>
                  <a:pt x="13993" y="2259"/>
                </a:cubicBezTo>
                <a:cubicBezTo>
                  <a:pt x="14025" y="1927"/>
                  <a:pt x="14230" y="1643"/>
                  <a:pt x="14546" y="1532"/>
                </a:cubicBezTo>
                <a:cubicBezTo>
                  <a:pt x="14767" y="774"/>
                  <a:pt x="14625" y="601"/>
                  <a:pt x="14719" y="0"/>
                </a:cubicBezTo>
                <a:lnTo>
                  <a:pt x="13393" y="0"/>
                </a:lnTo>
                <a:cubicBezTo>
                  <a:pt x="13251" y="585"/>
                  <a:pt x="12966" y="1122"/>
                  <a:pt x="12809" y="1722"/>
                </a:cubicBezTo>
                <a:cubicBezTo>
                  <a:pt x="13296" y="2239"/>
                  <a:pt x="12911" y="3042"/>
                  <a:pt x="12267" y="3042"/>
                </a:cubicBezTo>
                <a:cubicBezTo>
                  <a:pt x="12203" y="3042"/>
                  <a:pt x="12135" y="3034"/>
                  <a:pt x="12066" y="3017"/>
                </a:cubicBezTo>
                <a:cubicBezTo>
                  <a:pt x="11308" y="2827"/>
                  <a:pt x="11277" y="1753"/>
                  <a:pt x="12035" y="1532"/>
                </a:cubicBezTo>
                <a:cubicBezTo>
                  <a:pt x="12145" y="1027"/>
                  <a:pt x="12272" y="522"/>
                  <a:pt x="12335" y="0"/>
                </a:cubicBezTo>
                <a:lnTo>
                  <a:pt x="10124" y="0"/>
                </a:lnTo>
                <a:cubicBezTo>
                  <a:pt x="10250" y="616"/>
                  <a:pt x="10282" y="1217"/>
                  <a:pt x="10376" y="1817"/>
                </a:cubicBezTo>
                <a:cubicBezTo>
                  <a:pt x="10471" y="1943"/>
                  <a:pt x="10519" y="2101"/>
                  <a:pt x="10519" y="2275"/>
                </a:cubicBezTo>
                <a:cubicBezTo>
                  <a:pt x="10519" y="2718"/>
                  <a:pt x="10153" y="3049"/>
                  <a:pt x="9748" y="3049"/>
                </a:cubicBezTo>
                <a:cubicBezTo>
                  <a:pt x="9647" y="3049"/>
                  <a:pt x="9545" y="3029"/>
                  <a:pt x="9445" y="2985"/>
                </a:cubicBezTo>
                <a:cubicBezTo>
                  <a:pt x="8924" y="2764"/>
                  <a:pt x="8813" y="2085"/>
                  <a:pt x="9224" y="1706"/>
                </a:cubicBezTo>
                <a:cubicBezTo>
                  <a:pt x="9318" y="1138"/>
                  <a:pt x="9397" y="569"/>
                  <a:pt x="9445" y="0"/>
                </a:cubicBezTo>
                <a:lnTo>
                  <a:pt x="7755" y="0"/>
                </a:lnTo>
                <a:cubicBezTo>
                  <a:pt x="7755" y="601"/>
                  <a:pt x="7850" y="1185"/>
                  <a:pt x="7834" y="1769"/>
                </a:cubicBezTo>
                <a:cubicBezTo>
                  <a:pt x="7960" y="1911"/>
                  <a:pt x="8023" y="2085"/>
                  <a:pt x="8023" y="2275"/>
                </a:cubicBezTo>
                <a:cubicBezTo>
                  <a:pt x="8023" y="2725"/>
                  <a:pt x="7658" y="3044"/>
                  <a:pt x="7252" y="3044"/>
                </a:cubicBezTo>
                <a:cubicBezTo>
                  <a:pt x="7131" y="3044"/>
                  <a:pt x="7006" y="3015"/>
                  <a:pt x="6886" y="2954"/>
                </a:cubicBezTo>
                <a:cubicBezTo>
                  <a:pt x="6365" y="2669"/>
                  <a:pt x="6349" y="1927"/>
                  <a:pt x="6839" y="1611"/>
                </a:cubicBezTo>
                <a:cubicBezTo>
                  <a:pt x="6997" y="1090"/>
                  <a:pt x="7076" y="553"/>
                  <a:pt x="7060" y="0"/>
                </a:cubicBezTo>
                <a:lnTo>
                  <a:pt x="5323" y="0"/>
                </a:lnTo>
                <a:lnTo>
                  <a:pt x="5323" y="1769"/>
                </a:lnTo>
                <a:cubicBezTo>
                  <a:pt x="5791" y="2292"/>
                  <a:pt x="5372" y="3054"/>
                  <a:pt x="4755" y="3054"/>
                </a:cubicBezTo>
                <a:cubicBezTo>
                  <a:pt x="4663" y="3054"/>
                  <a:pt x="4568" y="3038"/>
                  <a:pt x="4470" y="3001"/>
                </a:cubicBezTo>
                <a:cubicBezTo>
                  <a:pt x="3728" y="2717"/>
                  <a:pt x="3854" y="1611"/>
                  <a:pt x="4644" y="1501"/>
                </a:cubicBezTo>
                <a:cubicBezTo>
                  <a:pt x="4691" y="995"/>
                  <a:pt x="4707" y="522"/>
                  <a:pt x="4707" y="0"/>
                </a:cubicBezTo>
                <a:lnTo>
                  <a:pt x="2970" y="0"/>
                </a:lnTo>
                <a:cubicBezTo>
                  <a:pt x="2970" y="664"/>
                  <a:pt x="3033" y="1343"/>
                  <a:pt x="2970" y="1990"/>
                </a:cubicBezTo>
                <a:cubicBezTo>
                  <a:pt x="3172" y="2534"/>
                  <a:pt x="2746" y="3038"/>
                  <a:pt x="2252" y="3038"/>
                </a:cubicBezTo>
                <a:cubicBezTo>
                  <a:pt x="2129" y="3038"/>
                  <a:pt x="2003" y="3007"/>
                  <a:pt x="1880" y="2938"/>
                </a:cubicBezTo>
                <a:cubicBezTo>
                  <a:pt x="1248" y="2590"/>
                  <a:pt x="1391" y="1643"/>
                  <a:pt x="2101" y="1517"/>
                </a:cubicBezTo>
                <a:cubicBezTo>
                  <a:pt x="2212" y="1043"/>
                  <a:pt x="2275" y="522"/>
                  <a:pt x="240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38100" dir="5400000" algn="bl" rotWithShape="0">
              <a:srgbClr val="783F04">
                <a:alpha val="32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86" name="Google Shape;486;p21"/>
          <p:cNvSpPr/>
          <p:nvPr/>
        </p:nvSpPr>
        <p:spPr>
          <a:xfrm rot="215472">
            <a:off x="7073049" y="1769890"/>
            <a:ext cx="3485651" cy="2476361"/>
          </a:xfrm>
          <a:custGeom>
            <a:avLst/>
            <a:gdLst/>
            <a:ahLst/>
            <a:cxnLst/>
            <a:rect l="l" t="t" r="r" b="b"/>
            <a:pathLst>
              <a:path w="289820" h="205901" extrusionOk="0">
                <a:moveTo>
                  <a:pt x="152726" y="1"/>
                </a:moveTo>
                <a:cubicBezTo>
                  <a:pt x="146425" y="1"/>
                  <a:pt x="140094" y="2767"/>
                  <a:pt x="135797" y="8344"/>
                </a:cubicBezTo>
                <a:lnTo>
                  <a:pt x="10672" y="171715"/>
                </a:lnTo>
                <a:cubicBezTo>
                  <a:pt x="1" y="185692"/>
                  <a:pt x="10011" y="205900"/>
                  <a:pt x="27576" y="205900"/>
                </a:cubicBezTo>
                <a:lnTo>
                  <a:pt x="262717" y="205900"/>
                </a:lnTo>
                <a:cubicBezTo>
                  <a:pt x="279715" y="205900"/>
                  <a:pt x="289820" y="186919"/>
                  <a:pt x="280376" y="172754"/>
                </a:cubicBezTo>
                <a:lnTo>
                  <a:pt x="170266" y="9382"/>
                </a:lnTo>
                <a:cubicBezTo>
                  <a:pt x="166124" y="3145"/>
                  <a:pt x="159443" y="1"/>
                  <a:pt x="152726" y="1"/>
                </a:cubicBezTo>
                <a:close/>
              </a:path>
            </a:pathLst>
          </a:custGeom>
          <a:solidFill>
            <a:srgbClr val="CCEEF7"/>
          </a:solidFill>
          <a:ln>
            <a:noFill/>
          </a:ln>
          <a:effectLst>
            <a:outerShdw blurRad="57150" dist="19050" dir="5400000" algn="bl" rotWithShape="0">
              <a:srgbClr val="783F04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87" name="Google Shape;487;p21"/>
          <p:cNvSpPr txBox="1">
            <a:spLocks noGrp="1"/>
          </p:cNvSpPr>
          <p:nvPr>
            <p:ph type="ctrTitle"/>
          </p:nvPr>
        </p:nvSpPr>
        <p:spPr>
          <a:xfrm rot="-219030" flipH="1">
            <a:off x="3271166" y="1067765"/>
            <a:ext cx="3681469" cy="317124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64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488" name="Google Shape;488;p21"/>
          <p:cNvSpPr txBox="1">
            <a:spLocks noGrp="1"/>
          </p:cNvSpPr>
          <p:nvPr>
            <p:ph type="subTitle" idx="1"/>
          </p:nvPr>
        </p:nvSpPr>
        <p:spPr>
          <a:xfrm rot="-219126" flipH="1">
            <a:off x="3353921" y="4437916"/>
            <a:ext cx="3792903" cy="7703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  <p:sp>
        <p:nvSpPr>
          <p:cNvPr id="489" name="Google Shape;489;p21"/>
          <p:cNvSpPr txBox="1">
            <a:spLocks noGrp="1"/>
          </p:cNvSpPr>
          <p:nvPr>
            <p:ph type="title" idx="2" hasCustomPrompt="1"/>
          </p:nvPr>
        </p:nvSpPr>
        <p:spPr>
          <a:xfrm rot="475373" flipH="1">
            <a:off x="7946452" y="2680297"/>
            <a:ext cx="1845617" cy="1226923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None/>
              <a:defRPr sz="6400" b="0"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None/>
              <a:defRPr sz="7333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None/>
              <a:defRPr sz="7333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None/>
              <a:defRPr sz="7333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None/>
              <a:defRPr sz="7333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None/>
              <a:defRPr sz="7333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None/>
              <a:defRPr sz="7333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None/>
              <a:defRPr sz="7333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None/>
              <a:defRPr sz="7333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90" name="Google Shape;490;p21"/>
          <p:cNvSpPr/>
          <p:nvPr/>
        </p:nvSpPr>
        <p:spPr>
          <a:xfrm rot="3182543">
            <a:off x="8342866" y="1547572"/>
            <a:ext cx="1189433" cy="1243897"/>
          </a:xfrm>
          <a:custGeom>
            <a:avLst/>
            <a:gdLst/>
            <a:ahLst/>
            <a:cxnLst/>
            <a:rect l="l" t="t" r="r" b="b"/>
            <a:pathLst>
              <a:path w="17398" h="18195" extrusionOk="0">
                <a:moveTo>
                  <a:pt x="12217" y="0"/>
                </a:moveTo>
                <a:lnTo>
                  <a:pt x="1" y="13239"/>
                </a:lnTo>
                <a:lnTo>
                  <a:pt x="35" y="13360"/>
                </a:lnTo>
                <a:lnTo>
                  <a:pt x="122" y="13551"/>
                </a:lnTo>
                <a:lnTo>
                  <a:pt x="312" y="13620"/>
                </a:lnTo>
                <a:lnTo>
                  <a:pt x="503" y="13672"/>
                </a:lnTo>
                <a:lnTo>
                  <a:pt x="572" y="13863"/>
                </a:lnTo>
                <a:lnTo>
                  <a:pt x="642" y="14053"/>
                </a:lnTo>
                <a:lnTo>
                  <a:pt x="832" y="14123"/>
                </a:lnTo>
                <a:lnTo>
                  <a:pt x="1023" y="14175"/>
                </a:lnTo>
                <a:lnTo>
                  <a:pt x="1092" y="14365"/>
                </a:lnTo>
                <a:lnTo>
                  <a:pt x="1162" y="14556"/>
                </a:lnTo>
                <a:lnTo>
                  <a:pt x="1179" y="14573"/>
                </a:lnTo>
                <a:lnTo>
                  <a:pt x="1352" y="14625"/>
                </a:lnTo>
                <a:lnTo>
                  <a:pt x="1543" y="14694"/>
                </a:lnTo>
                <a:lnTo>
                  <a:pt x="1612" y="14868"/>
                </a:lnTo>
                <a:lnTo>
                  <a:pt x="1681" y="15058"/>
                </a:lnTo>
                <a:lnTo>
                  <a:pt x="1699" y="15058"/>
                </a:lnTo>
                <a:lnTo>
                  <a:pt x="1699" y="15076"/>
                </a:lnTo>
                <a:lnTo>
                  <a:pt x="1889" y="15128"/>
                </a:lnTo>
                <a:lnTo>
                  <a:pt x="2063" y="15197"/>
                </a:lnTo>
                <a:lnTo>
                  <a:pt x="2149" y="15388"/>
                </a:lnTo>
                <a:lnTo>
                  <a:pt x="2219" y="15561"/>
                </a:lnTo>
                <a:lnTo>
                  <a:pt x="2219" y="15578"/>
                </a:lnTo>
                <a:lnTo>
                  <a:pt x="2409" y="15630"/>
                </a:lnTo>
                <a:lnTo>
                  <a:pt x="2600" y="15700"/>
                </a:lnTo>
                <a:lnTo>
                  <a:pt x="2669" y="15890"/>
                </a:lnTo>
                <a:lnTo>
                  <a:pt x="2738" y="16081"/>
                </a:lnTo>
                <a:lnTo>
                  <a:pt x="2756" y="16081"/>
                </a:lnTo>
                <a:lnTo>
                  <a:pt x="2929" y="16150"/>
                </a:lnTo>
                <a:lnTo>
                  <a:pt x="3120" y="16202"/>
                </a:lnTo>
                <a:lnTo>
                  <a:pt x="3189" y="16393"/>
                </a:lnTo>
                <a:lnTo>
                  <a:pt x="3258" y="16583"/>
                </a:lnTo>
                <a:lnTo>
                  <a:pt x="3276" y="16583"/>
                </a:lnTo>
                <a:lnTo>
                  <a:pt x="3449" y="16653"/>
                </a:lnTo>
                <a:lnTo>
                  <a:pt x="3639" y="16705"/>
                </a:lnTo>
                <a:lnTo>
                  <a:pt x="3709" y="16895"/>
                </a:lnTo>
                <a:lnTo>
                  <a:pt x="3778" y="17086"/>
                </a:lnTo>
                <a:lnTo>
                  <a:pt x="3795" y="17086"/>
                </a:lnTo>
                <a:lnTo>
                  <a:pt x="3986" y="17155"/>
                </a:lnTo>
                <a:lnTo>
                  <a:pt x="4159" y="17207"/>
                </a:lnTo>
                <a:lnTo>
                  <a:pt x="4246" y="17398"/>
                </a:lnTo>
                <a:lnTo>
                  <a:pt x="4315" y="17588"/>
                </a:lnTo>
                <a:lnTo>
                  <a:pt x="4315" y="17606"/>
                </a:lnTo>
                <a:lnTo>
                  <a:pt x="4506" y="17658"/>
                </a:lnTo>
                <a:lnTo>
                  <a:pt x="4696" y="17727"/>
                </a:lnTo>
                <a:lnTo>
                  <a:pt x="4766" y="17900"/>
                </a:lnTo>
                <a:lnTo>
                  <a:pt x="4835" y="18091"/>
                </a:lnTo>
                <a:lnTo>
                  <a:pt x="4852" y="18108"/>
                </a:lnTo>
                <a:lnTo>
                  <a:pt x="5026" y="18160"/>
                </a:lnTo>
                <a:lnTo>
                  <a:pt x="5130" y="18195"/>
                </a:lnTo>
                <a:lnTo>
                  <a:pt x="5199" y="18125"/>
                </a:lnTo>
                <a:lnTo>
                  <a:pt x="17398" y="4956"/>
                </a:lnTo>
                <a:lnTo>
                  <a:pt x="17381" y="4869"/>
                </a:lnTo>
                <a:lnTo>
                  <a:pt x="17311" y="4696"/>
                </a:lnTo>
                <a:lnTo>
                  <a:pt x="17294" y="4679"/>
                </a:lnTo>
                <a:lnTo>
                  <a:pt x="17103" y="4609"/>
                </a:lnTo>
                <a:lnTo>
                  <a:pt x="16930" y="4557"/>
                </a:lnTo>
                <a:lnTo>
                  <a:pt x="16861" y="4367"/>
                </a:lnTo>
                <a:lnTo>
                  <a:pt x="16774" y="4176"/>
                </a:lnTo>
                <a:lnTo>
                  <a:pt x="16584" y="4107"/>
                </a:lnTo>
                <a:lnTo>
                  <a:pt x="16393" y="4055"/>
                </a:lnTo>
                <a:lnTo>
                  <a:pt x="16324" y="3864"/>
                </a:lnTo>
                <a:lnTo>
                  <a:pt x="16254" y="3674"/>
                </a:lnTo>
                <a:lnTo>
                  <a:pt x="16237" y="3674"/>
                </a:lnTo>
                <a:lnTo>
                  <a:pt x="16064" y="3604"/>
                </a:lnTo>
                <a:lnTo>
                  <a:pt x="15873" y="3552"/>
                </a:lnTo>
                <a:lnTo>
                  <a:pt x="15804" y="3362"/>
                </a:lnTo>
                <a:lnTo>
                  <a:pt x="15735" y="3171"/>
                </a:lnTo>
                <a:lnTo>
                  <a:pt x="15717" y="3154"/>
                </a:lnTo>
                <a:lnTo>
                  <a:pt x="15544" y="3102"/>
                </a:lnTo>
                <a:lnTo>
                  <a:pt x="15353" y="3033"/>
                </a:lnTo>
                <a:lnTo>
                  <a:pt x="15284" y="2859"/>
                </a:lnTo>
                <a:lnTo>
                  <a:pt x="15215" y="2669"/>
                </a:lnTo>
                <a:lnTo>
                  <a:pt x="15197" y="2651"/>
                </a:lnTo>
                <a:lnTo>
                  <a:pt x="15007" y="2599"/>
                </a:lnTo>
                <a:lnTo>
                  <a:pt x="14833" y="2530"/>
                </a:lnTo>
                <a:lnTo>
                  <a:pt x="14747" y="2339"/>
                </a:lnTo>
                <a:lnTo>
                  <a:pt x="14677" y="2166"/>
                </a:lnTo>
                <a:lnTo>
                  <a:pt x="14677" y="2149"/>
                </a:lnTo>
                <a:lnTo>
                  <a:pt x="14487" y="2097"/>
                </a:lnTo>
                <a:lnTo>
                  <a:pt x="14296" y="2028"/>
                </a:lnTo>
                <a:lnTo>
                  <a:pt x="14227" y="1837"/>
                </a:lnTo>
                <a:lnTo>
                  <a:pt x="14158" y="1646"/>
                </a:lnTo>
                <a:lnTo>
                  <a:pt x="14140" y="1646"/>
                </a:lnTo>
                <a:lnTo>
                  <a:pt x="13967" y="1577"/>
                </a:lnTo>
                <a:lnTo>
                  <a:pt x="13776" y="1525"/>
                </a:lnTo>
                <a:lnTo>
                  <a:pt x="13707" y="1334"/>
                </a:lnTo>
                <a:lnTo>
                  <a:pt x="13638" y="1144"/>
                </a:lnTo>
                <a:lnTo>
                  <a:pt x="13620" y="1144"/>
                </a:lnTo>
                <a:lnTo>
                  <a:pt x="13447" y="1075"/>
                </a:lnTo>
                <a:lnTo>
                  <a:pt x="13257" y="1023"/>
                </a:lnTo>
                <a:lnTo>
                  <a:pt x="13187" y="832"/>
                </a:lnTo>
                <a:lnTo>
                  <a:pt x="13101" y="641"/>
                </a:lnTo>
                <a:lnTo>
                  <a:pt x="12910" y="572"/>
                </a:lnTo>
                <a:lnTo>
                  <a:pt x="12737" y="503"/>
                </a:lnTo>
                <a:lnTo>
                  <a:pt x="12650" y="329"/>
                </a:lnTo>
                <a:lnTo>
                  <a:pt x="12581" y="139"/>
                </a:lnTo>
                <a:lnTo>
                  <a:pt x="12581" y="121"/>
                </a:lnTo>
                <a:lnTo>
                  <a:pt x="12390" y="69"/>
                </a:lnTo>
                <a:lnTo>
                  <a:pt x="12217" y="0"/>
                </a:lnTo>
                <a:close/>
              </a:path>
            </a:pathLst>
          </a:custGeom>
          <a:solidFill>
            <a:srgbClr val="F1FAFF">
              <a:alpha val="67600"/>
            </a:srgbClr>
          </a:solidFill>
          <a:ln>
            <a:noFill/>
          </a:ln>
          <a:effectLst>
            <a:outerShdw blurRad="42863" dist="9525" dir="5400000" algn="bl" rotWithShape="0">
              <a:srgbClr val="783F04">
                <a:alpha val="22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91" name="Google Shape;491;p21"/>
          <p:cNvGrpSpPr/>
          <p:nvPr/>
        </p:nvGrpSpPr>
        <p:grpSpPr>
          <a:xfrm rot="-219139" flipH="1">
            <a:off x="4650269" y="1075672"/>
            <a:ext cx="596065" cy="715491"/>
            <a:chOff x="2279900" y="1356008"/>
            <a:chExt cx="355973" cy="427192"/>
          </a:xfrm>
        </p:grpSpPr>
        <p:sp>
          <p:nvSpPr>
            <p:cNvPr id="492" name="Google Shape;492;p21"/>
            <p:cNvSpPr/>
            <p:nvPr/>
          </p:nvSpPr>
          <p:spPr>
            <a:xfrm>
              <a:off x="2279900" y="1566300"/>
              <a:ext cx="240900" cy="216900"/>
            </a:xfrm>
            <a:prstGeom prst="ellipse">
              <a:avLst/>
            </a:prstGeom>
            <a:gradFill>
              <a:gsLst>
                <a:gs pos="0">
                  <a:srgbClr val="D9D9D9">
                    <a:alpha val="67058"/>
                  </a:srgbClr>
                </a:gs>
                <a:gs pos="60000">
                  <a:srgbClr val="C3BAA2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93" name="Google Shape;493;p21"/>
            <p:cNvGrpSpPr/>
            <p:nvPr/>
          </p:nvGrpSpPr>
          <p:grpSpPr>
            <a:xfrm>
              <a:off x="2395070" y="1356008"/>
              <a:ext cx="240802" cy="326586"/>
              <a:chOff x="1847775" y="238125"/>
              <a:chExt cx="3637500" cy="4933325"/>
            </a:xfrm>
          </p:grpSpPr>
          <p:sp>
            <p:nvSpPr>
              <p:cNvPr id="494" name="Google Shape;494;p21"/>
              <p:cNvSpPr/>
              <p:nvPr/>
            </p:nvSpPr>
            <p:spPr>
              <a:xfrm>
                <a:off x="1847775" y="3431350"/>
                <a:ext cx="1268050" cy="1740100"/>
              </a:xfrm>
              <a:custGeom>
                <a:avLst/>
                <a:gdLst/>
                <a:ahLst/>
                <a:cxnLst/>
                <a:rect l="l" t="t" r="r" b="b"/>
                <a:pathLst>
                  <a:path w="50722" h="69604" extrusionOk="0">
                    <a:moveTo>
                      <a:pt x="34802" y="0"/>
                    </a:moveTo>
                    <a:lnTo>
                      <a:pt x="0" y="69603"/>
                    </a:lnTo>
                    <a:lnTo>
                      <a:pt x="0" y="69603"/>
                    </a:lnTo>
                    <a:lnTo>
                      <a:pt x="50721" y="12218"/>
                    </a:lnTo>
                    <a:lnTo>
                      <a:pt x="34802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5" name="Google Shape;495;p21"/>
              <p:cNvSpPr/>
              <p:nvPr/>
            </p:nvSpPr>
            <p:spPr>
              <a:xfrm>
                <a:off x="1866275" y="774950"/>
                <a:ext cx="3535700" cy="3387625"/>
              </a:xfrm>
              <a:custGeom>
                <a:avLst/>
                <a:gdLst/>
                <a:ahLst/>
                <a:cxnLst/>
                <a:rect l="l" t="t" r="r" b="b"/>
                <a:pathLst>
                  <a:path w="141428" h="135505" extrusionOk="0">
                    <a:moveTo>
                      <a:pt x="70714" y="0"/>
                    </a:moveTo>
                    <a:cubicBezTo>
                      <a:pt x="31840" y="0"/>
                      <a:pt x="0" y="29989"/>
                      <a:pt x="0" y="67752"/>
                    </a:cubicBezTo>
                    <a:cubicBezTo>
                      <a:pt x="0" y="105146"/>
                      <a:pt x="31840" y="135504"/>
                      <a:pt x="70714" y="135504"/>
                    </a:cubicBezTo>
                    <a:cubicBezTo>
                      <a:pt x="109958" y="135504"/>
                      <a:pt x="141428" y="105146"/>
                      <a:pt x="141428" y="67752"/>
                    </a:cubicBezTo>
                    <a:cubicBezTo>
                      <a:pt x="141428" y="29989"/>
                      <a:pt x="109958" y="0"/>
                      <a:pt x="7071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57150" dist="19050" dir="5400000" algn="bl" rotWithShape="0">
                  <a:srgbClr val="1155CC">
                    <a:alpha val="8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6" name="Google Shape;496;p21"/>
              <p:cNvSpPr/>
              <p:nvPr/>
            </p:nvSpPr>
            <p:spPr>
              <a:xfrm>
                <a:off x="2690025" y="238125"/>
                <a:ext cx="2795250" cy="2674925"/>
              </a:xfrm>
              <a:custGeom>
                <a:avLst/>
                <a:gdLst/>
                <a:ahLst/>
                <a:cxnLst/>
                <a:rect l="l" t="t" r="r" b="b"/>
                <a:pathLst>
                  <a:path w="111810" h="106997" extrusionOk="0">
                    <a:moveTo>
                      <a:pt x="55905" y="0"/>
                    </a:moveTo>
                    <a:cubicBezTo>
                      <a:pt x="25176" y="0"/>
                      <a:pt x="1" y="24065"/>
                      <a:pt x="1" y="53683"/>
                    </a:cubicBezTo>
                    <a:cubicBezTo>
                      <a:pt x="1" y="83302"/>
                      <a:pt x="25176" y="106996"/>
                      <a:pt x="55905" y="106996"/>
                    </a:cubicBezTo>
                    <a:cubicBezTo>
                      <a:pt x="86634" y="106996"/>
                      <a:pt x="111810" y="83302"/>
                      <a:pt x="111810" y="53683"/>
                    </a:cubicBezTo>
                    <a:cubicBezTo>
                      <a:pt x="111810" y="24065"/>
                      <a:pt x="86634" y="0"/>
                      <a:pt x="5590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28575" dist="9525" dir="6480000" algn="bl" rotWithShape="0">
                  <a:srgbClr val="BF9000">
                    <a:alpha val="3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4519624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22"/>
          <p:cNvSpPr txBox="1">
            <a:spLocks noGrp="1"/>
          </p:cNvSpPr>
          <p:nvPr>
            <p:ph type="ctrTitle"/>
          </p:nvPr>
        </p:nvSpPr>
        <p:spPr>
          <a:xfrm flipH="1">
            <a:off x="4450367" y="4454067"/>
            <a:ext cx="3628400" cy="126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endParaRPr/>
          </a:p>
        </p:txBody>
      </p:sp>
      <p:sp>
        <p:nvSpPr>
          <p:cNvPr id="499" name="Google Shape;499;p22"/>
          <p:cNvSpPr txBox="1">
            <a:spLocks noGrp="1"/>
          </p:cNvSpPr>
          <p:nvPr>
            <p:ph type="subTitle" idx="1"/>
          </p:nvPr>
        </p:nvSpPr>
        <p:spPr>
          <a:xfrm flipH="1">
            <a:off x="2812433" y="1621100"/>
            <a:ext cx="6905200" cy="177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383482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chnology design 1">
  <p:cSld name="Technology design 1"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" name="Google Shape;501;p23"/>
          <p:cNvGrpSpPr/>
          <p:nvPr/>
        </p:nvGrpSpPr>
        <p:grpSpPr>
          <a:xfrm>
            <a:off x="800855" y="459374"/>
            <a:ext cx="10581756" cy="5939257"/>
            <a:chOff x="238125" y="847975"/>
            <a:chExt cx="7143400" cy="4009400"/>
          </a:xfrm>
        </p:grpSpPr>
        <p:sp>
          <p:nvSpPr>
            <p:cNvPr id="502" name="Google Shape;502;p23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" name="Google Shape;503;p23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" name="Google Shape;504;p23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" name="Google Shape;505;p23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" name="Google Shape;506;p23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" name="Google Shape;507;p23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" name="Google Shape;508;p23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" name="Google Shape;509;p23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" name="Google Shape;510;p23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" name="Google Shape;511;p23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" name="Google Shape;512;p23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" name="Google Shape;513;p23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" name="Google Shape;514;p23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" name="Google Shape;515;p23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" name="Google Shape;516;p23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" name="Google Shape;517;p23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" name="Google Shape;518;p23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" name="Google Shape;519;p23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" name="Google Shape;520;p23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" name="Google Shape;521;p23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" name="Google Shape;522;p23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" name="Google Shape;523;p23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" name="Google Shape;524;p23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" name="Google Shape;525;p23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" name="Google Shape;526;p23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" name="Google Shape;527;p23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" name="Google Shape;528;p23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" name="Google Shape;529;p23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" name="Google Shape;530;p23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" name="Google Shape;531;p23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32" name="Google Shape;532;p23"/>
          <p:cNvSpPr txBox="1">
            <a:spLocks noGrp="1"/>
          </p:cNvSpPr>
          <p:nvPr>
            <p:ph type="subTitle" idx="1"/>
          </p:nvPr>
        </p:nvSpPr>
        <p:spPr>
          <a:xfrm rot="-316776" flipH="1">
            <a:off x="2635980" y="2691065"/>
            <a:ext cx="2338721" cy="147663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33" name="Google Shape;533;p23"/>
          <p:cNvSpPr txBox="1">
            <a:spLocks noGrp="1"/>
          </p:cNvSpPr>
          <p:nvPr>
            <p:ph type="title"/>
          </p:nvPr>
        </p:nvSpPr>
        <p:spPr>
          <a:xfrm>
            <a:off x="1193800" y="659215"/>
            <a:ext cx="9804400" cy="8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4864382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chnology design 2">
  <p:cSld name="Technology design 2"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5" name="Google Shape;535;p24"/>
          <p:cNvGrpSpPr/>
          <p:nvPr/>
        </p:nvGrpSpPr>
        <p:grpSpPr>
          <a:xfrm>
            <a:off x="800855" y="459374"/>
            <a:ext cx="10581756" cy="5939257"/>
            <a:chOff x="238125" y="847975"/>
            <a:chExt cx="7143400" cy="4009400"/>
          </a:xfrm>
        </p:grpSpPr>
        <p:sp>
          <p:nvSpPr>
            <p:cNvPr id="536" name="Google Shape;536;p24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" name="Google Shape;537;p24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" name="Google Shape;538;p24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" name="Google Shape;539;p24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" name="Google Shape;540;p24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" name="Google Shape;541;p24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" name="Google Shape;542;p24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" name="Google Shape;543;p24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" name="Google Shape;544;p24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" name="Google Shape;545;p24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" name="Google Shape;546;p24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" name="Google Shape;547;p24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" name="Google Shape;548;p24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" name="Google Shape;549;p24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" name="Google Shape;550;p24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" name="Google Shape;551;p24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" name="Google Shape;552;p24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3" name="Google Shape;553;p24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" name="Google Shape;554;p24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" name="Google Shape;555;p24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" name="Google Shape;556;p24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7" name="Google Shape;557;p24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8" name="Google Shape;558;p24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9" name="Google Shape;559;p24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0" name="Google Shape;560;p24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1" name="Google Shape;561;p24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2" name="Google Shape;562;p24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3" name="Google Shape;563;p24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4" name="Google Shape;564;p24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5" name="Google Shape;565;p24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66" name="Google Shape;566;p24"/>
          <p:cNvSpPr txBox="1">
            <a:spLocks noGrp="1"/>
          </p:cNvSpPr>
          <p:nvPr>
            <p:ph type="subTitle" idx="1"/>
          </p:nvPr>
        </p:nvSpPr>
        <p:spPr>
          <a:xfrm rot="410040" flipH="1">
            <a:off x="7415158" y="2946417"/>
            <a:ext cx="2490897" cy="147687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67" name="Google Shape;567;p24"/>
          <p:cNvSpPr txBox="1">
            <a:spLocks noGrp="1"/>
          </p:cNvSpPr>
          <p:nvPr>
            <p:ph type="title"/>
          </p:nvPr>
        </p:nvSpPr>
        <p:spPr>
          <a:xfrm>
            <a:off x="1193800" y="659215"/>
            <a:ext cx="9804400" cy="8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3007545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sources">
  <p:cSld name="Resources"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9" name="Google Shape;569;p25"/>
          <p:cNvGrpSpPr/>
          <p:nvPr/>
        </p:nvGrpSpPr>
        <p:grpSpPr>
          <a:xfrm>
            <a:off x="800855" y="459374"/>
            <a:ext cx="10581756" cy="5939257"/>
            <a:chOff x="238125" y="847975"/>
            <a:chExt cx="7143400" cy="4009400"/>
          </a:xfrm>
        </p:grpSpPr>
        <p:sp>
          <p:nvSpPr>
            <p:cNvPr id="570" name="Google Shape;570;p25"/>
            <p:cNvSpPr/>
            <p:nvPr/>
          </p:nvSpPr>
          <p:spPr>
            <a:xfrm>
              <a:off x="238475" y="847975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1" name="Google Shape;571;p25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2" name="Google Shape;572;p25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3" name="Google Shape;573;p25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4" name="Google Shape;574;p25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" name="Google Shape;575;p25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6" name="Google Shape;576;p25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7" name="Google Shape;577;p25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8" name="Google Shape;578;p25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9" name="Google Shape;579;p25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0" name="Google Shape;580;p25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1" name="Google Shape;581;p25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2" name="Google Shape;582;p25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3" name="Google Shape;583;p25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4" name="Google Shape;584;p25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5" name="Google Shape;585;p25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6" name="Google Shape;586;p25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7" name="Google Shape;587;p25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8" name="Google Shape;588;p25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9" name="Google Shape;589;p25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0" name="Google Shape;590;p25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1" name="Google Shape;591;p25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2" name="Google Shape;592;p25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3" name="Google Shape;593;p25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" name="Google Shape;594;p25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5" name="Google Shape;595;p25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6" name="Google Shape;596;p25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7" name="Google Shape;597;p25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8" name="Google Shape;598;p25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9" name="Google Shape;599;p25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00" name="Google Shape;600;p25"/>
          <p:cNvSpPr txBox="1">
            <a:spLocks noGrp="1"/>
          </p:cNvSpPr>
          <p:nvPr>
            <p:ph type="body" idx="1"/>
          </p:nvPr>
        </p:nvSpPr>
        <p:spPr>
          <a:xfrm>
            <a:off x="1534567" y="1724433"/>
            <a:ext cx="4570000" cy="45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Raleway Thin"/>
              <a:buChar char="●"/>
              <a:defRPr sz="1867"/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9pPr>
          </a:lstStyle>
          <a:p>
            <a:endParaRPr/>
          </a:p>
        </p:txBody>
      </p:sp>
      <p:sp>
        <p:nvSpPr>
          <p:cNvPr id="601" name="Google Shape;601;p25"/>
          <p:cNvSpPr txBox="1">
            <a:spLocks noGrp="1"/>
          </p:cNvSpPr>
          <p:nvPr>
            <p:ph type="title"/>
          </p:nvPr>
        </p:nvSpPr>
        <p:spPr>
          <a:xfrm>
            <a:off x="1193800" y="659215"/>
            <a:ext cx="9804400" cy="8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  <p:sp>
        <p:nvSpPr>
          <p:cNvPr id="602" name="Google Shape;602;p25"/>
          <p:cNvSpPr txBox="1">
            <a:spLocks noGrp="1"/>
          </p:cNvSpPr>
          <p:nvPr>
            <p:ph type="body" idx="2"/>
          </p:nvPr>
        </p:nvSpPr>
        <p:spPr>
          <a:xfrm>
            <a:off x="6226000" y="1724433"/>
            <a:ext cx="5006000" cy="45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Raleway Thin"/>
              <a:buChar char="●"/>
              <a:defRPr sz="1867"/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8582953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" name="Google Shape;604;p26"/>
          <p:cNvGrpSpPr/>
          <p:nvPr/>
        </p:nvGrpSpPr>
        <p:grpSpPr>
          <a:xfrm rot="-143982">
            <a:off x="1387024" y="653325"/>
            <a:ext cx="9417545" cy="5285817"/>
            <a:chOff x="238125" y="722768"/>
            <a:chExt cx="7143400" cy="4009400"/>
          </a:xfrm>
        </p:grpSpPr>
        <p:sp>
          <p:nvSpPr>
            <p:cNvPr id="605" name="Google Shape;605;p26"/>
            <p:cNvSpPr/>
            <p:nvPr/>
          </p:nvSpPr>
          <p:spPr>
            <a:xfrm>
              <a:off x="238475" y="722768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" name="Google Shape;606;p26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" name="Google Shape;607;p26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" name="Google Shape;608;p26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" name="Google Shape;609;p26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" name="Google Shape;610;p26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" name="Google Shape;611;p26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2" name="Google Shape;612;p26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3" name="Google Shape;613;p26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4" name="Google Shape;614;p26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" name="Google Shape;615;p26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" name="Google Shape;616;p26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" name="Google Shape;617;p26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" name="Google Shape;618;p26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" name="Google Shape;619;p26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0" name="Google Shape;620;p26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1" name="Google Shape;621;p26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2" name="Google Shape;622;p26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3" name="Google Shape;623;p26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4" name="Google Shape;624;p26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5" name="Google Shape;625;p26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6" name="Google Shape;626;p26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7" name="Google Shape;627;p26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8" name="Google Shape;628;p26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9" name="Google Shape;629;p26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0" name="Google Shape;630;p26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1" name="Google Shape;631;p26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2" name="Google Shape;632;p26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3" name="Google Shape;633;p26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4" name="Google Shape;634;p26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35" name="Google Shape;635;p26"/>
          <p:cNvGrpSpPr/>
          <p:nvPr/>
        </p:nvGrpSpPr>
        <p:grpSpPr>
          <a:xfrm>
            <a:off x="1387071" y="653300"/>
            <a:ext cx="9417859" cy="5285993"/>
            <a:chOff x="238125" y="722768"/>
            <a:chExt cx="7143400" cy="4009400"/>
          </a:xfrm>
        </p:grpSpPr>
        <p:sp>
          <p:nvSpPr>
            <p:cNvPr id="636" name="Google Shape;636;p26"/>
            <p:cNvSpPr/>
            <p:nvPr/>
          </p:nvSpPr>
          <p:spPr>
            <a:xfrm>
              <a:off x="238475" y="722768"/>
              <a:ext cx="7143050" cy="4009400"/>
            </a:xfrm>
            <a:custGeom>
              <a:avLst/>
              <a:gdLst/>
              <a:ahLst/>
              <a:cxnLst/>
              <a:rect l="l" t="t" r="r" b="b"/>
              <a:pathLst>
                <a:path w="285722" h="160376" extrusionOk="0">
                  <a:moveTo>
                    <a:pt x="5465" y="4426"/>
                  </a:moveTo>
                  <a:cubicBezTo>
                    <a:pt x="6551" y="4426"/>
                    <a:pt x="7593" y="5271"/>
                    <a:pt x="7593" y="6549"/>
                  </a:cubicBezTo>
                  <a:cubicBezTo>
                    <a:pt x="7593" y="7707"/>
                    <a:pt x="6649" y="8651"/>
                    <a:pt x="5491" y="8651"/>
                  </a:cubicBezTo>
                  <a:cubicBezTo>
                    <a:pt x="3604" y="8651"/>
                    <a:pt x="2660" y="6377"/>
                    <a:pt x="3990" y="5047"/>
                  </a:cubicBezTo>
                  <a:cubicBezTo>
                    <a:pt x="4419" y="4618"/>
                    <a:pt x="4947" y="4426"/>
                    <a:pt x="5465" y="4426"/>
                  </a:cubicBezTo>
                  <a:close/>
                  <a:moveTo>
                    <a:pt x="5467" y="12161"/>
                  </a:moveTo>
                  <a:cubicBezTo>
                    <a:pt x="6552" y="12161"/>
                    <a:pt x="7593" y="13003"/>
                    <a:pt x="7593" y="14270"/>
                  </a:cubicBezTo>
                  <a:cubicBezTo>
                    <a:pt x="7593" y="15443"/>
                    <a:pt x="6649" y="16386"/>
                    <a:pt x="5491" y="16386"/>
                  </a:cubicBezTo>
                  <a:cubicBezTo>
                    <a:pt x="3604" y="16386"/>
                    <a:pt x="2660" y="14113"/>
                    <a:pt x="3990" y="12783"/>
                  </a:cubicBezTo>
                  <a:cubicBezTo>
                    <a:pt x="4420" y="12353"/>
                    <a:pt x="4948" y="12161"/>
                    <a:pt x="5467" y="12161"/>
                  </a:cubicBezTo>
                  <a:close/>
                  <a:moveTo>
                    <a:pt x="5465" y="19883"/>
                  </a:moveTo>
                  <a:cubicBezTo>
                    <a:pt x="6551" y="19883"/>
                    <a:pt x="7593" y="20728"/>
                    <a:pt x="7593" y="22006"/>
                  </a:cubicBezTo>
                  <a:cubicBezTo>
                    <a:pt x="7593" y="23164"/>
                    <a:pt x="6649" y="24108"/>
                    <a:pt x="5491" y="24108"/>
                  </a:cubicBezTo>
                  <a:cubicBezTo>
                    <a:pt x="3604" y="24108"/>
                    <a:pt x="2660" y="21834"/>
                    <a:pt x="3990" y="20505"/>
                  </a:cubicBezTo>
                  <a:cubicBezTo>
                    <a:pt x="4419" y="20075"/>
                    <a:pt x="4947" y="19883"/>
                    <a:pt x="5465" y="19883"/>
                  </a:cubicBezTo>
                  <a:close/>
                  <a:moveTo>
                    <a:pt x="5467" y="27618"/>
                  </a:moveTo>
                  <a:cubicBezTo>
                    <a:pt x="6552" y="27618"/>
                    <a:pt x="7593" y="28460"/>
                    <a:pt x="7593" y="29727"/>
                  </a:cubicBezTo>
                  <a:cubicBezTo>
                    <a:pt x="7593" y="30900"/>
                    <a:pt x="6649" y="31844"/>
                    <a:pt x="5491" y="31844"/>
                  </a:cubicBezTo>
                  <a:cubicBezTo>
                    <a:pt x="3604" y="31844"/>
                    <a:pt x="2660" y="29570"/>
                    <a:pt x="3990" y="28240"/>
                  </a:cubicBezTo>
                  <a:cubicBezTo>
                    <a:pt x="4420" y="27810"/>
                    <a:pt x="4948" y="27618"/>
                    <a:pt x="5467" y="27618"/>
                  </a:cubicBezTo>
                  <a:close/>
                  <a:moveTo>
                    <a:pt x="5491" y="35347"/>
                  </a:moveTo>
                  <a:cubicBezTo>
                    <a:pt x="6049" y="35347"/>
                    <a:pt x="6578" y="35576"/>
                    <a:pt x="6978" y="35976"/>
                  </a:cubicBezTo>
                  <a:cubicBezTo>
                    <a:pt x="8387" y="37384"/>
                    <a:pt x="7233" y="39583"/>
                    <a:pt x="5519" y="39583"/>
                  </a:cubicBezTo>
                  <a:cubicBezTo>
                    <a:pt x="5249" y="39583"/>
                    <a:pt x="4966" y="39528"/>
                    <a:pt x="4676" y="39408"/>
                  </a:cubicBezTo>
                  <a:cubicBezTo>
                    <a:pt x="2546" y="38535"/>
                    <a:pt x="3175" y="35347"/>
                    <a:pt x="5491" y="35347"/>
                  </a:cubicBezTo>
                  <a:close/>
                  <a:moveTo>
                    <a:pt x="5465" y="43075"/>
                  </a:moveTo>
                  <a:cubicBezTo>
                    <a:pt x="6551" y="43075"/>
                    <a:pt x="7593" y="43921"/>
                    <a:pt x="7593" y="45199"/>
                  </a:cubicBezTo>
                  <a:cubicBezTo>
                    <a:pt x="7593" y="46357"/>
                    <a:pt x="6649" y="47301"/>
                    <a:pt x="5491" y="47301"/>
                  </a:cubicBezTo>
                  <a:cubicBezTo>
                    <a:pt x="3604" y="47301"/>
                    <a:pt x="2660" y="45027"/>
                    <a:pt x="3990" y="43697"/>
                  </a:cubicBezTo>
                  <a:cubicBezTo>
                    <a:pt x="4419" y="43268"/>
                    <a:pt x="4947" y="43075"/>
                    <a:pt x="5465" y="43075"/>
                  </a:cubicBezTo>
                  <a:close/>
                  <a:moveTo>
                    <a:pt x="5467" y="50811"/>
                  </a:moveTo>
                  <a:cubicBezTo>
                    <a:pt x="6552" y="50811"/>
                    <a:pt x="7593" y="51653"/>
                    <a:pt x="7593" y="52920"/>
                  </a:cubicBezTo>
                  <a:cubicBezTo>
                    <a:pt x="7593" y="54093"/>
                    <a:pt x="6649" y="55036"/>
                    <a:pt x="5491" y="55036"/>
                  </a:cubicBezTo>
                  <a:cubicBezTo>
                    <a:pt x="3604" y="55036"/>
                    <a:pt x="2660" y="52763"/>
                    <a:pt x="3990" y="51433"/>
                  </a:cubicBezTo>
                  <a:cubicBezTo>
                    <a:pt x="4420" y="51003"/>
                    <a:pt x="4948" y="50811"/>
                    <a:pt x="5467" y="50811"/>
                  </a:cubicBezTo>
                  <a:close/>
                  <a:moveTo>
                    <a:pt x="5465" y="58533"/>
                  </a:moveTo>
                  <a:cubicBezTo>
                    <a:pt x="6551" y="58533"/>
                    <a:pt x="7593" y="59378"/>
                    <a:pt x="7593" y="60656"/>
                  </a:cubicBezTo>
                  <a:cubicBezTo>
                    <a:pt x="7593" y="61814"/>
                    <a:pt x="6649" y="62758"/>
                    <a:pt x="5491" y="62758"/>
                  </a:cubicBezTo>
                  <a:cubicBezTo>
                    <a:pt x="3604" y="62758"/>
                    <a:pt x="2660" y="60484"/>
                    <a:pt x="3990" y="59154"/>
                  </a:cubicBezTo>
                  <a:cubicBezTo>
                    <a:pt x="4419" y="58725"/>
                    <a:pt x="4947" y="58533"/>
                    <a:pt x="5465" y="58533"/>
                  </a:cubicBezTo>
                  <a:close/>
                  <a:moveTo>
                    <a:pt x="5467" y="66268"/>
                  </a:moveTo>
                  <a:cubicBezTo>
                    <a:pt x="6552" y="66268"/>
                    <a:pt x="7593" y="67110"/>
                    <a:pt x="7593" y="68377"/>
                  </a:cubicBezTo>
                  <a:cubicBezTo>
                    <a:pt x="7593" y="69550"/>
                    <a:pt x="6649" y="70493"/>
                    <a:pt x="5491" y="70493"/>
                  </a:cubicBezTo>
                  <a:cubicBezTo>
                    <a:pt x="3604" y="70493"/>
                    <a:pt x="2660" y="68220"/>
                    <a:pt x="3990" y="66890"/>
                  </a:cubicBezTo>
                  <a:cubicBezTo>
                    <a:pt x="4420" y="66460"/>
                    <a:pt x="4948" y="66268"/>
                    <a:pt x="5467" y="66268"/>
                  </a:cubicBezTo>
                  <a:close/>
                  <a:moveTo>
                    <a:pt x="5473" y="74000"/>
                  </a:moveTo>
                  <a:cubicBezTo>
                    <a:pt x="6556" y="74000"/>
                    <a:pt x="7593" y="74838"/>
                    <a:pt x="7593" y="76113"/>
                  </a:cubicBezTo>
                  <a:cubicBezTo>
                    <a:pt x="7593" y="77285"/>
                    <a:pt x="6649" y="78229"/>
                    <a:pt x="5491" y="78229"/>
                  </a:cubicBezTo>
                  <a:cubicBezTo>
                    <a:pt x="3604" y="78229"/>
                    <a:pt x="2660" y="75956"/>
                    <a:pt x="3990" y="74626"/>
                  </a:cubicBezTo>
                  <a:cubicBezTo>
                    <a:pt x="4421" y="74194"/>
                    <a:pt x="4953" y="74000"/>
                    <a:pt x="5473" y="74000"/>
                  </a:cubicBezTo>
                  <a:close/>
                  <a:moveTo>
                    <a:pt x="5465" y="81725"/>
                  </a:moveTo>
                  <a:cubicBezTo>
                    <a:pt x="6551" y="81725"/>
                    <a:pt x="7593" y="82571"/>
                    <a:pt x="7593" y="83848"/>
                  </a:cubicBezTo>
                  <a:cubicBezTo>
                    <a:pt x="7593" y="85007"/>
                    <a:pt x="6649" y="85950"/>
                    <a:pt x="5491" y="85950"/>
                  </a:cubicBezTo>
                  <a:cubicBezTo>
                    <a:pt x="3604" y="85950"/>
                    <a:pt x="2660" y="83677"/>
                    <a:pt x="3990" y="82347"/>
                  </a:cubicBezTo>
                  <a:cubicBezTo>
                    <a:pt x="4419" y="81918"/>
                    <a:pt x="4947" y="81725"/>
                    <a:pt x="5465" y="81725"/>
                  </a:cubicBezTo>
                  <a:close/>
                  <a:moveTo>
                    <a:pt x="5467" y="89460"/>
                  </a:moveTo>
                  <a:cubicBezTo>
                    <a:pt x="6552" y="89460"/>
                    <a:pt x="7593" y="90302"/>
                    <a:pt x="7593" y="91570"/>
                  </a:cubicBezTo>
                  <a:cubicBezTo>
                    <a:pt x="7593" y="92742"/>
                    <a:pt x="6649" y="93686"/>
                    <a:pt x="5491" y="93686"/>
                  </a:cubicBezTo>
                  <a:cubicBezTo>
                    <a:pt x="3604" y="93686"/>
                    <a:pt x="2660" y="91413"/>
                    <a:pt x="3990" y="90083"/>
                  </a:cubicBezTo>
                  <a:cubicBezTo>
                    <a:pt x="4420" y="89653"/>
                    <a:pt x="4948" y="89460"/>
                    <a:pt x="5467" y="89460"/>
                  </a:cubicBezTo>
                  <a:close/>
                  <a:moveTo>
                    <a:pt x="5465" y="97182"/>
                  </a:moveTo>
                  <a:cubicBezTo>
                    <a:pt x="6551" y="97182"/>
                    <a:pt x="7593" y="98028"/>
                    <a:pt x="7593" y="99306"/>
                  </a:cubicBezTo>
                  <a:cubicBezTo>
                    <a:pt x="7593" y="100464"/>
                    <a:pt x="6649" y="101422"/>
                    <a:pt x="5491" y="101422"/>
                  </a:cubicBezTo>
                  <a:cubicBezTo>
                    <a:pt x="3604" y="101422"/>
                    <a:pt x="2660" y="99134"/>
                    <a:pt x="3990" y="97804"/>
                  </a:cubicBezTo>
                  <a:cubicBezTo>
                    <a:pt x="4419" y="97375"/>
                    <a:pt x="4947" y="97182"/>
                    <a:pt x="5465" y="97182"/>
                  </a:cubicBezTo>
                  <a:close/>
                  <a:moveTo>
                    <a:pt x="5465" y="104918"/>
                  </a:moveTo>
                  <a:cubicBezTo>
                    <a:pt x="6551" y="104918"/>
                    <a:pt x="7593" y="105763"/>
                    <a:pt x="7593" y="107041"/>
                  </a:cubicBezTo>
                  <a:cubicBezTo>
                    <a:pt x="7593" y="108199"/>
                    <a:pt x="6649" y="109143"/>
                    <a:pt x="5491" y="109143"/>
                  </a:cubicBezTo>
                  <a:cubicBezTo>
                    <a:pt x="3604" y="109143"/>
                    <a:pt x="2660" y="106870"/>
                    <a:pt x="3990" y="105540"/>
                  </a:cubicBezTo>
                  <a:cubicBezTo>
                    <a:pt x="4419" y="105110"/>
                    <a:pt x="4947" y="104918"/>
                    <a:pt x="5465" y="104918"/>
                  </a:cubicBezTo>
                  <a:close/>
                  <a:moveTo>
                    <a:pt x="5467" y="112653"/>
                  </a:moveTo>
                  <a:cubicBezTo>
                    <a:pt x="6552" y="112653"/>
                    <a:pt x="7593" y="113495"/>
                    <a:pt x="7593" y="114763"/>
                  </a:cubicBezTo>
                  <a:cubicBezTo>
                    <a:pt x="7593" y="115935"/>
                    <a:pt x="6649" y="116879"/>
                    <a:pt x="5491" y="116879"/>
                  </a:cubicBezTo>
                  <a:cubicBezTo>
                    <a:pt x="3604" y="116879"/>
                    <a:pt x="2660" y="114605"/>
                    <a:pt x="3990" y="113276"/>
                  </a:cubicBezTo>
                  <a:cubicBezTo>
                    <a:pt x="4420" y="112846"/>
                    <a:pt x="4948" y="112653"/>
                    <a:pt x="5467" y="112653"/>
                  </a:cubicBezTo>
                  <a:close/>
                  <a:moveTo>
                    <a:pt x="5465" y="120375"/>
                  </a:moveTo>
                  <a:cubicBezTo>
                    <a:pt x="6551" y="120375"/>
                    <a:pt x="7593" y="121220"/>
                    <a:pt x="7593" y="122498"/>
                  </a:cubicBezTo>
                  <a:cubicBezTo>
                    <a:pt x="7593" y="123656"/>
                    <a:pt x="6649" y="124600"/>
                    <a:pt x="5491" y="124600"/>
                  </a:cubicBezTo>
                  <a:cubicBezTo>
                    <a:pt x="3604" y="124600"/>
                    <a:pt x="2660" y="122327"/>
                    <a:pt x="3990" y="120997"/>
                  </a:cubicBezTo>
                  <a:cubicBezTo>
                    <a:pt x="4419" y="120567"/>
                    <a:pt x="4947" y="120375"/>
                    <a:pt x="5465" y="120375"/>
                  </a:cubicBezTo>
                  <a:close/>
                  <a:moveTo>
                    <a:pt x="5467" y="128110"/>
                  </a:moveTo>
                  <a:cubicBezTo>
                    <a:pt x="6552" y="128110"/>
                    <a:pt x="7593" y="128952"/>
                    <a:pt x="7593" y="130220"/>
                  </a:cubicBezTo>
                  <a:cubicBezTo>
                    <a:pt x="7593" y="131392"/>
                    <a:pt x="6649" y="132336"/>
                    <a:pt x="5491" y="132336"/>
                  </a:cubicBezTo>
                  <a:cubicBezTo>
                    <a:pt x="3604" y="132336"/>
                    <a:pt x="2660" y="130062"/>
                    <a:pt x="3990" y="128733"/>
                  </a:cubicBezTo>
                  <a:cubicBezTo>
                    <a:pt x="4420" y="128303"/>
                    <a:pt x="4948" y="128110"/>
                    <a:pt x="5467" y="128110"/>
                  </a:cubicBezTo>
                  <a:close/>
                  <a:moveTo>
                    <a:pt x="5465" y="135832"/>
                  </a:moveTo>
                  <a:cubicBezTo>
                    <a:pt x="6551" y="135832"/>
                    <a:pt x="7593" y="136677"/>
                    <a:pt x="7593" y="137955"/>
                  </a:cubicBezTo>
                  <a:cubicBezTo>
                    <a:pt x="7593" y="139114"/>
                    <a:pt x="6649" y="140072"/>
                    <a:pt x="5491" y="140072"/>
                  </a:cubicBezTo>
                  <a:cubicBezTo>
                    <a:pt x="3604" y="140072"/>
                    <a:pt x="2660" y="137784"/>
                    <a:pt x="3990" y="136454"/>
                  </a:cubicBezTo>
                  <a:cubicBezTo>
                    <a:pt x="4419" y="136024"/>
                    <a:pt x="4947" y="135832"/>
                    <a:pt x="5465" y="135832"/>
                  </a:cubicBezTo>
                  <a:close/>
                  <a:moveTo>
                    <a:pt x="5465" y="143568"/>
                  </a:moveTo>
                  <a:cubicBezTo>
                    <a:pt x="6551" y="143568"/>
                    <a:pt x="7593" y="144413"/>
                    <a:pt x="7593" y="145691"/>
                  </a:cubicBezTo>
                  <a:cubicBezTo>
                    <a:pt x="7593" y="146849"/>
                    <a:pt x="6649" y="147793"/>
                    <a:pt x="5491" y="147793"/>
                  </a:cubicBezTo>
                  <a:cubicBezTo>
                    <a:pt x="3604" y="147793"/>
                    <a:pt x="2660" y="145519"/>
                    <a:pt x="3990" y="144190"/>
                  </a:cubicBezTo>
                  <a:cubicBezTo>
                    <a:pt x="4419" y="143760"/>
                    <a:pt x="4947" y="143568"/>
                    <a:pt x="5465" y="143568"/>
                  </a:cubicBezTo>
                  <a:close/>
                  <a:moveTo>
                    <a:pt x="5467" y="151303"/>
                  </a:moveTo>
                  <a:cubicBezTo>
                    <a:pt x="6552" y="151303"/>
                    <a:pt x="7593" y="152145"/>
                    <a:pt x="7593" y="153412"/>
                  </a:cubicBezTo>
                  <a:cubicBezTo>
                    <a:pt x="7593" y="154585"/>
                    <a:pt x="6649" y="155529"/>
                    <a:pt x="5491" y="155529"/>
                  </a:cubicBezTo>
                  <a:cubicBezTo>
                    <a:pt x="3604" y="155529"/>
                    <a:pt x="2660" y="153255"/>
                    <a:pt x="3990" y="151925"/>
                  </a:cubicBezTo>
                  <a:cubicBezTo>
                    <a:pt x="4420" y="151495"/>
                    <a:pt x="4948" y="151303"/>
                    <a:pt x="5467" y="151303"/>
                  </a:cubicBezTo>
                  <a:close/>
                  <a:moveTo>
                    <a:pt x="0" y="0"/>
                  </a:moveTo>
                  <a:lnTo>
                    <a:pt x="0" y="160376"/>
                  </a:lnTo>
                  <a:lnTo>
                    <a:pt x="285722" y="160376"/>
                  </a:lnTo>
                  <a:lnTo>
                    <a:pt x="2857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783F04">
                  <a:alpha val="6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7" name="Google Shape;637;p26"/>
            <p:cNvSpPr/>
            <p:nvPr/>
          </p:nvSpPr>
          <p:spPr>
            <a:xfrm>
              <a:off x="238125" y="111462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8" name="Google Shape;638;p26"/>
            <p:cNvSpPr/>
            <p:nvPr/>
          </p:nvSpPr>
          <p:spPr>
            <a:xfrm>
              <a:off x="238125" y="13259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9" name="Google Shape;639;p26"/>
            <p:cNvSpPr/>
            <p:nvPr/>
          </p:nvSpPr>
          <p:spPr>
            <a:xfrm>
              <a:off x="238125" y="1747725"/>
              <a:ext cx="99400" cy="3600"/>
            </a:xfrm>
            <a:custGeom>
              <a:avLst/>
              <a:gdLst/>
              <a:ahLst/>
              <a:cxnLst/>
              <a:rect l="l" t="t" r="r" b="b"/>
              <a:pathLst>
                <a:path w="3976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861" y="143"/>
                  </a:lnTo>
                  <a:lnTo>
                    <a:pt x="397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0" name="Google Shape;640;p26"/>
            <p:cNvSpPr/>
            <p:nvPr/>
          </p:nvSpPr>
          <p:spPr>
            <a:xfrm>
              <a:off x="238125" y="3013875"/>
              <a:ext cx="7138400" cy="3600"/>
            </a:xfrm>
            <a:custGeom>
              <a:avLst/>
              <a:gdLst/>
              <a:ahLst/>
              <a:cxnLst/>
              <a:rect l="l" t="t" r="r" b="b"/>
              <a:pathLst>
                <a:path w="285536" h="144" extrusionOk="0">
                  <a:moveTo>
                    <a:pt x="0" y="1"/>
                  </a:moveTo>
                  <a:lnTo>
                    <a:pt x="0" y="144"/>
                  </a:lnTo>
                  <a:lnTo>
                    <a:pt x="285536" y="144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1" name="Google Shape;641;p26"/>
            <p:cNvSpPr/>
            <p:nvPr/>
          </p:nvSpPr>
          <p:spPr>
            <a:xfrm>
              <a:off x="238125" y="32251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2" name="Google Shape;642;p26"/>
            <p:cNvSpPr/>
            <p:nvPr/>
          </p:nvSpPr>
          <p:spPr>
            <a:xfrm>
              <a:off x="238125" y="343605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3" name="Google Shape;643;p26"/>
            <p:cNvSpPr/>
            <p:nvPr/>
          </p:nvSpPr>
          <p:spPr>
            <a:xfrm>
              <a:off x="238125" y="3646975"/>
              <a:ext cx="7138400" cy="3575"/>
            </a:xfrm>
            <a:custGeom>
              <a:avLst/>
              <a:gdLst/>
              <a:ahLst/>
              <a:cxnLst/>
              <a:rect l="l" t="t" r="r" b="b"/>
              <a:pathLst>
                <a:path w="285536" h="143" extrusionOk="0">
                  <a:moveTo>
                    <a:pt x="0" y="0"/>
                  </a:moveTo>
                  <a:lnTo>
                    <a:pt x="0" y="143"/>
                  </a:lnTo>
                  <a:lnTo>
                    <a:pt x="285536" y="143"/>
                  </a:lnTo>
                  <a:lnTo>
                    <a:pt x="285536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4" name="Google Shape;644;p26"/>
            <p:cNvSpPr/>
            <p:nvPr/>
          </p:nvSpPr>
          <p:spPr>
            <a:xfrm>
              <a:off x="238125" y="1536800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1"/>
                  </a:moveTo>
                  <a:lnTo>
                    <a:pt x="0" y="130"/>
                  </a:lnTo>
                  <a:lnTo>
                    <a:pt x="4876" y="130"/>
                  </a:lnTo>
                  <a:cubicBezTo>
                    <a:pt x="5076" y="72"/>
                    <a:pt x="5280" y="44"/>
                    <a:pt x="5484" y="44"/>
                  </a:cubicBezTo>
                  <a:cubicBezTo>
                    <a:pt x="5687" y="44"/>
                    <a:pt x="5891" y="72"/>
                    <a:pt x="6091" y="130"/>
                  </a:cubicBezTo>
                  <a:lnTo>
                    <a:pt x="285536" y="130"/>
                  </a:lnTo>
                  <a:lnTo>
                    <a:pt x="285536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5" name="Google Shape;645;p26"/>
            <p:cNvSpPr/>
            <p:nvPr/>
          </p:nvSpPr>
          <p:spPr>
            <a:xfrm>
              <a:off x="337125" y="1747725"/>
              <a:ext cx="750" cy="72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1" y="0"/>
                  </a:moveTo>
                  <a:lnTo>
                    <a:pt x="1" y="2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6" name="Google Shape;646;p26"/>
            <p:cNvSpPr/>
            <p:nvPr/>
          </p:nvSpPr>
          <p:spPr>
            <a:xfrm>
              <a:off x="413275" y="1747725"/>
              <a:ext cx="6963250" cy="3600"/>
            </a:xfrm>
            <a:custGeom>
              <a:avLst/>
              <a:gdLst/>
              <a:ahLst/>
              <a:cxnLst/>
              <a:rect l="l" t="t" r="r" b="b"/>
              <a:pathLst>
                <a:path w="278530" h="144" extrusionOk="0">
                  <a:moveTo>
                    <a:pt x="0" y="0"/>
                  </a:moveTo>
                  <a:cubicBezTo>
                    <a:pt x="43" y="43"/>
                    <a:pt x="86" y="86"/>
                    <a:pt x="115" y="143"/>
                  </a:cubicBezTo>
                  <a:lnTo>
                    <a:pt x="278530" y="143"/>
                  </a:lnTo>
                  <a:lnTo>
                    <a:pt x="2785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7" name="Google Shape;647;p26"/>
            <p:cNvSpPr/>
            <p:nvPr/>
          </p:nvSpPr>
          <p:spPr>
            <a:xfrm>
              <a:off x="238125" y="1958975"/>
              <a:ext cx="88300" cy="3250"/>
            </a:xfrm>
            <a:custGeom>
              <a:avLst/>
              <a:gdLst/>
              <a:ahLst/>
              <a:cxnLst/>
              <a:rect l="l" t="t" r="r" b="b"/>
              <a:pathLst>
                <a:path w="3532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89" y="130"/>
                  </a:lnTo>
                  <a:cubicBezTo>
                    <a:pt x="3503" y="87"/>
                    <a:pt x="3518" y="44"/>
                    <a:pt x="3532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8" name="Google Shape;648;p26"/>
            <p:cNvSpPr/>
            <p:nvPr/>
          </p:nvSpPr>
          <p:spPr>
            <a:xfrm>
              <a:off x="424725" y="1958975"/>
              <a:ext cx="6951800" cy="3250"/>
            </a:xfrm>
            <a:custGeom>
              <a:avLst/>
              <a:gdLst/>
              <a:ahLst/>
              <a:cxnLst/>
              <a:rect l="l" t="t" r="r" b="b"/>
              <a:pathLst>
                <a:path w="278072" h="130" extrusionOk="0">
                  <a:moveTo>
                    <a:pt x="0" y="1"/>
                  </a:moveTo>
                  <a:cubicBezTo>
                    <a:pt x="29" y="44"/>
                    <a:pt x="43" y="87"/>
                    <a:pt x="57" y="130"/>
                  </a:cubicBezTo>
                  <a:lnTo>
                    <a:pt x="278072" y="130"/>
                  </a:lnTo>
                  <a:lnTo>
                    <a:pt x="278072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9" name="Google Shape;649;p26"/>
            <p:cNvSpPr/>
            <p:nvPr/>
          </p:nvSpPr>
          <p:spPr>
            <a:xfrm>
              <a:off x="238125" y="2169900"/>
              <a:ext cx="85100" cy="3225"/>
            </a:xfrm>
            <a:custGeom>
              <a:avLst/>
              <a:gdLst/>
              <a:ahLst/>
              <a:cxnLst/>
              <a:rect l="l" t="t" r="r" b="b"/>
              <a:pathLst>
                <a:path w="3404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403" y="129"/>
                  </a:lnTo>
                  <a:lnTo>
                    <a:pt x="3403" y="43"/>
                  </a:lnTo>
                  <a:cubicBezTo>
                    <a:pt x="3389" y="29"/>
                    <a:pt x="3389" y="14"/>
                    <a:pt x="34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0" name="Google Shape;650;p26"/>
            <p:cNvSpPr/>
            <p:nvPr/>
          </p:nvSpPr>
          <p:spPr>
            <a:xfrm>
              <a:off x="428300" y="2169900"/>
              <a:ext cx="6948575" cy="3225"/>
            </a:xfrm>
            <a:custGeom>
              <a:avLst/>
              <a:gdLst/>
              <a:ahLst/>
              <a:cxnLst/>
              <a:rect l="l" t="t" r="r" b="b"/>
              <a:pathLst>
                <a:path w="277943" h="129" extrusionOk="0">
                  <a:moveTo>
                    <a:pt x="0" y="0"/>
                  </a:moveTo>
                  <a:cubicBezTo>
                    <a:pt x="0" y="14"/>
                    <a:pt x="0" y="29"/>
                    <a:pt x="0" y="43"/>
                  </a:cubicBezTo>
                  <a:lnTo>
                    <a:pt x="0" y="129"/>
                  </a:lnTo>
                  <a:lnTo>
                    <a:pt x="277943" y="129"/>
                  </a:lnTo>
                  <a:lnTo>
                    <a:pt x="277943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1" name="Google Shape;651;p26"/>
            <p:cNvSpPr/>
            <p:nvPr/>
          </p:nvSpPr>
          <p:spPr>
            <a:xfrm>
              <a:off x="238125" y="2380800"/>
              <a:ext cx="88675" cy="3600"/>
            </a:xfrm>
            <a:custGeom>
              <a:avLst/>
              <a:gdLst/>
              <a:ahLst/>
              <a:cxnLst/>
              <a:rect l="l" t="t" r="r" b="b"/>
              <a:pathLst>
                <a:path w="3547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546" y="143"/>
                  </a:lnTo>
                  <a:cubicBezTo>
                    <a:pt x="3532" y="101"/>
                    <a:pt x="3518" y="58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2" name="Google Shape;652;p26"/>
            <p:cNvSpPr/>
            <p:nvPr/>
          </p:nvSpPr>
          <p:spPr>
            <a:xfrm>
              <a:off x="424725" y="2380800"/>
              <a:ext cx="6951800" cy="3600"/>
            </a:xfrm>
            <a:custGeom>
              <a:avLst/>
              <a:gdLst/>
              <a:ahLst/>
              <a:cxnLst/>
              <a:rect l="l" t="t" r="r" b="b"/>
              <a:pathLst>
                <a:path w="278072" h="144" extrusionOk="0">
                  <a:moveTo>
                    <a:pt x="43" y="0"/>
                  </a:moveTo>
                  <a:cubicBezTo>
                    <a:pt x="29" y="58"/>
                    <a:pt x="14" y="101"/>
                    <a:pt x="0" y="143"/>
                  </a:cubicBezTo>
                  <a:lnTo>
                    <a:pt x="278072" y="143"/>
                  </a:lnTo>
                  <a:lnTo>
                    <a:pt x="278072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3" name="Google Shape;653;p26"/>
            <p:cNvSpPr/>
            <p:nvPr/>
          </p:nvSpPr>
          <p:spPr>
            <a:xfrm>
              <a:off x="238125" y="2592075"/>
              <a:ext cx="100825" cy="3225"/>
            </a:xfrm>
            <a:custGeom>
              <a:avLst/>
              <a:gdLst/>
              <a:ahLst/>
              <a:cxnLst/>
              <a:rect l="l" t="t" r="r" b="b"/>
              <a:pathLst>
                <a:path w="4033" h="129" extrusionOk="0">
                  <a:moveTo>
                    <a:pt x="0" y="0"/>
                  </a:moveTo>
                  <a:lnTo>
                    <a:pt x="0" y="129"/>
                  </a:lnTo>
                  <a:lnTo>
                    <a:pt x="4032" y="129"/>
                  </a:lnTo>
                  <a:cubicBezTo>
                    <a:pt x="3989" y="86"/>
                    <a:pt x="3947" y="43"/>
                    <a:pt x="3904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4" name="Google Shape;654;p26"/>
            <p:cNvSpPr/>
            <p:nvPr/>
          </p:nvSpPr>
          <p:spPr>
            <a:xfrm>
              <a:off x="412550" y="2592075"/>
              <a:ext cx="6963975" cy="3225"/>
            </a:xfrm>
            <a:custGeom>
              <a:avLst/>
              <a:gdLst/>
              <a:ahLst/>
              <a:cxnLst/>
              <a:rect l="l" t="t" r="r" b="b"/>
              <a:pathLst>
                <a:path w="278559" h="129" extrusionOk="0">
                  <a:moveTo>
                    <a:pt x="130" y="0"/>
                  </a:moveTo>
                  <a:cubicBezTo>
                    <a:pt x="87" y="43"/>
                    <a:pt x="44" y="86"/>
                    <a:pt x="1" y="129"/>
                  </a:cubicBezTo>
                  <a:lnTo>
                    <a:pt x="278559" y="129"/>
                  </a:lnTo>
                  <a:lnTo>
                    <a:pt x="278559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5" name="Google Shape;655;p26"/>
            <p:cNvSpPr/>
            <p:nvPr/>
          </p:nvSpPr>
          <p:spPr>
            <a:xfrm>
              <a:off x="238125" y="2802975"/>
              <a:ext cx="7138400" cy="3250"/>
            </a:xfrm>
            <a:custGeom>
              <a:avLst/>
              <a:gdLst/>
              <a:ahLst/>
              <a:cxnLst/>
              <a:rect l="l" t="t" r="r" b="b"/>
              <a:pathLst>
                <a:path w="285536" h="130" extrusionOk="0">
                  <a:moveTo>
                    <a:pt x="0" y="0"/>
                  </a:moveTo>
                  <a:lnTo>
                    <a:pt x="0" y="129"/>
                  </a:lnTo>
                  <a:lnTo>
                    <a:pt x="285536" y="129"/>
                  </a:lnTo>
                  <a:lnTo>
                    <a:pt x="285536" y="0"/>
                  </a:lnTo>
                  <a:lnTo>
                    <a:pt x="5791" y="0"/>
                  </a:lnTo>
                  <a:cubicBezTo>
                    <a:pt x="5698" y="15"/>
                    <a:pt x="5602" y="22"/>
                    <a:pt x="5503" y="22"/>
                  </a:cubicBezTo>
                  <a:cubicBezTo>
                    <a:pt x="5405" y="22"/>
                    <a:pt x="5305" y="15"/>
                    <a:pt x="5205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6" name="Google Shape;656;p26"/>
            <p:cNvSpPr/>
            <p:nvPr/>
          </p:nvSpPr>
          <p:spPr>
            <a:xfrm>
              <a:off x="238125" y="3858225"/>
              <a:ext cx="130500" cy="3250"/>
            </a:xfrm>
            <a:custGeom>
              <a:avLst/>
              <a:gdLst/>
              <a:ahLst/>
              <a:cxnLst/>
              <a:rect l="l" t="t" r="r" b="b"/>
              <a:pathLst>
                <a:path w="5220" h="130" extrusionOk="0">
                  <a:moveTo>
                    <a:pt x="0" y="1"/>
                  </a:moveTo>
                  <a:lnTo>
                    <a:pt x="0" y="129"/>
                  </a:lnTo>
                  <a:lnTo>
                    <a:pt x="4704" y="129"/>
                  </a:lnTo>
                  <a:cubicBezTo>
                    <a:pt x="4876" y="58"/>
                    <a:pt x="5033" y="15"/>
                    <a:pt x="5219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7" name="Google Shape;657;p26"/>
            <p:cNvSpPr/>
            <p:nvPr/>
          </p:nvSpPr>
          <p:spPr>
            <a:xfrm>
              <a:off x="382900" y="3858225"/>
              <a:ext cx="6993625" cy="3250"/>
            </a:xfrm>
            <a:custGeom>
              <a:avLst/>
              <a:gdLst/>
              <a:ahLst/>
              <a:cxnLst/>
              <a:rect l="l" t="t" r="r" b="b"/>
              <a:pathLst>
                <a:path w="279745" h="130" extrusionOk="0">
                  <a:moveTo>
                    <a:pt x="0" y="1"/>
                  </a:moveTo>
                  <a:cubicBezTo>
                    <a:pt x="172" y="15"/>
                    <a:pt x="343" y="58"/>
                    <a:pt x="501" y="129"/>
                  </a:cubicBezTo>
                  <a:lnTo>
                    <a:pt x="279745" y="129"/>
                  </a:lnTo>
                  <a:lnTo>
                    <a:pt x="279745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8" name="Google Shape;658;p26"/>
            <p:cNvSpPr/>
            <p:nvPr/>
          </p:nvSpPr>
          <p:spPr>
            <a:xfrm>
              <a:off x="238125" y="4069125"/>
              <a:ext cx="97600" cy="3250"/>
            </a:xfrm>
            <a:custGeom>
              <a:avLst/>
              <a:gdLst/>
              <a:ahLst/>
              <a:cxnLst/>
              <a:rect l="l" t="t" r="r" b="b"/>
              <a:pathLst>
                <a:path w="39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804" y="130"/>
                  </a:lnTo>
                  <a:cubicBezTo>
                    <a:pt x="3832" y="87"/>
                    <a:pt x="3875" y="44"/>
                    <a:pt x="3904" y="1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9" name="Google Shape;659;p26"/>
            <p:cNvSpPr/>
            <p:nvPr/>
          </p:nvSpPr>
          <p:spPr>
            <a:xfrm>
              <a:off x="415425" y="4069125"/>
              <a:ext cx="6961100" cy="3250"/>
            </a:xfrm>
            <a:custGeom>
              <a:avLst/>
              <a:gdLst/>
              <a:ahLst/>
              <a:cxnLst/>
              <a:rect l="l" t="t" r="r" b="b"/>
              <a:pathLst>
                <a:path w="278444" h="130" extrusionOk="0">
                  <a:moveTo>
                    <a:pt x="0" y="1"/>
                  </a:moveTo>
                  <a:cubicBezTo>
                    <a:pt x="43" y="44"/>
                    <a:pt x="72" y="87"/>
                    <a:pt x="115" y="130"/>
                  </a:cubicBezTo>
                  <a:lnTo>
                    <a:pt x="278444" y="130"/>
                  </a:lnTo>
                  <a:lnTo>
                    <a:pt x="278444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0" name="Google Shape;660;p26"/>
            <p:cNvSpPr/>
            <p:nvPr/>
          </p:nvSpPr>
          <p:spPr>
            <a:xfrm>
              <a:off x="425775" y="4280050"/>
              <a:ext cx="6950750" cy="3600"/>
            </a:xfrm>
            <a:custGeom>
              <a:avLst/>
              <a:gdLst/>
              <a:ahLst/>
              <a:cxnLst/>
              <a:rect l="l" t="t" r="r" b="b"/>
              <a:pathLst>
                <a:path w="278030" h="144" extrusionOk="0">
                  <a:moveTo>
                    <a:pt x="1" y="0"/>
                  </a:moveTo>
                  <a:cubicBezTo>
                    <a:pt x="15" y="43"/>
                    <a:pt x="30" y="86"/>
                    <a:pt x="44" y="143"/>
                  </a:cubicBezTo>
                  <a:lnTo>
                    <a:pt x="278030" y="143"/>
                  </a:lnTo>
                  <a:lnTo>
                    <a:pt x="278030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1" name="Google Shape;661;p26"/>
            <p:cNvSpPr/>
            <p:nvPr/>
          </p:nvSpPr>
          <p:spPr>
            <a:xfrm>
              <a:off x="238125" y="4280050"/>
              <a:ext cx="87600" cy="3600"/>
            </a:xfrm>
            <a:custGeom>
              <a:avLst/>
              <a:gdLst/>
              <a:ahLst/>
              <a:cxnLst/>
              <a:rect l="l" t="t" r="r" b="b"/>
              <a:pathLst>
                <a:path w="3504" h="144" extrusionOk="0">
                  <a:moveTo>
                    <a:pt x="0" y="0"/>
                  </a:moveTo>
                  <a:lnTo>
                    <a:pt x="0" y="143"/>
                  </a:lnTo>
                  <a:lnTo>
                    <a:pt x="3460" y="143"/>
                  </a:lnTo>
                  <a:cubicBezTo>
                    <a:pt x="3475" y="86"/>
                    <a:pt x="3489" y="43"/>
                    <a:pt x="3503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2" name="Google Shape;662;p26"/>
            <p:cNvSpPr/>
            <p:nvPr/>
          </p:nvSpPr>
          <p:spPr>
            <a:xfrm>
              <a:off x="428300" y="4491300"/>
              <a:ext cx="6948575" cy="3250"/>
            </a:xfrm>
            <a:custGeom>
              <a:avLst/>
              <a:gdLst/>
              <a:ahLst/>
              <a:cxnLst/>
              <a:rect l="l" t="t" r="r" b="b"/>
              <a:pathLst>
                <a:path w="277943" h="130" extrusionOk="0">
                  <a:moveTo>
                    <a:pt x="0" y="1"/>
                  </a:moveTo>
                  <a:lnTo>
                    <a:pt x="0" y="130"/>
                  </a:lnTo>
                  <a:lnTo>
                    <a:pt x="277943" y="130"/>
                  </a:lnTo>
                  <a:lnTo>
                    <a:pt x="27794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3" name="Google Shape;663;p26"/>
            <p:cNvSpPr/>
            <p:nvPr/>
          </p:nvSpPr>
          <p:spPr>
            <a:xfrm>
              <a:off x="238125" y="4491300"/>
              <a:ext cx="85100" cy="3250"/>
            </a:xfrm>
            <a:custGeom>
              <a:avLst/>
              <a:gdLst/>
              <a:ahLst/>
              <a:cxnLst/>
              <a:rect l="l" t="t" r="r" b="b"/>
              <a:pathLst>
                <a:path w="3404" h="130" extrusionOk="0">
                  <a:moveTo>
                    <a:pt x="0" y="1"/>
                  </a:moveTo>
                  <a:lnTo>
                    <a:pt x="0" y="130"/>
                  </a:lnTo>
                  <a:lnTo>
                    <a:pt x="3403" y="130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4" name="Google Shape;664;p26"/>
            <p:cNvSpPr/>
            <p:nvPr/>
          </p:nvSpPr>
          <p:spPr>
            <a:xfrm>
              <a:off x="423650" y="4702225"/>
              <a:ext cx="6952875" cy="3225"/>
            </a:xfrm>
            <a:custGeom>
              <a:avLst/>
              <a:gdLst/>
              <a:ahLst/>
              <a:cxnLst/>
              <a:rect l="l" t="t" r="r" b="b"/>
              <a:pathLst>
                <a:path w="278115" h="129" extrusionOk="0">
                  <a:moveTo>
                    <a:pt x="57" y="0"/>
                  </a:moveTo>
                  <a:cubicBezTo>
                    <a:pt x="29" y="43"/>
                    <a:pt x="14" y="86"/>
                    <a:pt x="0" y="129"/>
                  </a:cubicBezTo>
                  <a:lnTo>
                    <a:pt x="278115" y="129"/>
                  </a:lnTo>
                  <a:lnTo>
                    <a:pt x="278115" y="0"/>
                  </a:ln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5" name="Google Shape;665;p26"/>
            <p:cNvSpPr/>
            <p:nvPr/>
          </p:nvSpPr>
          <p:spPr>
            <a:xfrm>
              <a:off x="238125" y="4702225"/>
              <a:ext cx="89750" cy="3225"/>
            </a:xfrm>
            <a:custGeom>
              <a:avLst/>
              <a:gdLst/>
              <a:ahLst/>
              <a:cxnLst/>
              <a:rect l="l" t="t" r="r" b="b"/>
              <a:pathLst>
                <a:path w="3590" h="129" extrusionOk="0">
                  <a:moveTo>
                    <a:pt x="0" y="0"/>
                  </a:moveTo>
                  <a:lnTo>
                    <a:pt x="0" y="129"/>
                  </a:lnTo>
                  <a:lnTo>
                    <a:pt x="3589" y="129"/>
                  </a:lnTo>
                  <a:cubicBezTo>
                    <a:pt x="3575" y="86"/>
                    <a:pt x="3546" y="43"/>
                    <a:pt x="3532" y="0"/>
                  </a:cubicBezTo>
                  <a:close/>
                </a:path>
              </a:pathLst>
            </a:custGeom>
            <a:solidFill>
              <a:srgbClr val="A1D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66" name="Google Shape;666;p26"/>
          <p:cNvSpPr txBox="1">
            <a:spLocks noGrp="1"/>
          </p:cNvSpPr>
          <p:nvPr>
            <p:ph type="subTitle" idx="1"/>
          </p:nvPr>
        </p:nvSpPr>
        <p:spPr>
          <a:xfrm>
            <a:off x="2876767" y="2052900"/>
            <a:ext cx="6438400" cy="27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667" name="Google Shape;667;p26"/>
          <p:cNvSpPr txBox="1">
            <a:spLocks noGrp="1"/>
          </p:cNvSpPr>
          <p:nvPr>
            <p:ph type="title"/>
          </p:nvPr>
        </p:nvSpPr>
        <p:spPr>
          <a:xfrm>
            <a:off x="4152267" y="895333"/>
            <a:ext cx="3887200" cy="12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6933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6933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6933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6933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6933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6933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6933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6933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6933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  <p:sp>
        <p:nvSpPr>
          <p:cNvPr id="668" name="Google Shape;668;p26"/>
          <p:cNvSpPr txBox="1"/>
          <p:nvPr/>
        </p:nvSpPr>
        <p:spPr>
          <a:xfrm>
            <a:off x="4032467" y="4646300"/>
            <a:ext cx="4126800" cy="12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333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rPr>
              <a:t>CREDITS: This presentation template was created by </a:t>
            </a:r>
            <a:r>
              <a:rPr lang="en" sz="1333" b="1">
                <a:solidFill>
                  <a:schemeClr val="dk1"/>
                </a:solidFill>
                <a:uFill>
                  <a:noFill/>
                </a:uFill>
                <a:latin typeface="Signika Negative"/>
                <a:ea typeface="Signika Negative"/>
                <a:cs typeface="Signika Negative"/>
                <a:sym typeface="Signika Negative"/>
                <a:hlinkClick r:id="rId2"/>
              </a:rPr>
              <a:t>Slidesgo</a:t>
            </a:r>
            <a:r>
              <a:rPr lang="en" sz="1333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rPr>
              <a:t>, including icons by </a:t>
            </a:r>
            <a:r>
              <a:rPr lang="en" sz="1333" b="1">
                <a:solidFill>
                  <a:schemeClr val="dk1"/>
                </a:solidFill>
                <a:uFill>
                  <a:noFill/>
                </a:uFill>
                <a:latin typeface="Signika Negative"/>
                <a:ea typeface="Signika Negative"/>
                <a:cs typeface="Signika Negative"/>
                <a:sym typeface="Signika Negative"/>
                <a:hlinkClick r:id="rId3"/>
              </a:rPr>
              <a:t>Flaticon</a:t>
            </a:r>
            <a:r>
              <a:rPr lang="en" sz="1333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rPr>
              <a:t>, and infographics &amp; images by </a:t>
            </a:r>
            <a:r>
              <a:rPr lang="en" sz="1333" b="1">
                <a:solidFill>
                  <a:schemeClr val="dk1"/>
                </a:solidFill>
                <a:uFill>
                  <a:noFill/>
                </a:uFill>
                <a:latin typeface="Signika Negative"/>
                <a:ea typeface="Signika Negative"/>
                <a:cs typeface="Signika Negative"/>
                <a:sym typeface="Signika Negative"/>
                <a:hlinkClick r:id="rId4"/>
              </a:rPr>
              <a:t>Freepik</a:t>
            </a:r>
            <a:endParaRPr sz="1333" b="1">
              <a:solidFill>
                <a:schemeClr val="dk1"/>
              </a:solidFill>
              <a:latin typeface="Signika Negative"/>
              <a:ea typeface="Signika Negative"/>
              <a:cs typeface="Signika Negative"/>
              <a:sym typeface="Signika Negative"/>
            </a:endParaRPr>
          </a:p>
        </p:txBody>
      </p:sp>
    </p:spTree>
    <p:extLst>
      <p:ext uri="{BB962C8B-B14F-4D97-AF65-F5344CB8AC3E}">
        <p14:creationId xmlns:p14="http://schemas.microsoft.com/office/powerpoint/2010/main" val="40868347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 and text">
  <p:cSld name="Big title and text"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0" name="Google Shape;670;p27"/>
          <p:cNvGrpSpPr/>
          <p:nvPr/>
        </p:nvGrpSpPr>
        <p:grpSpPr>
          <a:xfrm rot="243592">
            <a:off x="1457076" y="1138285"/>
            <a:ext cx="9198101" cy="4742232"/>
            <a:chOff x="2016900" y="1269275"/>
            <a:chExt cx="6591250" cy="2916825"/>
          </a:xfrm>
        </p:grpSpPr>
        <p:sp>
          <p:nvSpPr>
            <p:cNvPr id="671" name="Google Shape;671;p27"/>
            <p:cNvSpPr/>
            <p:nvPr/>
          </p:nvSpPr>
          <p:spPr>
            <a:xfrm>
              <a:off x="2028525" y="1278000"/>
              <a:ext cx="6579625" cy="2908100"/>
            </a:xfrm>
            <a:custGeom>
              <a:avLst/>
              <a:gdLst/>
              <a:ahLst/>
              <a:cxnLst/>
              <a:rect l="l" t="t" r="r" b="b"/>
              <a:pathLst>
                <a:path w="263185" h="116324" extrusionOk="0">
                  <a:moveTo>
                    <a:pt x="1" y="0"/>
                  </a:moveTo>
                  <a:lnTo>
                    <a:pt x="1" y="116324"/>
                  </a:lnTo>
                  <a:lnTo>
                    <a:pt x="263184" y="116324"/>
                  </a:lnTo>
                  <a:lnTo>
                    <a:pt x="2631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00013" dist="19050" dir="5400000" algn="bl" rotWithShape="0">
                <a:srgbClr val="783F04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2" name="Google Shape;672;p27"/>
            <p:cNvSpPr/>
            <p:nvPr/>
          </p:nvSpPr>
          <p:spPr>
            <a:xfrm>
              <a:off x="2016900" y="1730200"/>
              <a:ext cx="6591250" cy="25"/>
            </a:xfrm>
            <a:custGeom>
              <a:avLst/>
              <a:gdLst/>
              <a:ahLst/>
              <a:cxnLst/>
              <a:rect l="l" t="t" r="r" b="b"/>
              <a:pathLst>
                <a:path w="263650" h="1" fill="none" extrusionOk="0">
                  <a:moveTo>
                    <a:pt x="1" y="1"/>
                  </a:moveTo>
                  <a:lnTo>
                    <a:pt x="263649" y="1"/>
                  </a:lnTo>
                </a:path>
              </a:pathLst>
            </a:custGeom>
            <a:solidFill>
              <a:srgbClr val="A1DAF8"/>
            </a:solidFill>
            <a:ln w="9525" cap="flat" cmpd="sng">
              <a:solidFill>
                <a:srgbClr val="D1EAF7"/>
              </a:solidFill>
              <a:prstDash val="solid"/>
              <a:miter lim="581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3" name="Google Shape;673;p27"/>
            <p:cNvSpPr/>
            <p:nvPr/>
          </p:nvSpPr>
          <p:spPr>
            <a:xfrm>
              <a:off x="2016900" y="1875600"/>
              <a:ext cx="6591250" cy="25"/>
            </a:xfrm>
            <a:custGeom>
              <a:avLst/>
              <a:gdLst/>
              <a:ahLst/>
              <a:cxnLst/>
              <a:rect l="l" t="t" r="r" b="b"/>
              <a:pathLst>
                <a:path w="263650" h="1" fill="none" extrusionOk="0">
                  <a:moveTo>
                    <a:pt x="1" y="1"/>
                  </a:moveTo>
                  <a:lnTo>
                    <a:pt x="263649" y="1"/>
                  </a:lnTo>
                </a:path>
              </a:pathLst>
            </a:custGeom>
            <a:solidFill>
              <a:srgbClr val="A1DAF8"/>
            </a:solidFill>
            <a:ln w="9525" cap="flat" cmpd="sng">
              <a:solidFill>
                <a:srgbClr val="D1EAF7"/>
              </a:solidFill>
              <a:prstDash val="solid"/>
              <a:miter lim="581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4" name="Google Shape;674;p27"/>
            <p:cNvSpPr/>
            <p:nvPr/>
          </p:nvSpPr>
          <p:spPr>
            <a:xfrm>
              <a:off x="2016900" y="2162050"/>
              <a:ext cx="6591250" cy="25"/>
            </a:xfrm>
            <a:custGeom>
              <a:avLst/>
              <a:gdLst/>
              <a:ahLst/>
              <a:cxnLst/>
              <a:rect l="l" t="t" r="r" b="b"/>
              <a:pathLst>
                <a:path w="263650" h="1" fill="none" extrusionOk="0">
                  <a:moveTo>
                    <a:pt x="1" y="1"/>
                  </a:moveTo>
                  <a:lnTo>
                    <a:pt x="263649" y="1"/>
                  </a:lnTo>
                </a:path>
              </a:pathLst>
            </a:custGeom>
            <a:solidFill>
              <a:srgbClr val="A1DAF8"/>
            </a:solidFill>
            <a:ln w="9525" cap="flat" cmpd="sng">
              <a:solidFill>
                <a:srgbClr val="D1EAF7"/>
              </a:solidFill>
              <a:prstDash val="solid"/>
              <a:miter lim="581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5" name="Google Shape;675;p27"/>
            <p:cNvSpPr/>
            <p:nvPr/>
          </p:nvSpPr>
          <p:spPr>
            <a:xfrm>
              <a:off x="2016900" y="2307450"/>
              <a:ext cx="6591250" cy="25"/>
            </a:xfrm>
            <a:custGeom>
              <a:avLst/>
              <a:gdLst/>
              <a:ahLst/>
              <a:cxnLst/>
              <a:rect l="l" t="t" r="r" b="b"/>
              <a:pathLst>
                <a:path w="263650" h="1" fill="none" extrusionOk="0">
                  <a:moveTo>
                    <a:pt x="1" y="1"/>
                  </a:moveTo>
                  <a:lnTo>
                    <a:pt x="263649" y="1"/>
                  </a:lnTo>
                </a:path>
              </a:pathLst>
            </a:custGeom>
            <a:solidFill>
              <a:srgbClr val="A1DAF8"/>
            </a:solidFill>
            <a:ln w="9525" cap="flat" cmpd="sng">
              <a:solidFill>
                <a:srgbClr val="D1EAF7"/>
              </a:solidFill>
              <a:prstDash val="solid"/>
              <a:miter lim="581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6" name="Google Shape;676;p27"/>
            <p:cNvSpPr/>
            <p:nvPr/>
          </p:nvSpPr>
          <p:spPr>
            <a:xfrm>
              <a:off x="2016900" y="2595350"/>
              <a:ext cx="6591250" cy="25"/>
            </a:xfrm>
            <a:custGeom>
              <a:avLst/>
              <a:gdLst/>
              <a:ahLst/>
              <a:cxnLst/>
              <a:rect l="l" t="t" r="r" b="b"/>
              <a:pathLst>
                <a:path w="263650" h="1" fill="none" extrusionOk="0">
                  <a:moveTo>
                    <a:pt x="1" y="1"/>
                  </a:moveTo>
                  <a:lnTo>
                    <a:pt x="263649" y="1"/>
                  </a:lnTo>
                </a:path>
              </a:pathLst>
            </a:custGeom>
            <a:solidFill>
              <a:srgbClr val="A1DAF8"/>
            </a:solidFill>
            <a:ln w="9525" cap="flat" cmpd="sng">
              <a:solidFill>
                <a:srgbClr val="D1EAF7"/>
              </a:solidFill>
              <a:prstDash val="solid"/>
              <a:miter lim="581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7" name="Google Shape;677;p27"/>
            <p:cNvSpPr/>
            <p:nvPr/>
          </p:nvSpPr>
          <p:spPr>
            <a:xfrm>
              <a:off x="2016900" y="2740750"/>
              <a:ext cx="6591250" cy="25"/>
            </a:xfrm>
            <a:custGeom>
              <a:avLst/>
              <a:gdLst/>
              <a:ahLst/>
              <a:cxnLst/>
              <a:rect l="l" t="t" r="r" b="b"/>
              <a:pathLst>
                <a:path w="263650" h="1" fill="none" extrusionOk="0">
                  <a:moveTo>
                    <a:pt x="1" y="1"/>
                  </a:moveTo>
                  <a:lnTo>
                    <a:pt x="263649" y="1"/>
                  </a:lnTo>
                </a:path>
              </a:pathLst>
            </a:custGeom>
            <a:solidFill>
              <a:srgbClr val="A1DAF8"/>
            </a:solidFill>
            <a:ln w="9525" cap="flat" cmpd="sng">
              <a:solidFill>
                <a:srgbClr val="D1EAF7"/>
              </a:solidFill>
              <a:prstDash val="solid"/>
              <a:miter lim="581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8" name="Google Shape;678;p27"/>
            <p:cNvSpPr/>
            <p:nvPr/>
          </p:nvSpPr>
          <p:spPr>
            <a:xfrm>
              <a:off x="2016900" y="3027200"/>
              <a:ext cx="6591250" cy="25"/>
            </a:xfrm>
            <a:custGeom>
              <a:avLst/>
              <a:gdLst/>
              <a:ahLst/>
              <a:cxnLst/>
              <a:rect l="l" t="t" r="r" b="b"/>
              <a:pathLst>
                <a:path w="263650" h="1" fill="none" extrusionOk="0">
                  <a:moveTo>
                    <a:pt x="1" y="1"/>
                  </a:moveTo>
                  <a:lnTo>
                    <a:pt x="263649" y="1"/>
                  </a:lnTo>
                </a:path>
              </a:pathLst>
            </a:custGeom>
            <a:solidFill>
              <a:srgbClr val="A1DAF8"/>
            </a:solidFill>
            <a:ln w="9525" cap="flat" cmpd="sng">
              <a:solidFill>
                <a:srgbClr val="D1EAF7"/>
              </a:solidFill>
              <a:prstDash val="solid"/>
              <a:miter lim="581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9" name="Google Shape;679;p27"/>
            <p:cNvSpPr/>
            <p:nvPr/>
          </p:nvSpPr>
          <p:spPr>
            <a:xfrm>
              <a:off x="2016900" y="3172600"/>
              <a:ext cx="6591250" cy="25"/>
            </a:xfrm>
            <a:custGeom>
              <a:avLst/>
              <a:gdLst/>
              <a:ahLst/>
              <a:cxnLst/>
              <a:rect l="l" t="t" r="r" b="b"/>
              <a:pathLst>
                <a:path w="263650" h="1" fill="none" extrusionOk="0">
                  <a:moveTo>
                    <a:pt x="1" y="1"/>
                  </a:moveTo>
                  <a:lnTo>
                    <a:pt x="263649" y="1"/>
                  </a:lnTo>
                </a:path>
              </a:pathLst>
            </a:custGeom>
            <a:solidFill>
              <a:srgbClr val="A1DAF8"/>
            </a:solidFill>
            <a:ln w="9525" cap="flat" cmpd="sng">
              <a:solidFill>
                <a:srgbClr val="D1EAF7"/>
              </a:solidFill>
              <a:prstDash val="solid"/>
              <a:miter lim="581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0" name="Google Shape;680;p27"/>
            <p:cNvSpPr/>
            <p:nvPr/>
          </p:nvSpPr>
          <p:spPr>
            <a:xfrm>
              <a:off x="2016900" y="3460500"/>
              <a:ext cx="6591250" cy="25"/>
            </a:xfrm>
            <a:custGeom>
              <a:avLst/>
              <a:gdLst/>
              <a:ahLst/>
              <a:cxnLst/>
              <a:rect l="l" t="t" r="r" b="b"/>
              <a:pathLst>
                <a:path w="263650" h="1" fill="none" extrusionOk="0">
                  <a:moveTo>
                    <a:pt x="1" y="1"/>
                  </a:moveTo>
                  <a:lnTo>
                    <a:pt x="263649" y="1"/>
                  </a:lnTo>
                </a:path>
              </a:pathLst>
            </a:custGeom>
            <a:solidFill>
              <a:srgbClr val="A1DAF8"/>
            </a:solidFill>
            <a:ln w="9525" cap="flat" cmpd="sng">
              <a:solidFill>
                <a:srgbClr val="D1EAF7"/>
              </a:solidFill>
              <a:prstDash val="solid"/>
              <a:miter lim="581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1" name="Google Shape;681;p27"/>
            <p:cNvSpPr/>
            <p:nvPr/>
          </p:nvSpPr>
          <p:spPr>
            <a:xfrm>
              <a:off x="2016900" y="3605925"/>
              <a:ext cx="6591250" cy="25"/>
            </a:xfrm>
            <a:custGeom>
              <a:avLst/>
              <a:gdLst/>
              <a:ahLst/>
              <a:cxnLst/>
              <a:rect l="l" t="t" r="r" b="b"/>
              <a:pathLst>
                <a:path w="263650" h="1" fill="none" extrusionOk="0">
                  <a:moveTo>
                    <a:pt x="1" y="0"/>
                  </a:moveTo>
                  <a:lnTo>
                    <a:pt x="263649" y="0"/>
                  </a:lnTo>
                </a:path>
              </a:pathLst>
            </a:custGeom>
            <a:solidFill>
              <a:srgbClr val="A1DAF8"/>
            </a:solidFill>
            <a:ln w="9525" cap="flat" cmpd="sng">
              <a:solidFill>
                <a:srgbClr val="D1EAF7"/>
              </a:solidFill>
              <a:prstDash val="solid"/>
              <a:miter lim="581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2" name="Google Shape;682;p27"/>
            <p:cNvSpPr/>
            <p:nvPr/>
          </p:nvSpPr>
          <p:spPr>
            <a:xfrm>
              <a:off x="2016900" y="3892350"/>
              <a:ext cx="6591250" cy="25"/>
            </a:xfrm>
            <a:custGeom>
              <a:avLst/>
              <a:gdLst/>
              <a:ahLst/>
              <a:cxnLst/>
              <a:rect l="l" t="t" r="r" b="b"/>
              <a:pathLst>
                <a:path w="263650" h="1" fill="none" extrusionOk="0">
                  <a:moveTo>
                    <a:pt x="1" y="1"/>
                  </a:moveTo>
                  <a:lnTo>
                    <a:pt x="263649" y="1"/>
                  </a:lnTo>
                </a:path>
              </a:pathLst>
            </a:custGeom>
            <a:solidFill>
              <a:srgbClr val="A1DAF8"/>
            </a:solidFill>
            <a:ln w="9525" cap="flat" cmpd="sng">
              <a:solidFill>
                <a:srgbClr val="D1EAF7"/>
              </a:solidFill>
              <a:prstDash val="solid"/>
              <a:miter lim="581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3" name="Google Shape;683;p27"/>
            <p:cNvSpPr/>
            <p:nvPr/>
          </p:nvSpPr>
          <p:spPr>
            <a:xfrm>
              <a:off x="2016900" y="4037775"/>
              <a:ext cx="6591250" cy="25"/>
            </a:xfrm>
            <a:custGeom>
              <a:avLst/>
              <a:gdLst/>
              <a:ahLst/>
              <a:cxnLst/>
              <a:rect l="l" t="t" r="r" b="b"/>
              <a:pathLst>
                <a:path w="263650" h="1" fill="none" extrusionOk="0">
                  <a:moveTo>
                    <a:pt x="1" y="0"/>
                  </a:moveTo>
                  <a:lnTo>
                    <a:pt x="263649" y="0"/>
                  </a:lnTo>
                </a:path>
              </a:pathLst>
            </a:custGeom>
            <a:solidFill>
              <a:srgbClr val="A1DAF8"/>
            </a:solidFill>
            <a:ln w="9525" cap="flat" cmpd="sng">
              <a:solidFill>
                <a:srgbClr val="D1EAF7"/>
              </a:solidFill>
              <a:prstDash val="solid"/>
              <a:miter lim="581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4" name="Google Shape;684;p27"/>
            <p:cNvSpPr/>
            <p:nvPr/>
          </p:nvSpPr>
          <p:spPr>
            <a:xfrm>
              <a:off x="2892250" y="1269275"/>
              <a:ext cx="25" cy="2916825"/>
            </a:xfrm>
            <a:custGeom>
              <a:avLst/>
              <a:gdLst/>
              <a:ahLst/>
              <a:cxnLst/>
              <a:rect l="l" t="t" r="r" b="b"/>
              <a:pathLst>
                <a:path w="1" h="116673" fill="none" extrusionOk="0">
                  <a:moveTo>
                    <a:pt x="0" y="0"/>
                  </a:moveTo>
                  <a:lnTo>
                    <a:pt x="0" y="116673"/>
                  </a:lnTo>
                </a:path>
              </a:pathLst>
            </a:custGeom>
            <a:solidFill>
              <a:srgbClr val="E72D53"/>
            </a:solidFill>
            <a:ln w="18900" cap="flat" cmpd="sng">
              <a:solidFill>
                <a:srgbClr val="E72D53"/>
              </a:solidFill>
              <a:prstDash val="solid"/>
              <a:miter lim="581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85" name="Google Shape;685;p27"/>
          <p:cNvSpPr txBox="1">
            <a:spLocks noGrp="1"/>
          </p:cNvSpPr>
          <p:nvPr>
            <p:ph type="title"/>
          </p:nvPr>
        </p:nvSpPr>
        <p:spPr>
          <a:xfrm rot="-261720">
            <a:off x="1544505" y="1265283"/>
            <a:ext cx="3113419" cy="17738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 b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686" name="Google Shape;686;p27"/>
          <p:cNvSpPr txBox="1">
            <a:spLocks noGrp="1"/>
          </p:cNvSpPr>
          <p:nvPr>
            <p:ph type="subTitle" idx="1"/>
          </p:nvPr>
        </p:nvSpPr>
        <p:spPr>
          <a:xfrm flipH="1">
            <a:off x="5477700" y="2612800"/>
            <a:ext cx="3834400" cy="20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398224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959643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377102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57AE2-88F5-41C3-96E4-C5B831D220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A8F1F4-4226-418F-9557-877E19BA90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D55643-4705-46DC-A26A-7458FB9C9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92C0D-251D-4407-8359-8AF625F853A5}" type="datetimeFigureOut">
              <a:rPr lang="en-US" smtClean="0"/>
              <a:t>25-Apr-21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8BFA23-35EC-4083-B519-EDFDEA299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3672F9-424B-452E-92EC-E9E920650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511E-924A-46DA-8083-5D94899DE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38923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EEC48-3044-4DD6-A7E7-4CAD70F97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003B6-D900-464E-AFCF-228E091A78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144CBC-25C9-4F96-8FEC-E2C53A430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92C0D-251D-4407-8359-8AF625F853A5}" type="datetimeFigureOut">
              <a:rPr lang="en-US" smtClean="0"/>
              <a:t>25-Apr-21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BE89A-E369-4D66-8E46-CE7F9B714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A4AA7C-2B36-480F-9D34-34D8CCE33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511E-924A-46DA-8083-5D94899DE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42247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ADFEF-B564-451D-B760-0967902B0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95D64-243D-4BF0-BECB-0F181207D3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14662B-56BB-436D-9661-B0021D392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92C0D-251D-4407-8359-8AF625F853A5}" type="datetimeFigureOut">
              <a:rPr lang="en-US" smtClean="0"/>
              <a:t>25-Apr-21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78560-1D24-4875-89A5-0632397F4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673E2-5122-49F6-B8B0-634C987D7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511E-924A-46DA-8083-5D94899DE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86479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7C44D-255A-4D90-A17C-3C571603C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B8C06-8BF1-4100-929A-0F7496A37D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708E01-1522-4769-98B5-69BB542FF0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30B16E-C111-4345-ABBB-27D98FBF0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92C0D-251D-4407-8359-8AF625F853A5}" type="datetimeFigureOut">
              <a:rPr lang="en-US" smtClean="0"/>
              <a:t>25-Apr-21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EC16C8-7474-4342-B296-FCFCDE512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3D7F29-3ADC-4FFB-B7D6-4ADB6364D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511E-924A-46DA-8083-5D94899DE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06012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1EA9-3C6B-41F2-8AF0-697AF4ADF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2C46A-C4D9-4869-A294-C97D2E745F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6D3C4C-FF6B-4844-A79E-615054227B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92D40D-629F-4437-8D09-9888510B92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91D4FA-AC63-467E-9680-01ACA6BDBB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F9B3BE-FC24-4800-A128-8B1255DE5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92C0D-251D-4407-8359-8AF625F853A5}" type="datetimeFigureOut">
              <a:rPr lang="en-US" smtClean="0"/>
              <a:t>25-Apr-21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388ACA-9208-4109-ACE6-DB61E2134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AE55ED-8F60-4C20-A918-7DE1922DB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511E-924A-46DA-8083-5D94899DE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91534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66CD8-C5AE-4243-A14F-CACAA3DF6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2F25AE-DE87-449E-A89E-1803E9A9A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92C0D-251D-4407-8359-8AF625F853A5}" type="datetimeFigureOut">
              <a:rPr lang="en-US" smtClean="0"/>
              <a:t>25-Apr-21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C75CAE-16FA-40A7-8F9C-E1AE20EA7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BD4E55-C2EC-4C34-A01E-E801913DE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511E-924A-46DA-8083-5D94899DE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92800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9C3C35-3AAC-464A-98EF-67E2EF1EF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92C0D-251D-4407-8359-8AF625F853A5}" type="datetimeFigureOut">
              <a:rPr lang="en-US" smtClean="0"/>
              <a:t>25-Apr-21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D6ECD8-0133-4E7D-BAA7-4391786F2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555992-AA1C-43A5-9F56-88ADEF406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511E-924A-46DA-8083-5D94899DE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81286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5A7F4-C0E1-4675-AB2D-D8289AF01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356C0-E1AF-4FDD-BDDB-4EF163EAB2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8DDCFB-628A-41EF-A32C-1B78A1A142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B42916-4E92-40D9-9D33-8E754329F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92C0D-251D-4407-8359-8AF625F853A5}" type="datetimeFigureOut">
              <a:rPr lang="en-US" smtClean="0"/>
              <a:t>25-Apr-21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EB74A4-3D9E-4CCA-A596-FB7F500C0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51957-645E-4684-BE81-6F30C34D6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511E-924A-46DA-8083-5D94899DE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32095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74B6E-EC28-4251-B405-1F10F6E1F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BFFFCB-F122-43DD-87F9-6C32ECBCAB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F1280E-5752-4042-84A6-27DBBCEADD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8BA7E1-793E-49EC-8935-5DE7019F3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92C0D-251D-4407-8359-8AF625F853A5}" type="datetimeFigureOut">
              <a:rPr lang="en-US" smtClean="0"/>
              <a:t>25-Apr-21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43DD6F-E648-441A-8D51-46799C759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E55062-BB0A-4166-86BE-C42148E67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511E-924A-46DA-8083-5D94899DE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90072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39152-C90D-4166-9E42-FC6FB33BD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F4B985-52D9-43CA-93EF-4C291989BF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C0E3C3-5C8A-4747-A26D-B929F9C9D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92C0D-251D-4407-8359-8AF625F853A5}" type="datetimeFigureOut">
              <a:rPr lang="en-US" smtClean="0"/>
              <a:t>25-Apr-21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3E4738-4C7C-4E27-91A8-29222DAFB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AFD127-BF85-4FDC-B597-802B6F507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511E-924A-46DA-8083-5D94899DE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48874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045FE2-647B-4110-97C8-22CAE5A5B1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825CA1-4D76-4C6D-8FFE-A94AD26EB8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09C1C4-AF59-4842-B856-128DE320A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92C0D-251D-4407-8359-8AF625F853A5}" type="datetimeFigureOut">
              <a:rPr lang="en-US" smtClean="0"/>
              <a:t>25-Apr-21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37017-C29E-4C1C-A0C3-38D7D2B59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9DBE58-A69A-417E-9058-D764E2908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511E-924A-46DA-8083-5D94899DE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24016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chemeClr val="dk2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2515267" y="2186600"/>
            <a:ext cx="7161600" cy="228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grpSp>
        <p:nvGrpSpPr>
          <p:cNvPr id="22" name="Google Shape;22;p2"/>
          <p:cNvGrpSpPr/>
          <p:nvPr/>
        </p:nvGrpSpPr>
        <p:grpSpPr>
          <a:xfrm>
            <a:off x="-114000" y="-224871"/>
            <a:ext cx="12387125" cy="7235872"/>
            <a:chOff x="-85500" y="-168653"/>
            <a:chExt cx="9290344" cy="5426904"/>
          </a:xfrm>
        </p:grpSpPr>
        <p:grpSp>
          <p:nvGrpSpPr>
            <p:cNvPr id="23" name="Google Shape;23;p2"/>
            <p:cNvGrpSpPr/>
            <p:nvPr/>
          </p:nvGrpSpPr>
          <p:grpSpPr>
            <a:xfrm>
              <a:off x="3870624" y="271731"/>
              <a:ext cx="531017" cy="704779"/>
              <a:chOff x="3870624" y="271731"/>
              <a:chExt cx="531017" cy="704779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3870624" y="311200"/>
                <a:ext cx="425807" cy="385849"/>
              </a:xfrm>
              <a:custGeom>
                <a:avLst/>
                <a:gdLst/>
                <a:ahLst/>
                <a:cxnLst/>
                <a:rect l="l" t="t" r="r" b="b"/>
                <a:pathLst>
                  <a:path w="35017" h="31731" extrusionOk="0">
                    <a:moveTo>
                      <a:pt x="16911" y="1"/>
                    </a:moveTo>
                    <a:lnTo>
                      <a:pt x="15596" y="61"/>
                    </a:lnTo>
                    <a:lnTo>
                      <a:pt x="14282" y="240"/>
                    </a:lnTo>
                    <a:lnTo>
                      <a:pt x="13027" y="479"/>
                    </a:lnTo>
                    <a:lnTo>
                      <a:pt x="11772" y="837"/>
                    </a:lnTo>
                    <a:lnTo>
                      <a:pt x="10517" y="1256"/>
                    </a:lnTo>
                    <a:lnTo>
                      <a:pt x="9442" y="1734"/>
                    </a:lnTo>
                    <a:lnTo>
                      <a:pt x="8366" y="2331"/>
                    </a:lnTo>
                    <a:lnTo>
                      <a:pt x="7350" y="2989"/>
                    </a:lnTo>
                    <a:lnTo>
                      <a:pt x="6454" y="3706"/>
                    </a:lnTo>
                    <a:lnTo>
                      <a:pt x="5558" y="4542"/>
                    </a:lnTo>
                    <a:lnTo>
                      <a:pt x="4721" y="5379"/>
                    </a:lnTo>
                    <a:lnTo>
                      <a:pt x="3944" y="6275"/>
                    </a:lnTo>
                    <a:lnTo>
                      <a:pt x="3227" y="7231"/>
                    </a:lnTo>
                    <a:lnTo>
                      <a:pt x="2570" y="8247"/>
                    </a:lnTo>
                    <a:lnTo>
                      <a:pt x="2032" y="9323"/>
                    </a:lnTo>
                    <a:lnTo>
                      <a:pt x="1494" y="10398"/>
                    </a:lnTo>
                    <a:lnTo>
                      <a:pt x="1076" y="11534"/>
                    </a:lnTo>
                    <a:lnTo>
                      <a:pt x="717" y="12669"/>
                    </a:lnTo>
                    <a:lnTo>
                      <a:pt x="419" y="13804"/>
                    </a:lnTo>
                    <a:lnTo>
                      <a:pt x="180" y="14999"/>
                    </a:lnTo>
                    <a:lnTo>
                      <a:pt x="60" y="16194"/>
                    </a:lnTo>
                    <a:lnTo>
                      <a:pt x="0" y="17569"/>
                    </a:lnTo>
                    <a:lnTo>
                      <a:pt x="60" y="18824"/>
                    </a:lnTo>
                    <a:lnTo>
                      <a:pt x="180" y="20079"/>
                    </a:lnTo>
                    <a:lnTo>
                      <a:pt x="478" y="21274"/>
                    </a:lnTo>
                    <a:lnTo>
                      <a:pt x="837" y="22349"/>
                    </a:lnTo>
                    <a:lnTo>
                      <a:pt x="1315" y="23425"/>
                    </a:lnTo>
                    <a:lnTo>
                      <a:pt x="1853" y="24441"/>
                    </a:lnTo>
                    <a:lnTo>
                      <a:pt x="2510" y="25457"/>
                    </a:lnTo>
                    <a:lnTo>
                      <a:pt x="3287" y="26353"/>
                    </a:lnTo>
                    <a:lnTo>
                      <a:pt x="4064" y="27189"/>
                    </a:lnTo>
                    <a:lnTo>
                      <a:pt x="4960" y="27966"/>
                    </a:lnTo>
                    <a:lnTo>
                      <a:pt x="5976" y="28683"/>
                    </a:lnTo>
                    <a:lnTo>
                      <a:pt x="6992" y="29281"/>
                    </a:lnTo>
                    <a:lnTo>
                      <a:pt x="8127" y="29878"/>
                    </a:lnTo>
                    <a:lnTo>
                      <a:pt x="9322" y="30356"/>
                    </a:lnTo>
                    <a:lnTo>
                      <a:pt x="10517" y="30834"/>
                    </a:lnTo>
                    <a:lnTo>
                      <a:pt x="11892" y="31193"/>
                    </a:lnTo>
                    <a:lnTo>
                      <a:pt x="13206" y="31492"/>
                    </a:lnTo>
                    <a:lnTo>
                      <a:pt x="14581" y="31671"/>
                    </a:lnTo>
                    <a:lnTo>
                      <a:pt x="16015" y="31731"/>
                    </a:lnTo>
                    <a:lnTo>
                      <a:pt x="17389" y="31671"/>
                    </a:lnTo>
                    <a:lnTo>
                      <a:pt x="18763" y="31552"/>
                    </a:lnTo>
                    <a:lnTo>
                      <a:pt x="20138" y="31313"/>
                    </a:lnTo>
                    <a:lnTo>
                      <a:pt x="21452" y="30954"/>
                    </a:lnTo>
                    <a:lnTo>
                      <a:pt x="22110" y="30715"/>
                    </a:lnTo>
                    <a:lnTo>
                      <a:pt x="22767" y="30476"/>
                    </a:lnTo>
                    <a:lnTo>
                      <a:pt x="24022" y="29878"/>
                    </a:lnTo>
                    <a:lnTo>
                      <a:pt x="25217" y="29161"/>
                    </a:lnTo>
                    <a:lnTo>
                      <a:pt x="26293" y="28385"/>
                    </a:lnTo>
                    <a:lnTo>
                      <a:pt x="27428" y="27548"/>
                    </a:lnTo>
                    <a:lnTo>
                      <a:pt x="28444" y="26652"/>
                    </a:lnTo>
                    <a:lnTo>
                      <a:pt x="30476" y="24739"/>
                    </a:lnTo>
                    <a:lnTo>
                      <a:pt x="31013" y="24261"/>
                    </a:lnTo>
                    <a:lnTo>
                      <a:pt x="31551" y="23664"/>
                    </a:lnTo>
                    <a:lnTo>
                      <a:pt x="32029" y="23126"/>
                    </a:lnTo>
                    <a:lnTo>
                      <a:pt x="32447" y="22529"/>
                    </a:lnTo>
                    <a:lnTo>
                      <a:pt x="32866" y="21931"/>
                    </a:lnTo>
                    <a:lnTo>
                      <a:pt x="33224" y="21333"/>
                    </a:lnTo>
                    <a:lnTo>
                      <a:pt x="33523" y="20676"/>
                    </a:lnTo>
                    <a:lnTo>
                      <a:pt x="33822" y="20019"/>
                    </a:lnTo>
                    <a:lnTo>
                      <a:pt x="34360" y="18704"/>
                    </a:lnTo>
                    <a:lnTo>
                      <a:pt x="34718" y="17390"/>
                    </a:lnTo>
                    <a:lnTo>
                      <a:pt x="34957" y="16015"/>
                    </a:lnTo>
                    <a:lnTo>
                      <a:pt x="35017" y="14641"/>
                    </a:lnTo>
                    <a:lnTo>
                      <a:pt x="35017" y="13924"/>
                    </a:lnTo>
                    <a:lnTo>
                      <a:pt x="34957" y="13266"/>
                    </a:lnTo>
                    <a:lnTo>
                      <a:pt x="34838" y="12549"/>
                    </a:lnTo>
                    <a:lnTo>
                      <a:pt x="34718" y="11892"/>
                    </a:lnTo>
                    <a:lnTo>
                      <a:pt x="34599" y="11235"/>
                    </a:lnTo>
                    <a:lnTo>
                      <a:pt x="34360" y="10577"/>
                    </a:lnTo>
                    <a:lnTo>
                      <a:pt x="34121" y="9920"/>
                    </a:lnTo>
                    <a:lnTo>
                      <a:pt x="33882" y="9263"/>
                    </a:lnTo>
                    <a:lnTo>
                      <a:pt x="33583" y="8606"/>
                    </a:lnTo>
                    <a:lnTo>
                      <a:pt x="33224" y="8008"/>
                    </a:lnTo>
                    <a:lnTo>
                      <a:pt x="32806" y="7410"/>
                    </a:lnTo>
                    <a:lnTo>
                      <a:pt x="32388" y="6813"/>
                    </a:lnTo>
                    <a:lnTo>
                      <a:pt x="31910" y="6275"/>
                    </a:lnTo>
                    <a:lnTo>
                      <a:pt x="31432" y="5737"/>
                    </a:lnTo>
                    <a:lnTo>
                      <a:pt x="30894" y="5200"/>
                    </a:lnTo>
                    <a:lnTo>
                      <a:pt x="30296" y="4721"/>
                    </a:lnTo>
                    <a:lnTo>
                      <a:pt x="29280" y="3945"/>
                    </a:lnTo>
                    <a:lnTo>
                      <a:pt x="28205" y="3228"/>
                    </a:lnTo>
                    <a:lnTo>
                      <a:pt x="27069" y="2570"/>
                    </a:lnTo>
                    <a:lnTo>
                      <a:pt x="25874" y="1973"/>
                    </a:lnTo>
                    <a:lnTo>
                      <a:pt x="24679" y="1435"/>
                    </a:lnTo>
                    <a:lnTo>
                      <a:pt x="23424" y="1017"/>
                    </a:lnTo>
                    <a:lnTo>
                      <a:pt x="22170" y="658"/>
                    </a:lnTo>
                    <a:lnTo>
                      <a:pt x="20855" y="359"/>
                    </a:lnTo>
                    <a:lnTo>
                      <a:pt x="19540" y="180"/>
                    </a:lnTo>
                    <a:lnTo>
                      <a:pt x="18226" y="61"/>
                    </a:lnTo>
                    <a:lnTo>
                      <a:pt x="1691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3901992" y="271731"/>
                <a:ext cx="499650" cy="704779"/>
              </a:xfrm>
              <a:custGeom>
                <a:avLst/>
                <a:gdLst/>
                <a:ahLst/>
                <a:cxnLst/>
                <a:rect l="l" t="t" r="r" b="b"/>
                <a:pathLst>
                  <a:path w="580988" h="819510" extrusionOk="0">
                    <a:moveTo>
                      <a:pt x="261759" y="635000"/>
                    </a:moveTo>
                    <a:cubicBezTo>
                      <a:pt x="260489" y="670560"/>
                      <a:pt x="259854" y="707390"/>
                      <a:pt x="258584" y="743585"/>
                    </a:cubicBezTo>
                    <a:cubicBezTo>
                      <a:pt x="292874" y="774065"/>
                      <a:pt x="337324" y="753745"/>
                      <a:pt x="370344" y="778510"/>
                    </a:cubicBezTo>
                    <a:cubicBezTo>
                      <a:pt x="388124" y="796290"/>
                      <a:pt x="360184" y="805815"/>
                      <a:pt x="345579" y="806450"/>
                    </a:cubicBezTo>
                    <a:cubicBezTo>
                      <a:pt x="281444" y="810895"/>
                      <a:pt x="120154" y="844550"/>
                      <a:pt x="84594" y="782320"/>
                    </a:cubicBezTo>
                    <a:cubicBezTo>
                      <a:pt x="104914" y="743585"/>
                      <a:pt x="160159" y="739140"/>
                      <a:pt x="200164" y="733425"/>
                    </a:cubicBezTo>
                    <a:cubicBezTo>
                      <a:pt x="208419" y="702310"/>
                      <a:pt x="212229" y="670560"/>
                      <a:pt x="214769" y="636905"/>
                    </a:cubicBezTo>
                    <a:cubicBezTo>
                      <a:pt x="180479" y="630555"/>
                      <a:pt x="21729" y="575945"/>
                      <a:pt x="35064" y="537210"/>
                    </a:cubicBezTo>
                    <a:cubicBezTo>
                      <a:pt x="45859" y="514985"/>
                      <a:pt x="66179" y="514985"/>
                      <a:pt x="85864" y="524510"/>
                    </a:cubicBezTo>
                    <a:cubicBezTo>
                      <a:pt x="101739" y="527685"/>
                      <a:pt x="102374" y="527685"/>
                      <a:pt x="110629" y="506730"/>
                    </a:cubicBezTo>
                    <a:cubicBezTo>
                      <a:pt x="-130036" y="377825"/>
                      <a:pt x="62369" y="18415"/>
                      <a:pt x="303034" y="81280"/>
                    </a:cubicBezTo>
                    <a:cubicBezTo>
                      <a:pt x="336054" y="60325"/>
                      <a:pt x="301764" y="19050"/>
                      <a:pt x="337959" y="0"/>
                    </a:cubicBezTo>
                    <a:cubicBezTo>
                      <a:pt x="712609" y="106045"/>
                      <a:pt x="628154" y="591820"/>
                      <a:pt x="261759" y="635000"/>
                    </a:cubicBezTo>
                    <a:close/>
                    <a:moveTo>
                      <a:pt x="499884" y="133350"/>
                    </a:moveTo>
                    <a:cubicBezTo>
                      <a:pt x="496709" y="130810"/>
                      <a:pt x="494169" y="128905"/>
                      <a:pt x="490994" y="126365"/>
                    </a:cubicBezTo>
                    <a:cubicBezTo>
                      <a:pt x="486549" y="104775"/>
                      <a:pt x="434479" y="60960"/>
                      <a:pt x="410349" y="62865"/>
                    </a:cubicBezTo>
                    <a:cubicBezTo>
                      <a:pt x="432574" y="86360"/>
                      <a:pt x="460514" y="116205"/>
                      <a:pt x="490994" y="125730"/>
                    </a:cubicBezTo>
                    <a:cubicBezTo>
                      <a:pt x="496074" y="130810"/>
                      <a:pt x="508774" y="133350"/>
                      <a:pt x="503694" y="142240"/>
                    </a:cubicBezTo>
                    <a:cubicBezTo>
                      <a:pt x="556399" y="230505"/>
                      <a:pt x="555764" y="327025"/>
                      <a:pt x="531634" y="424815"/>
                    </a:cubicBezTo>
                    <a:cubicBezTo>
                      <a:pt x="461784" y="501650"/>
                      <a:pt x="409079" y="557530"/>
                      <a:pt x="303669" y="596265"/>
                    </a:cubicBezTo>
                    <a:cubicBezTo>
                      <a:pt x="379869" y="597535"/>
                      <a:pt x="484644" y="531495"/>
                      <a:pt x="502424" y="456565"/>
                    </a:cubicBezTo>
                    <a:cubicBezTo>
                      <a:pt x="528459" y="450850"/>
                      <a:pt x="532904" y="424180"/>
                      <a:pt x="534174" y="401955"/>
                    </a:cubicBezTo>
                    <a:cubicBezTo>
                      <a:pt x="576719" y="365760"/>
                      <a:pt x="577354" y="186055"/>
                      <a:pt x="515759" y="169545"/>
                    </a:cubicBezTo>
                    <a:cubicBezTo>
                      <a:pt x="510679" y="167005"/>
                      <a:pt x="506234" y="163830"/>
                      <a:pt x="508774" y="156845"/>
                    </a:cubicBezTo>
                    <a:cubicBezTo>
                      <a:pt x="506234" y="149225"/>
                      <a:pt x="503694" y="140970"/>
                      <a:pt x="499884" y="133350"/>
                    </a:cubicBezTo>
                    <a:close/>
                    <a:moveTo>
                      <a:pt x="436384" y="353060"/>
                    </a:moveTo>
                    <a:cubicBezTo>
                      <a:pt x="407174" y="354330"/>
                      <a:pt x="381774" y="360680"/>
                      <a:pt x="357009" y="374650"/>
                    </a:cubicBezTo>
                    <a:cubicBezTo>
                      <a:pt x="315099" y="355600"/>
                      <a:pt x="231914" y="308610"/>
                      <a:pt x="218579" y="382905"/>
                    </a:cubicBezTo>
                    <a:cubicBezTo>
                      <a:pt x="273824" y="443230"/>
                      <a:pt x="255409" y="433070"/>
                      <a:pt x="251599" y="511175"/>
                    </a:cubicBezTo>
                    <a:cubicBezTo>
                      <a:pt x="299224" y="529590"/>
                      <a:pt x="336689" y="398145"/>
                      <a:pt x="367169" y="370205"/>
                    </a:cubicBezTo>
                    <a:cubicBezTo>
                      <a:pt x="385584" y="381635"/>
                      <a:pt x="386854" y="407035"/>
                      <a:pt x="405269" y="418465"/>
                    </a:cubicBezTo>
                    <a:cubicBezTo>
                      <a:pt x="433844" y="408305"/>
                      <a:pt x="393204" y="377190"/>
                      <a:pt x="412254" y="367030"/>
                    </a:cubicBezTo>
                    <a:cubicBezTo>
                      <a:pt x="416699" y="370840"/>
                      <a:pt x="421144" y="375285"/>
                      <a:pt x="424954" y="379095"/>
                    </a:cubicBezTo>
                    <a:cubicBezTo>
                      <a:pt x="441464" y="362585"/>
                      <a:pt x="432574" y="347345"/>
                      <a:pt x="445909" y="325755"/>
                    </a:cubicBezTo>
                    <a:cubicBezTo>
                      <a:pt x="430034" y="335280"/>
                      <a:pt x="435114" y="344805"/>
                      <a:pt x="436384" y="353060"/>
                    </a:cubicBezTo>
                    <a:close/>
                    <a:moveTo>
                      <a:pt x="230009" y="513715"/>
                    </a:moveTo>
                    <a:cubicBezTo>
                      <a:pt x="255409" y="407035"/>
                      <a:pt x="231279" y="448310"/>
                      <a:pt x="205244" y="394335"/>
                    </a:cubicBezTo>
                    <a:cubicBezTo>
                      <a:pt x="189369" y="314325"/>
                      <a:pt x="283349" y="313055"/>
                      <a:pt x="332879" y="344805"/>
                    </a:cubicBezTo>
                    <a:cubicBezTo>
                      <a:pt x="358914" y="363855"/>
                      <a:pt x="376694" y="337820"/>
                      <a:pt x="403364" y="332105"/>
                    </a:cubicBezTo>
                    <a:cubicBezTo>
                      <a:pt x="402094" y="320675"/>
                      <a:pt x="411619" y="307975"/>
                      <a:pt x="402094" y="296545"/>
                    </a:cubicBezTo>
                    <a:cubicBezTo>
                      <a:pt x="353199" y="279400"/>
                      <a:pt x="317004" y="340360"/>
                      <a:pt x="268109" y="302260"/>
                    </a:cubicBezTo>
                    <a:cubicBezTo>
                      <a:pt x="269379" y="285115"/>
                      <a:pt x="264934" y="267335"/>
                      <a:pt x="270649" y="250190"/>
                    </a:cubicBezTo>
                    <a:cubicBezTo>
                      <a:pt x="300494" y="255270"/>
                      <a:pt x="300494" y="255270"/>
                      <a:pt x="325894" y="247650"/>
                    </a:cubicBezTo>
                    <a:cubicBezTo>
                      <a:pt x="323989" y="200025"/>
                      <a:pt x="376694" y="215265"/>
                      <a:pt x="358279" y="186055"/>
                    </a:cubicBezTo>
                    <a:cubicBezTo>
                      <a:pt x="304939" y="220345"/>
                      <a:pt x="315099" y="162560"/>
                      <a:pt x="344944" y="137795"/>
                    </a:cubicBezTo>
                    <a:cubicBezTo>
                      <a:pt x="302399" y="85725"/>
                      <a:pt x="217944" y="74930"/>
                      <a:pt x="165239" y="116205"/>
                    </a:cubicBezTo>
                    <a:cubicBezTo>
                      <a:pt x="174129" y="136525"/>
                      <a:pt x="202704" y="120650"/>
                      <a:pt x="210324" y="145415"/>
                    </a:cubicBezTo>
                    <a:cubicBezTo>
                      <a:pt x="183019" y="164465"/>
                      <a:pt x="149364" y="167640"/>
                      <a:pt x="120154" y="178435"/>
                    </a:cubicBezTo>
                    <a:cubicBezTo>
                      <a:pt x="119519" y="249555"/>
                      <a:pt x="77609" y="200660"/>
                      <a:pt x="53479" y="242570"/>
                    </a:cubicBezTo>
                    <a:cubicBezTo>
                      <a:pt x="52844" y="280670"/>
                      <a:pt x="111899" y="318770"/>
                      <a:pt x="89674" y="349885"/>
                    </a:cubicBezTo>
                    <a:cubicBezTo>
                      <a:pt x="61734" y="365760"/>
                      <a:pt x="50939" y="386080"/>
                      <a:pt x="61734" y="417830"/>
                    </a:cubicBezTo>
                    <a:cubicBezTo>
                      <a:pt x="66814" y="497840"/>
                      <a:pt x="167779" y="506730"/>
                      <a:pt x="230009" y="513715"/>
                    </a:cubicBezTo>
                    <a:close/>
                    <a:moveTo>
                      <a:pt x="146824" y="548005"/>
                    </a:moveTo>
                    <a:cubicBezTo>
                      <a:pt x="246519" y="612140"/>
                      <a:pt x="365264" y="559435"/>
                      <a:pt x="444639" y="488315"/>
                    </a:cubicBezTo>
                    <a:cubicBezTo>
                      <a:pt x="592594" y="370205"/>
                      <a:pt x="534809" y="123190"/>
                      <a:pt x="361454" y="66040"/>
                    </a:cubicBezTo>
                    <a:cubicBezTo>
                      <a:pt x="356374" y="76200"/>
                      <a:pt x="351929" y="86995"/>
                      <a:pt x="347484" y="97155"/>
                    </a:cubicBezTo>
                    <a:cubicBezTo>
                      <a:pt x="399554" y="145415"/>
                      <a:pt x="445274" y="203835"/>
                      <a:pt x="470039" y="269875"/>
                    </a:cubicBezTo>
                    <a:cubicBezTo>
                      <a:pt x="482739" y="398145"/>
                      <a:pt x="370979" y="535940"/>
                      <a:pt x="239534" y="533400"/>
                    </a:cubicBezTo>
                    <a:cubicBezTo>
                      <a:pt x="208419" y="534670"/>
                      <a:pt x="155714" y="500380"/>
                      <a:pt x="146824" y="548005"/>
                    </a:cubicBezTo>
                    <a:close/>
                    <a:moveTo>
                      <a:pt x="349389" y="258445"/>
                    </a:moveTo>
                    <a:cubicBezTo>
                      <a:pt x="328434" y="275590"/>
                      <a:pt x="303034" y="261620"/>
                      <a:pt x="280174" y="271145"/>
                    </a:cubicBezTo>
                    <a:cubicBezTo>
                      <a:pt x="280809" y="276225"/>
                      <a:pt x="280809" y="282575"/>
                      <a:pt x="281444" y="287655"/>
                    </a:cubicBezTo>
                    <a:cubicBezTo>
                      <a:pt x="318909" y="297815"/>
                      <a:pt x="320814" y="297815"/>
                      <a:pt x="345579" y="276225"/>
                    </a:cubicBezTo>
                    <a:cubicBezTo>
                      <a:pt x="369709" y="259080"/>
                      <a:pt x="380504" y="287655"/>
                      <a:pt x="414159" y="257175"/>
                    </a:cubicBezTo>
                    <a:cubicBezTo>
                      <a:pt x="501154" y="334010"/>
                      <a:pt x="394474" y="136525"/>
                      <a:pt x="369709" y="156845"/>
                    </a:cubicBezTo>
                    <a:cubicBezTo>
                      <a:pt x="384314" y="175895"/>
                      <a:pt x="384314" y="196850"/>
                      <a:pt x="379234" y="217805"/>
                    </a:cubicBezTo>
                    <a:cubicBezTo>
                      <a:pt x="368439" y="223520"/>
                      <a:pt x="359549" y="227965"/>
                      <a:pt x="349389" y="233045"/>
                    </a:cubicBezTo>
                    <a:cubicBezTo>
                      <a:pt x="349389" y="241935"/>
                      <a:pt x="349389" y="250190"/>
                      <a:pt x="349389" y="258445"/>
                    </a:cubicBezTo>
                    <a:close/>
                    <a:moveTo>
                      <a:pt x="311289" y="781685"/>
                    </a:moveTo>
                    <a:cubicBezTo>
                      <a:pt x="221754" y="765175"/>
                      <a:pt x="239534" y="797560"/>
                      <a:pt x="234454" y="698500"/>
                    </a:cubicBezTo>
                    <a:cubicBezTo>
                      <a:pt x="219214" y="720090"/>
                      <a:pt x="230644" y="746125"/>
                      <a:pt x="213499" y="765175"/>
                    </a:cubicBezTo>
                    <a:cubicBezTo>
                      <a:pt x="205244" y="761365"/>
                      <a:pt x="196989" y="756920"/>
                      <a:pt x="189369" y="753745"/>
                    </a:cubicBezTo>
                    <a:cubicBezTo>
                      <a:pt x="132854" y="764540"/>
                      <a:pt x="122694" y="769620"/>
                      <a:pt x="115709" y="788035"/>
                    </a:cubicBezTo>
                    <a:cubicBezTo>
                      <a:pt x="178574" y="794385"/>
                      <a:pt x="254774" y="810895"/>
                      <a:pt x="311289" y="781685"/>
                    </a:cubicBezTo>
                    <a:close/>
                    <a:moveTo>
                      <a:pt x="34429" y="252095"/>
                    </a:moveTo>
                    <a:cubicBezTo>
                      <a:pt x="6489" y="302895"/>
                      <a:pt x="9664" y="356870"/>
                      <a:pt x="39509" y="404495"/>
                    </a:cubicBezTo>
                    <a:cubicBezTo>
                      <a:pt x="31889" y="368935"/>
                      <a:pt x="53479" y="352425"/>
                      <a:pt x="78879" y="331470"/>
                    </a:cubicBezTo>
                    <a:cubicBezTo>
                      <a:pt x="64909" y="305435"/>
                      <a:pt x="50939" y="281305"/>
                      <a:pt x="34429" y="252095"/>
                    </a:cubicBezTo>
                    <a:close/>
                    <a:moveTo>
                      <a:pt x="259854" y="602615"/>
                    </a:moveTo>
                    <a:cubicBezTo>
                      <a:pt x="205879" y="591185"/>
                      <a:pt x="151269" y="582930"/>
                      <a:pt x="104279" y="551815"/>
                    </a:cubicBezTo>
                    <a:cubicBezTo>
                      <a:pt x="93484" y="545465"/>
                      <a:pt x="82689" y="538480"/>
                      <a:pt x="66179" y="544195"/>
                    </a:cubicBezTo>
                    <a:cubicBezTo>
                      <a:pt x="116979" y="590550"/>
                      <a:pt x="191909" y="628650"/>
                      <a:pt x="259854" y="602615"/>
                    </a:cubicBezTo>
                    <a:close/>
                    <a:moveTo>
                      <a:pt x="372249" y="408940"/>
                    </a:moveTo>
                    <a:cubicBezTo>
                      <a:pt x="360184" y="434975"/>
                      <a:pt x="317639" y="460375"/>
                      <a:pt x="330974" y="486410"/>
                    </a:cubicBezTo>
                    <a:cubicBezTo>
                      <a:pt x="354469" y="474345"/>
                      <a:pt x="376059" y="459105"/>
                      <a:pt x="390029" y="434975"/>
                    </a:cubicBezTo>
                    <a:cubicBezTo>
                      <a:pt x="387489" y="422910"/>
                      <a:pt x="383044" y="414020"/>
                      <a:pt x="372249" y="408940"/>
                    </a:cubicBezTo>
                    <a:close/>
                    <a:moveTo>
                      <a:pt x="172859" y="144145"/>
                    </a:moveTo>
                    <a:cubicBezTo>
                      <a:pt x="151904" y="118745"/>
                      <a:pt x="120154" y="129540"/>
                      <a:pt x="109994" y="155575"/>
                    </a:cubicBezTo>
                    <a:cubicBezTo>
                      <a:pt x="132854" y="161925"/>
                      <a:pt x="150634" y="152400"/>
                      <a:pt x="172859" y="144145"/>
                    </a:cubicBezTo>
                    <a:close/>
                    <a:moveTo>
                      <a:pt x="92214" y="161290"/>
                    </a:moveTo>
                    <a:cubicBezTo>
                      <a:pt x="76339" y="176530"/>
                      <a:pt x="62369" y="186690"/>
                      <a:pt x="59829" y="206375"/>
                    </a:cubicBezTo>
                    <a:cubicBezTo>
                      <a:pt x="106184" y="216535"/>
                      <a:pt x="99834" y="196215"/>
                      <a:pt x="92214" y="161290"/>
                    </a:cubicBezTo>
                    <a:close/>
                    <a:moveTo>
                      <a:pt x="342404" y="28575"/>
                    </a:moveTo>
                    <a:cubicBezTo>
                      <a:pt x="351294" y="37465"/>
                      <a:pt x="362089" y="39370"/>
                      <a:pt x="374154" y="41910"/>
                    </a:cubicBezTo>
                    <a:cubicBezTo>
                      <a:pt x="362089" y="22860"/>
                      <a:pt x="362089" y="22860"/>
                      <a:pt x="342404" y="2857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grpSp>
          <p:nvGrpSpPr>
            <p:cNvPr id="26" name="Google Shape;26;p2"/>
            <p:cNvGrpSpPr/>
            <p:nvPr/>
          </p:nvGrpSpPr>
          <p:grpSpPr>
            <a:xfrm>
              <a:off x="-85500" y="4299338"/>
              <a:ext cx="612915" cy="585559"/>
              <a:chOff x="8158724" y="4646275"/>
              <a:chExt cx="612915" cy="585559"/>
            </a:xfrm>
          </p:grpSpPr>
          <p:sp>
            <p:nvSpPr>
              <p:cNvPr id="27" name="Google Shape;27;p2"/>
              <p:cNvSpPr/>
              <p:nvPr/>
            </p:nvSpPr>
            <p:spPr>
              <a:xfrm>
                <a:off x="8158724" y="4646275"/>
                <a:ext cx="511423" cy="463431"/>
              </a:xfrm>
              <a:custGeom>
                <a:avLst/>
                <a:gdLst/>
                <a:ahLst/>
                <a:cxnLst/>
                <a:rect l="l" t="t" r="r" b="b"/>
                <a:pathLst>
                  <a:path w="35017" h="31731" extrusionOk="0">
                    <a:moveTo>
                      <a:pt x="16911" y="1"/>
                    </a:moveTo>
                    <a:lnTo>
                      <a:pt x="15596" y="61"/>
                    </a:lnTo>
                    <a:lnTo>
                      <a:pt x="14282" y="240"/>
                    </a:lnTo>
                    <a:lnTo>
                      <a:pt x="13027" y="479"/>
                    </a:lnTo>
                    <a:lnTo>
                      <a:pt x="11772" y="837"/>
                    </a:lnTo>
                    <a:lnTo>
                      <a:pt x="10517" y="1256"/>
                    </a:lnTo>
                    <a:lnTo>
                      <a:pt x="9442" y="1734"/>
                    </a:lnTo>
                    <a:lnTo>
                      <a:pt x="8366" y="2331"/>
                    </a:lnTo>
                    <a:lnTo>
                      <a:pt x="7350" y="2989"/>
                    </a:lnTo>
                    <a:lnTo>
                      <a:pt x="6454" y="3706"/>
                    </a:lnTo>
                    <a:lnTo>
                      <a:pt x="5558" y="4542"/>
                    </a:lnTo>
                    <a:lnTo>
                      <a:pt x="4721" y="5379"/>
                    </a:lnTo>
                    <a:lnTo>
                      <a:pt x="3944" y="6275"/>
                    </a:lnTo>
                    <a:lnTo>
                      <a:pt x="3227" y="7231"/>
                    </a:lnTo>
                    <a:lnTo>
                      <a:pt x="2570" y="8247"/>
                    </a:lnTo>
                    <a:lnTo>
                      <a:pt x="2032" y="9323"/>
                    </a:lnTo>
                    <a:lnTo>
                      <a:pt x="1494" y="10398"/>
                    </a:lnTo>
                    <a:lnTo>
                      <a:pt x="1076" y="11534"/>
                    </a:lnTo>
                    <a:lnTo>
                      <a:pt x="717" y="12669"/>
                    </a:lnTo>
                    <a:lnTo>
                      <a:pt x="419" y="13804"/>
                    </a:lnTo>
                    <a:lnTo>
                      <a:pt x="180" y="14999"/>
                    </a:lnTo>
                    <a:lnTo>
                      <a:pt x="60" y="16194"/>
                    </a:lnTo>
                    <a:lnTo>
                      <a:pt x="0" y="17569"/>
                    </a:lnTo>
                    <a:lnTo>
                      <a:pt x="60" y="18824"/>
                    </a:lnTo>
                    <a:lnTo>
                      <a:pt x="180" y="20079"/>
                    </a:lnTo>
                    <a:lnTo>
                      <a:pt x="478" y="21274"/>
                    </a:lnTo>
                    <a:lnTo>
                      <a:pt x="837" y="22349"/>
                    </a:lnTo>
                    <a:lnTo>
                      <a:pt x="1315" y="23425"/>
                    </a:lnTo>
                    <a:lnTo>
                      <a:pt x="1853" y="24441"/>
                    </a:lnTo>
                    <a:lnTo>
                      <a:pt x="2510" y="25457"/>
                    </a:lnTo>
                    <a:lnTo>
                      <a:pt x="3287" y="26353"/>
                    </a:lnTo>
                    <a:lnTo>
                      <a:pt x="4064" y="27189"/>
                    </a:lnTo>
                    <a:lnTo>
                      <a:pt x="4960" y="27966"/>
                    </a:lnTo>
                    <a:lnTo>
                      <a:pt x="5976" y="28683"/>
                    </a:lnTo>
                    <a:lnTo>
                      <a:pt x="6992" y="29281"/>
                    </a:lnTo>
                    <a:lnTo>
                      <a:pt x="8127" y="29878"/>
                    </a:lnTo>
                    <a:lnTo>
                      <a:pt x="9322" y="30356"/>
                    </a:lnTo>
                    <a:lnTo>
                      <a:pt x="10517" y="30834"/>
                    </a:lnTo>
                    <a:lnTo>
                      <a:pt x="11892" y="31193"/>
                    </a:lnTo>
                    <a:lnTo>
                      <a:pt x="13206" y="31492"/>
                    </a:lnTo>
                    <a:lnTo>
                      <a:pt x="14581" y="31671"/>
                    </a:lnTo>
                    <a:lnTo>
                      <a:pt x="16015" y="31731"/>
                    </a:lnTo>
                    <a:lnTo>
                      <a:pt x="17389" y="31671"/>
                    </a:lnTo>
                    <a:lnTo>
                      <a:pt x="18763" y="31552"/>
                    </a:lnTo>
                    <a:lnTo>
                      <a:pt x="20138" y="31313"/>
                    </a:lnTo>
                    <a:lnTo>
                      <a:pt x="21452" y="30954"/>
                    </a:lnTo>
                    <a:lnTo>
                      <a:pt x="22110" y="30715"/>
                    </a:lnTo>
                    <a:lnTo>
                      <a:pt x="22767" y="30476"/>
                    </a:lnTo>
                    <a:lnTo>
                      <a:pt x="24022" y="29878"/>
                    </a:lnTo>
                    <a:lnTo>
                      <a:pt x="25217" y="29161"/>
                    </a:lnTo>
                    <a:lnTo>
                      <a:pt x="26293" y="28385"/>
                    </a:lnTo>
                    <a:lnTo>
                      <a:pt x="27428" y="27548"/>
                    </a:lnTo>
                    <a:lnTo>
                      <a:pt x="28444" y="26652"/>
                    </a:lnTo>
                    <a:lnTo>
                      <a:pt x="30476" y="24739"/>
                    </a:lnTo>
                    <a:lnTo>
                      <a:pt x="31013" y="24261"/>
                    </a:lnTo>
                    <a:lnTo>
                      <a:pt x="31551" y="23664"/>
                    </a:lnTo>
                    <a:lnTo>
                      <a:pt x="32029" y="23126"/>
                    </a:lnTo>
                    <a:lnTo>
                      <a:pt x="32447" y="22529"/>
                    </a:lnTo>
                    <a:lnTo>
                      <a:pt x="32866" y="21931"/>
                    </a:lnTo>
                    <a:lnTo>
                      <a:pt x="33224" y="21333"/>
                    </a:lnTo>
                    <a:lnTo>
                      <a:pt x="33523" y="20676"/>
                    </a:lnTo>
                    <a:lnTo>
                      <a:pt x="33822" y="20019"/>
                    </a:lnTo>
                    <a:lnTo>
                      <a:pt x="34360" y="18704"/>
                    </a:lnTo>
                    <a:lnTo>
                      <a:pt x="34718" y="17390"/>
                    </a:lnTo>
                    <a:lnTo>
                      <a:pt x="34957" y="16015"/>
                    </a:lnTo>
                    <a:lnTo>
                      <a:pt x="35017" y="14641"/>
                    </a:lnTo>
                    <a:lnTo>
                      <a:pt x="35017" y="13924"/>
                    </a:lnTo>
                    <a:lnTo>
                      <a:pt x="34957" y="13266"/>
                    </a:lnTo>
                    <a:lnTo>
                      <a:pt x="34838" y="12549"/>
                    </a:lnTo>
                    <a:lnTo>
                      <a:pt x="34718" y="11892"/>
                    </a:lnTo>
                    <a:lnTo>
                      <a:pt x="34599" y="11235"/>
                    </a:lnTo>
                    <a:lnTo>
                      <a:pt x="34360" y="10577"/>
                    </a:lnTo>
                    <a:lnTo>
                      <a:pt x="34121" y="9920"/>
                    </a:lnTo>
                    <a:lnTo>
                      <a:pt x="33882" y="9263"/>
                    </a:lnTo>
                    <a:lnTo>
                      <a:pt x="33583" y="8606"/>
                    </a:lnTo>
                    <a:lnTo>
                      <a:pt x="33224" y="8008"/>
                    </a:lnTo>
                    <a:lnTo>
                      <a:pt x="32806" y="7410"/>
                    </a:lnTo>
                    <a:lnTo>
                      <a:pt x="32388" y="6813"/>
                    </a:lnTo>
                    <a:lnTo>
                      <a:pt x="31910" y="6275"/>
                    </a:lnTo>
                    <a:lnTo>
                      <a:pt x="31432" y="5737"/>
                    </a:lnTo>
                    <a:lnTo>
                      <a:pt x="30894" y="5200"/>
                    </a:lnTo>
                    <a:lnTo>
                      <a:pt x="30296" y="4721"/>
                    </a:lnTo>
                    <a:lnTo>
                      <a:pt x="29280" y="3945"/>
                    </a:lnTo>
                    <a:lnTo>
                      <a:pt x="28205" y="3228"/>
                    </a:lnTo>
                    <a:lnTo>
                      <a:pt x="27069" y="2570"/>
                    </a:lnTo>
                    <a:lnTo>
                      <a:pt x="25874" y="1973"/>
                    </a:lnTo>
                    <a:lnTo>
                      <a:pt x="24679" y="1435"/>
                    </a:lnTo>
                    <a:lnTo>
                      <a:pt x="23424" y="1017"/>
                    </a:lnTo>
                    <a:lnTo>
                      <a:pt x="22170" y="658"/>
                    </a:lnTo>
                    <a:lnTo>
                      <a:pt x="20855" y="359"/>
                    </a:lnTo>
                    <a:lnTo>
                      <a:pt x="19540" y="180"/>
                    </a:lnTo>
                    <a:lnTo>
                      <a:pt x="18226" y="61"/>
                    </a:lnTo>
                    <a:lnTo>
                      <a:pt x="1691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170373" y="4682299"/>
                <a:ext cx="601266" cy="549535"/>
              </a:xfrm>
              <a:custGeom>
                <a:avLst/>
                <a:gdLst/>
                <a:ahLst/>
                <a:cxnLst/>
                <a:rect l="l" t="t" r="r" b="b"/>
                <a:pathLst>
                  <a:path w="699146" h="638994" extrusionOk="0">
                    <a:moveTo>
                      <a:pt x="334626" y="637812"/>
                    </a:moveTo>
                    <a:cubicBezTo>
                      <a:pt x="189211" y="651782"/>
                      <a:pt x="48876" y="540022"/>
                      <a:pt x="13317" y="404132"/>
                    </a:cubicBezTo>
                    <a:cubicBezTo>
                      <a:pt x="-46374" y="233317"/>
                      <a:pt x="105392" y="76472"/>
                      <a:pt x="253981" y="15512"/>
                    </a:cubicBezTo>
                    <a:cubicBezTo>
                      <a:pt x="395586" y="-39733"/>
                      <a:pt x="599422" y="61232"/>
                      <a:pt x="675622" y="181882"/>
                    </a:cubicBezTo>
                    <a:cubicBezTo>
                      <a:pt x="770236" y="397782"/>
                      <a:pt x="563861" y="655592"/>
                      <a:pt x="334626" y="637812"/>
                    </a:cubicBezTo>
                    <a:close/>
                    <a:moveTo>
                      <a:pt x="613392" y="131082"/>
                    </a:moveTo>
                    <a:lnTo>
                      <a:pt x="611486" y="131082"/>
                    </a:lnTo>
                    <a:lnTo>
                      <a:pt x="613392" y="131082"/>
                    </a:lnTo>
                    <a:cubicBezTo>
                      <a:pt x="570211" y="82187"/>
                      <a:pt x="497822" y="81552"/>
                      <a:pt x="458451" y="32657"/>
                    </a:cubicBezTo>
                    <a:cubicBezTo>
                      <a:pt x="373361" y="9162"/>
                      <a:pt x="331451" y="164102"/>
                      <a:pt x="314306" y="226967"/>
                    </a:cubicBezTo>
                    <a:cubicBezTo>
                      <a:pt x="346056" y="228872"/>
                      <a:pt x="373997" y="225697"/>
                      <a:pt x="403206" y="239667"/>
                    </a:cubicBezTo>
                    <a:cubicBezTo>
                      <a:pt x="474961" y="249192"/>
                      <a:pt x="436226" y="145052"/>
                      <a:pt x="613392" y="131082"/>
                    </a:cubicBezTo>
                    <a:close/>
                    <a:moveTo>
                      <a:pt x="497822" y="580662"/>
                    </a:moveTo>
                    <a:cubicBezTo>
                      <a:pt x="403206" y="503192"/>
                      <a:pt x="376536" y="373017"/>
                      <a:pt x="411461" y="262527"/>
                    </a:cubicBezTo>
                    <a:cubicBezTo>
                      <a:pt x="356217" y="241572"/>
                      <a:pt x="351136" y="240937"/>
                      <a:pt x="305417" y="250462"/>
                    </a:cubicBezTo>
                    <a:cubicBezTo>
                      <a:pt x="280017" y="369207"/>
                      <a:pt x="273667" y="510812"/>
                      <a:pt x="327006" y="621937"/>
                    </a:cubicBezTo>
                    <a:cubicBezTo>
                      <a:pt x="389236" y="628922"/>
                      <a:pt x="468611" y="609872"/>
                      <a:pt x="497822" y="580662"/>
                    </a:cubicBezTo>
                    <a:close/>
                    <a:moveTo>
                      <a:pt x="224136" y="244747"/>
                    </a:moveTo>
                    <a:cubicBezTo>
                      <a:pt x="207626" y="345077"/>
                      <a:pt x="129522" y="414927"/>
                      <a:pt x="60306" y="475887"/>
                    </a:cubicBezTo>
                    <a:cubicBezTo>
                      <a:pt x="118726" y="541927"/>
                      <a:pt x="194926" y="632732"/>
                      <a:pt x="292717" y="618762"/>
                    </a:cubicBezTo>
                    <a:cubicBezTo>
                      <a:pt x="262872" y="495572"/>
                      <a:pt x="258426" y="366667"/>
                      <a:pt x="280017" y="240937"/>
                    </a:cubicBezTo>
                    <a:cubicBezTo>
                      <a:pt x="259697" y="230142"/>
                      <a:pt x="242551" y="238397"/>
                      <a:pt x="224136" y="244747"/>
                    </a:cubicBezTo>
                    <a:close/>
                    <a:moveTo>
                      <a:pt x="634347" y="444137"/>
                    </a:moveTo>
                    <a:cubicBezTo>
                      <a:pt x="599422" y="357142"/>
                      <a:pt x="534017" y="297452"/>
                      <a:pt x="445117" y="264432"/>
                    </a:cubicBezTo>
                    <a:cubicBezTo>
                      <a:pt x="379711" y="353332"/>
                      <a:pt x="426067" y="494937"/>
                      <a:pt x="506076" y="560342"/>
                    </a:cubicBezTo>
                    <a:cubicBezTo>
                      <a:pt x="565767" y="583202"/>
                      <a:pt x="602597" y="482237"/>
                      <a:pt x="634347" y="444137"/>
                    </a:cubicBezTo>
                    <a:close/>
                    <a:moveTo>
                      <a:pt x="647681" y="409847"/>
                    </a:moveTo>
                    <a:cubicBezTo>
                      <a:pt x="694672" y="340632"/>
                      <a:pt x="688956" y="242207"/>
                      <a:pt x="647681" y="173627"/>
                    </a:cubicBezTo>
                    <a:cubicBezTo>
                      <a:pt x="591167" y="110762"/>
                      <a:pt x="481947" y="178072"/>
                      <a:pt x="458451" y="242842"/>
                    </a:cubicBezTo>
                    <a:cubicBezTo>
                      <a:pt x="527667" y="293642"/>
                      <a:pt x="607677" y="325392"/>
                      <a:pt x="647681" y="409847"/>
                    </a:cubicBezTo>
                    <a:close/>
                    <a:moveTo>
                      <a:pt x="290176" y="219982"/>
                    </a:moveTo>
                    <a:cubicBezTo>
                      <a:pt x="307956" y="145052"/>
                      <a:pt x="356851" y="82187"/>
                      <a:pt x="383522" y="14877"/>
                    </a:cubicBezTo>
                    <a:cubicBezTo>
                      <a:pt x="335261" y="-4808"/>
                      <a:pt x="213976" y="38372"/>
                      <a:pt x="172701" y="84092"/>
                    </a:cubicBezTo>
                    <a:cubicBezTo>
                      <a:pt x="215881" y="116477"/>
                      <a:pt x="213976" y="171087"/>
                      <a:pt x="222231" y="219982"/>
                    </a:cubicBezTo>
                    <a:cubicBezTo>
                      <a:pt x="244456" y="219982"/>
                      <a:pt x="265411" y="219982"/>
                      <a:pt x="290176" y="219982"/>
                    </a:cubicBezTo>
                    <a:close/>
                    <a:moveTo>
                      <a:pt x="194292" y="240302"/>
                    </a:moveTo>
                    <a:cubicBezTo>
                      <a:pt x="140317" y="229507"/>
                      <a:pt x="82531" y="254907"/>
                      <a:pt x="34906" y="279037"/>
                    </a:cubicBezTo>
                    <a:cubicBezTo>
                      <a:pt x="-1924" y="324122"/>
                      <a:pt x="29192" y="402227"/>
                      <a:pt x="50781" y="449217"/>
                    </a:cubicBezTo>
                    <a:cubicBezTo>
                      <a:pt x="120631" y="414927"/>
                      <a:pt x="199372" y="320947"/>
                      <a:pt x="194292" y="240302"/>
                    </a:cubicBezTo>
                    <a:close/>
                    <a:moveTo>
                      <a:pt x="147936" y="100602"/>
                    </a:moveTo>
                    <a:cubicBezTo>
                      <a:pt x="98406" y="135527"/>
                      <a:pt x="46972" y="193947"/>
                      <a:pt x="38081" y="253637"/>
                    </a:cubicBezTo>
                    <a:cubicBezTo>
                      <a:pt x="88881" y="228237"/>
                      <a:pt x="141586" y="224427"/>
                      <a:pt x="193656" y="217442"/>
                    </a:cubicBezTo>
                    <a:cubicBezTo>
                      <a:pt x="200642" y="176167"/>
                      <a:pt x="195561" y="112032"/>
                      <a:pt x="147936" y="10060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29" name="Google Shape;29;p2"/>
            <p:cNvSpPr/>
            <p:nvPr/>
          </p:nvSpPr>
          <p:spPr>
            <a:xfrm rot="2001982">
              <a:off x="136143" y="2216866"/>
              <a:ext cx="321474" cy="709766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30" name="Google Shape;30;p2"/>
            <p:cNvGrpSpPr/>
            <p:nvPr/>
          </p:nvGrpSpPr>
          <p:grpSpPr>
            <a:xfrm>
              <a:off x="968652" y="3696885"/>
              <a:ext cx="565312" cy="602473"/>
              <a:chOff x="813652" y="3801560"/>
              <a:chExt cx="565312" cy="602473"/>
            </a:xfrm>
          </p:grpSpPr>
          <p:sp>
            <p:nvSpPr>
              <p:cNvPr id="31" name="Google Shape;31;p2"/>
              <p:cNvSpPr/>
              <p:nvPr/>
            </p:nvSpPr>
            <p:spPr>
              <a:xfrm rot="6264782">
                <a:off x="849950" y="3919090"/>
                <a:ext cx="380679" cy="370162"/>
              </a:xfrm>
              <a:custGeom>
                <a:avLst/>
                <a:gdLst/>
                <a:ahLst/>
                <a:cxnLst/>
                <a:rect l="l" t="t" r="r" b="b"/>
                <a:pathLst>
                  <a:path w="15179" h="14760" extrusionOk="0">
                    <a:moveTo>
                      <a:pt x="9741" y="0"/>
                    </a:moveTo>
                    <a:lnTo>
                      <a:pt x="8306" y="60"/>
                    </a:lnTo>
                    <a:lnTo>
                      <a:pt x="7649" y="179"/>
                    </a:lnTo>
                    <a:lnTo>
                      <a:pt x="7052" y="299"/>
                    </a:lnTo>
                    <a:lnTo>
                      <a:pt x="6514" y="478"/>
                    </a:lnTo>
                    <a:lnTo>
                      <a:pt x="5916" y="777"/>
                    </a:lnTo>
                    <a:lnTo>
                      <a:pt x="5319" y="1135"/>
                    </a:lnTo>
                    <a:lnTo>
                      <a:pt x="4721" y="1613"/>
                    </a:lnTo>
                    <a:lnTo>
                      <a:pt x="3765" y="2510"/>
                    </a:lnTo>
                    <a:lnTo>
                      <a:pt x="2809" y="3585"/>
                    </a:lnTo>
                    <a:lnTo>
                      <a:pt x="1913" y="4840"/>
                    </a:lnTo>
                    <a:lnTo>
                      <a:pt x="1494" y="5557"/>
                    </a:lnTo>
                    <a:lnTo>
                      <a:pt x="1076" y="6215"/>
                    </a:lnTo>
                    <a:lnTo>
                      <a:pt x="777" y="6932"/>
                    </a:lnTo>
                    <a:lnTo>
                      <a:pt x="478" y="7649"/>
                    </a:lnTo>
                    <a:lnTo>
                      <a:pt x="239" y="8366"/>
                    </a:lnTo>
                    <a:lnTo>
                      <a:pt x="60" y="9023"/>
                    </a:lnTo>
                    <a:lnTo>
                      <a:pt x="0" y="9740"/>
                    </a:lnTo>
                    <a:lnTo>
                      <a:pt x="0" y="10457"/>
                    </a:lnTo>
                    <a:lnTo>
                      <a:pt x="120" y="11115"/>
                    </a:lnTo>
                    <a:lnTo>
                      <a:pt x="299" y="11772"/>
                    </a:lnTo>
                    <a:lnTo>
                      <a:pt x="419" y="12071"/>
                    </a:lnTo>
                    <a:lnTo>
                      <a:pt x="598" y="12429"/>
                    </a:lnTo>
                    <a:lnTo>
                      <a:pt x="1076" y="12907"/>
                    </a:lnTo>
                    <a:lnTo>
                      <a:pt x="1554" y="13385"/>
                    </a:lnTo>
                    <a:lnTo>
                      <a:pt x="2152" y="13684"/>
                    </a:lnTo>
                    <a:lnTo>
                      <a:pt x="2749" y="13983"/>
                    </a:lnTo>
                    <a:lnTo>
                      <a:pt x="3406" y="14222"/>
                    </a:lnTo>
                    <a:lnTo>
                      <a:pt x="4721" y="14640"/>
                    </a:lnTo>
                    <a:lnTo>
                      <a:pt x="5378" y="14760"/>
                    </a:lnTo>
                    <a:lnTo>
                      <a:pt x="6036" y="14760"/>
                    </a:lnTo>
                    <a:lnTo>
                      <a:pt x="6753" y="14700"/>
                    </a:lnTo>
                    <a:lnTo>
                      <a:pt x="7410" y="14521"/>
                    </a:lnTo>
                    <a:lnTo>
                      <a:pt x="8067" y="14222"/>
                    </a:lnTo>
                    <a:lnTo>
                      <a:pt x="8665" y="13923"/>
                    </a:lnTo>
                    <a:lnTo>
                      <a:pt x="9262" y="13505"/>
                    </a:lnTo>
                    <a:lnTo>
                      <a:pt x="9741" y="13086"/>
                    </a:lnTo>
                    <a:lnTo>
                      <a:pt x="10756" y="12130"/>
                    </a:lnTo>
                    <a:lnTo>
                      <a:pt x="11832" y="10935"/>
                    </a:lnTo>
                    <a:lnTo>
                      <a:pt x="12908" y="9561"/>
                    </a:lnTo>
                    <a:lnTo>
                      <a:pt x="13445" y="8844"/>
                    </a:lnTo>
                    <a:lnTo>
                      <a:pt x="13923" y="8067"/>
                    </a:lnTo>
                    <a:lnTo>
                      <a:pt x="14342" y="7290"/>
                    </a:lnTo>
                    <a:lnTo>
                      <a:pt x="14700" y="6513"/>
                    </a:lnTo>
                    <a:lnTo>
                      <a:pt x="14939" y="5737"/>
                    </a:lnTo>
                    <a:lnTo>
                      <a:pt x="15118" y="4960"/>
                    </a:lnTo>
                    <a:lnTo>
                      <a:pt x="15178" y="4183"/>
                    </a:lnTo>
                    <a:lnTo>
                      <a:pt x="15178" y="3466"/>
                    </a:lnTo>
                    <a:lnTo>
                      <a:pt x="15059" y="3107"/>
                    </a:lnTo>
                    <a:lnTo>
                      <a:pt x="14999" y="2749"/>
                    </a:lnTo>
                    <a:lnTo>
                      <a:pt x="14820" y="2390"/>
                    </a:lnTo>
                    <a:lnTo>
                      <a:pt x="14640" y="2092"/>
                    </a:lnTo>
                    <a:lnTo>
                      <a:pt x="14222" y="1494"/>
                    </a:lnTo>
                    <a:lnTo>
                      <a:pt x="13684" y="1076"/>
                    </a:lnTo>
                    <a:lnTo>
                      <a:pt x="13147" y="657"/>
                    </a:lnTo>
                    <a:lnTo>
                      <a:pt x="12489" y="418"/>
                    </a:lnTo>
                    <a:lnTo>
                      <a:pt x="11832" y="179"/>
                    </a:lnTo>
                    <a:lnTo>
                      <a:pt x="11115" y="60"/>
                    </a:lnTo>
                    <a:lnTo>
                      <a:pt x="1045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 rot="-1974315">
                <a:off x="996275" y="3825647"/>
                <a:ext cx="252371" cy="554298"/>
              </a:xfrm>
              <a:custGeom>
                <a:avLst/>
                <a:gdLst/>
                <a:ahLst/>
                <a:cxnLst/>
                <a:rect l="l" t="t" r="r" b="b"/>
                <a:pathLst>
                  <a:path w="293264" h="644114" extrusionOk="0">
                    <a:moveTo>
                      <a:pt x="192317" y="238399"/>
                    </a:moveTo>
                    <a:cubicBezTo>
                      <a:pt x="164377" y="222524"/>
                      <a:pt x="132627" y="214904"/>
                      <a:pt x="98972" y="219349"/>
                    </a:cubicBezTo>
                    <a:cubicBezTo>
                      <a:pt x="129452" y="294914"/>
                      <a:pt x="237402" y="315234"/>
                      <a:pt x="251372" y="404769"/>
                    </a:cubicBezTo>
                    <a:cubicBezTo>
                      <a:pt x="252642" y="460649"/>
                      <a:pt x="311697" y="543834"/>
                      <a:pt x="261532" y="586379"/>
                    </a:cubicBezTo>
                    <a:cubicBezTo>
                      <a:pt x="224067" y="575584"/>
                      <a:pt x="258357" y="527959"/>
                      <a:pt x="234227" y="507004"/>
                    </a:cubicBezTo>
                    <a:cubicBezTo>
                      <a:pt x="194222" y="529864"/>
                      <a:pt x="63412" y="557804"/>
                      <a:pt x="62142" y="603524"/>
                    </a:cubicBezTo>
                    <a:cubicBezTo>
                      <a:pt x="62777" y="619399"/>
                      <a:pt x="64682" y="648609"/>
                      <a:pt x="41187" y="643529"/>
                    </a:cubicBezTo>
                    <a:cubicBezTo>
                      <a:pt x="-4533" y="623209"/>
                      <a:pt x="16422" y="457474"/>
                      <a:pt x="36107" y="414929"/>
                    </a:cubicBezTo>
                    <a:cubicBezTo>
                      <a:pt x="50077" y="373654"/>
                      <a:pt x="121832" y="296819"/>
                      <a:pt x="102782" y="394609"/>
                    </a:cubicBezTo>
                    <a:cubicBezTo>
                      <a:pt x="127547" y="386989"/>
                      <a:pt x="143422" y="371749"/>
                      <a:pt x="161202" y="357779"/>
                    </a:cubicBezTo>
                    <a:cubicBezTo>
                      <a:pt x="144692" y="329204"/>
                      <a:pt x="111037" y="319044"/>
                      <a:pt x="85637" y="299994"/>
                    </a:cubicBezTo>
                    <a:cubicBezTo>
                      <a:pt x="547" y="235859"/>
                      <a:pt x="-10248" y="106954"/>
                      <a:pt x="6897" y="8529"/>
                    </a:cubicBezTo>
                    <a:cubicBezTo>
                      <a:pt x="22772" y="-996"/>
                      <a:pt x="36742" y="-1631"/>
                      <a:pt x="53887" y="2179"/>
                    </a:cubicBezTo>
                    <a:cubicBezTo>
                      <a:pt x="55792" y="13609"/>
                      <a:pt x="57062" y="23769"/>
                      <a:pt x="58332" y="35834"/>
                    </a:cubicBezTo>
                    <a:cubicBezTo>
                      <a:pt x="118022" y="49169"/>
                      <a:pt x="178347" y="68219"/>
                      <a:pt x="239307" y="69489"/>
                    </a:cubicBezTo>
                    <a:cubicBezTo>
                      <a:pt x="248197" y="52344"/>
                      <a:pt x="239942" y="35199"/>
                      <a:pt x="241847" y="16784"/>
                    </a:cubicBezTo>
                    <a:cubicBezTo>
                      <a:pt x="338367" y="-44176"/>
                      <a:pt x="278042" y="223159"/>
                      <a:pt x="230417" y="240939"/>
                    </a:cubicBezTo>
                    <a:cubicBezTo>
                      <a:pt x="215812" y="249829"/>
                      <a:pt x="209462" y="267609"/>
                      <a:pt x="193587" y="273959"/>
                    </a:cubicBezTo>
                    <a:cubicBezTo>
                      <a:pt x="163107" y="281579"/>
                      <a:pt x="175807" y="250464"/>
                      <a:pt x="192317" y="238399"/>
                    </a:cubicBezTo>
                    <a:close/>
                    <a:moveTo>
                      <a:pt x="59602" y="64409"/>
                    </a:moveTo>
                    <a:cubicBezTo>
                      <a:pt x="51347" y="143149"/>
                      <a:pt x="151677" y="122829"/>
                      <a:pt x="202477" y="142514"/>
                    </a:cubicBezTo>
                    <a:cubicBezTo>
                      <a:pt x="236767" y="152039"/>
                      <a:pt x="234862" y="150769"/>
                      <a:pt x="241212" y="114574"/>
                    </a:cubicBezTo>
                    <a:cubicBezTo>
                      <a:pt x="245657" y="81554"/>
                      <a:pt x="196127" y="91079"/>
                      <a:pt x="175172" y="82189"/>
                    </a:cubicBezTo>
                    <a:cubicBezTo>
                      <a:pt x="136437" y="77744"/>
                      <a:pt x="98337" y="58059"/>
                      <a:pt x="59602" y="64409"/>
                    </a:cubicBezTo>
                    <a:close/>
                    <a:moveTo>
                      <a:pt x="217082" y="436519"/>
                    </a:moveTo>
                    <a:cubicBezTo>
                      <a:pt x="169457" y="446044"/>
                      <a:pt x="128182" y="479064"/>
                      <a:pt x="83097" y="497479"/>
                    </a:cubicBezTo>
                    <a:cubicBezTo>
                      <a:pt x="58967" y="507004"/>
                      <a:pt x="61507" y="531134"/>
                      <a:pt x="65317" y="553359"/>
                    </a:cubicBezTo>
                    <a:cubicBezTo>
                      <a:pt x="122467" y="537484"/>
                      <a:pt x="180887" y="512719"/>
                      <a:pt x="229782" y="479699"/>
                    </a:cubicBezTo>
                    <a:cubicBezTo>
                      <a:pt x="232322" y="462554"/>
                      <a:pt x="225972" y="448584"/>
                      <a:pt x="217082" y="436519"/>
                    </a:cubicBezTo>
                    <a:close/>
                    <a:moveTo>
                      <a:pt x="78017" y="185694"/>
                    </a:moveTo>
                    <a:cubicBezTo>
                      <a:pt x="120562" y="199029"/>
                      <a:pt x="173267" y="219349"/>
                      <a:pt x="214542" y="207919"/>
                    </a:cubicBezTo>
                    <a:cubicBezTo>
                      <a:pt x="232957" y="186964"/>
                      <a:pt x="227877" y="167914"/>
                      <a:pt x="201207" y="160929"/>
                    </a:cubicBezTo>
                    <a:cubicBezTo>
                      <a:pt x="158027" y="153944"/>
                      <a:pt x="114847" y="138069"/>
                      <a:pt x="71032" y="136164"/>
                    </a:cubicBezTo>
                    <a:cubicBezTo>
                      <a:pt x="69127" y="160929"/>
                      <a:pt x="69127" y="160929"/>
                      <a:pt x="78017" y="185694"/>
                    </a:cubicBezTo>
                    <a:close/>
                    <a:moveTo>
                      <a:pt x="72302" y="477159"/>
                    </a:moveTo>
                    <a:cubicBezTo>
                      <a:pt x="123102" y="460649"/>
                      <a:pt x="162472" y="436519"/>
                      <a:pt x="205652" y="414294"/>
                    </a:cubicBezTo>
                    <a:cubicBezTo>
                      <a:pt x="202477" y="377464"/>
                      <a:pt x="173902" y="366034"/>
                      <a:pt x="148502" y="391434"/>
                    </a:cubicBezTo>
                    <a:cubicBezTo>
                      <a:pt x="113577" y="415564"/>
                      <a:pt x="72937" y="425089"/>
                      <a:pt x="72302" y="477159"/>
                    </a:cubicBezTo>
                    <a:close/>
                    <a:moveTo>
                      <a:pt x="105322" y="284119"/>
                    </a:moveTo>
                    <a:cubicBezTo>
                      <a:pt x="105957" y="282849"/>
                      <a:pt x="107227" y="282214"/>
                      <a:pt x="107862" y="280944"/>
                    </a:cubicBezTo>
                    <a:cubicBezTo>
                      <a:pt x="40552" y="217444"/>
                      <a:pt x="52617" y="132989"/>
                      <a:pt x="27852" y="52979"/>
                    </a:cubicBezTo>
                    <a:cubicBezTo>
                      <a:pt x="18962" y="131719"/>
                      <a:pt x="35472" y="237129"/>
                      <a:pt x="105322" y="28411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33" name="Google Shape;33;p2"/>
            <p:cNvSpPr/>
            <p:nvPr/>
          </p:nvSpPr>
          <p:spPr>
            <a:xfrm>
              <a:off x="4101001" y="4649180"/>
              <a:ext cx="376856" cy="254902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8091625" y="827000"/>
              <a:ext cx="485245" cy="329049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 rot="3971375">
              <a:off x="3138581" y="4622816"/>
              <a:ext cx="362909" cy="668479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 rot="-3375824">
              <a:off x="8508205" y="4088864"/>
              <a:ext cx="623152" cy="166730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 rot="3011666">
              <a:off x="3210524" y="657803"/>
              <a:ext cx="199800" cy="513948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" name="Google Shape;38;p2"/>
            <p:cNvSpPr/>
            <p:nvPr/>
          </p:nvSpPr>
          <p:spPr>
            <a:xfrm rot="2196195">
              <a:off x="6146037" y="457710"/>
              <a:ext cx="248001" cy="64914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39" name="Google Shape;39;p2"/>
            <p:cNvGrpSpPr/>
            <p:nvPr/>
          </p:nvGrpSpPr>
          <p:grpSpPr>
            <a:xfrm>
              <a:off x="5462677" y="4575203"/>
              <a:ext cx="497752" cy="491681"/>
              <a:chOff x="7559440" y="3972390"/>
              <a:chExt cx="497752" cy="491681"/>
            </a:xfrm>
          </p:grpSpPr>
          <p:sp>
            <p:nvSpPr>
              <p:cNvPr id="40" name="Google Shape;40;p2"/>
              <p:cNvSpPr/>
              <p:nvPr/>
            </p:nvSpPr>
            <p:spPr>
              <a:xfrm rot="1226546">
                <a:off x="7692589" y="4106488"/>
                <a:ext cx="320298" cy="311457"/>
              </a:xfrm>
              <a:custGeom>
                <a:avLst/>
                <a:gdLst/>
                <a:ahLst/>
                <a:cxnLst/>
                <a:rect l="l" t="t" r="r" b="b"/>
                <a:pathLst>
                  <a:path w="15179" h="14760" extrusionOk="0">
                    <a:moveTo>
                      <a:pt x="9741" y="0"/>
                    </a:moveTo>
                    <a:lnTo>
                      <a:pt x="8306" y="60"/>
                    </a:lnTo>
                    <a:lnTo>
                      <a:pt x="7649" y="179"/>
                    </a:lnTo>
                    <a:lnTo>
                      <a:pt x="7052" y="299"/>
                    </a:lnTo>
                    <a:lnTo>
                      <a:pt x="6514" y="478"/>
                    </a:lnTo>
                    <a:lnTo>
                      <a:pt x="5916" y="777"/>
                    </a:lnTo>
                    <a:lnTo>
                      <a:pt x="5319" y="1135"/>
                    </a:lnTo>
                    <a:lnTo>
                      <a:pt x="4721" y="1613"/>
                    </a:lnTo>
                    <a:lnTo>
                      <a:pt x="3765" y="2510"/>
                    </a:lnTo>
                    <a:lnTo>
                      <a:pt x="2809" y="3585"/>
                    </a:lnTo>
                    <a:lnTo>
                      <a:pt x="1913" y="4840"/>
                    </a:lnTo>
                    <a:lnTo>
                      <a:pt x="1494" y="5557"/>
                    </a:lnTo>
                    <a:lnTo>
                      <a:pt x="1076" y="6215"/>
                    </a:lnTo>
                    <a:lnTo>
                      <a:pt x="777" y="6932"/>
                    </a:lnTo>
                    <a:lnTo>
                      <a:pt x="478" y="7649"/>
                    </a:lnTo>
                    <a:lnTo>
                      <a:pt x="239" y="8366"/>
                    </a:lnTo>
                    <a:lnTo>
                      <a:pt x="60" y="9023"/>
                    </a:lnTo>
                    <a:lnTo>
                      <a:pt x="0" y="9740"/>
                    </a:lnTo>
                    <a:lnTo>
                      <a:pt x="0" y="10457"/>
                    </a:lnTo>
                    <a:lnTo>
                      <a:pt x="120" y="11115"/>
                    </a:lnTo>
                    <a:lnTo>
                      <a:pt x="299" y="11772"/>
                    </a:lnTo>
                    <a:lnTo>
                      <a:pt x="419" y="12071"/>
                    </a:lnTo>
                    <a:lnTo>
                      <a:pt x="598" y="12429"/>
                    </a:lnTo>
                    <a:lnTo>
                      <a:pt x="1076" y="12907"/>
                    </a:lnTo>
                    <a:lnTo>
                      <a:pt x="1554" y="13385"/>
                    </a:lnTo>
                    <a:lnTo>
                      <a:pt x="2152" y="13684"/>
                    </a:lnTo>
                    <a:lnTo>
                      <a:pt x="2749" y="13983"/>
                    </a:lnTo>
                    <a:lnTo>
                      <a:pt x="3406" y="14222"/>
                    </a:lnTo>
                    <a:lnTo>
                      <a:pt x="4721" y="14640"/>
                    </a:lnTo>
                    <a:lnTo>
                      <a:pt x="5378" y="14760"/>
                    </a:lnTo>
                    <a:lnTo>
                      <a:pt x="6036" y="14760"/>
                    </a:lnTo>
                    <a:lnTo>
                      <a:pt x="6753" y="14700"/>
                    </a:lnTo>
                    <a:lnTo>
                      <a:pt x="7410" y="14521"/>
                    </a:lnTo>
                    <a:lnTo>
                      <a:pt x="8067" y="14222"/>
                    </a:lnTo>
                    <a:lnTo>
                      <a:pt x="8665" y="13923"/>
                    </a:lnTo>
                    <a:lnTo>
                      <a:pt x="9262" y="13505"/>
                    </a:lnTo>
                    <a:lnTo>
                      <a:pt x="9741" y="13086"/>
                    </a:lnTo>
                    <a:lnTo>
                      <a:pt x="10756" y="12130"/>
                    </a:lnTo>
                    <a:lnTo>
                      <a:pt x="11832" y="10935"/>
                    </a:lnTo>
                    <a:lnTo>
                      <a:pt x="12908" y="9561"/>
                    </a:lnTo>
                    <a:lnTo>
                      <a:pt x="13445" y="8844"/>
                    </a:lnTo>
                    <a:lnTo>
                      <a:pt x="13923" y="8067"/>
                    </a:lnTo>
                    <a:lnTo>
                      <a:pt x="14342" y="7290"/>
                    </a:lnTo>
                    <a:lnTo>
                      <a:pt x="14700" y="6513"/>
                    </a:lnTo>
                    <a:lnTo>
                      <a:pt x="14939" y="5737"/>
                    </a:lnTo>
                    <a:lnTo>
                      <a:pt x="15118" y="4960"/>
                    </a:lnTo>
                    <a:lnTo>
                      <a:pt x="15178" y="4183"/>
                    </a:lnTo>
                    <a:lnTo>
                      <a:pt x="15178" y="3466"/>
                    </a:lnTo>
                    <a:lnTo>
                      <a:pt x="15059" y="3107"/>
                    </a:lnTo>
                    <a:lnTo>
                      <a:pt x="14999" y="2749"/>
                    </a:lnTo>
                    <a:lnTo>
                      <a:pt x="14820" y="2390"/>
                    </a:lnTo>
                    <a:lnTo>
                      <a:pt x="14640" y="2092"/>
                    </a:lnTo>
                    <a:lnTo>
                      <a:pt x="14222" y="1494"/>
                    </a:lnTo>
                    <a:lnTo>
                      <a:pt x="13684" y="1076"/>
                    </a:lnTo>
                    <a:lnTo>
                      <a:pt x="13147" y="657"/>
                    </a:lnTo>
                    <a:lnTo>
                      <a:pt x="12489" y="418"/>
                    </a:lnTo>
                    <a:lnTo>
                      <a:pt x="11832" y="179"/>
                    </a:lnTo>
                    <a:lnTo>
                      <a:pt x="11115" y="60"/>
                    </a:lnTo>
                    <a:lnTo>
                      <a:pt x="1045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 rot="9911830">
                <a:off x="7595186" y="4010311"/>
                <a:ext cx="338915" cy="323847"/>
              </a:xfrm>
              <a:custGeom>
                <a:avLst/>
                <a:gdLst/>
                <a:ahLst/>
                <a:cxnLst/>
                <a:rect l="l" t="t" r="r" b="b"/>
                <a:pathLst>
                  <a:path w="393594" h="376095" extrusionOk="0">
                    <a:moveTo>
                      <a:pt x="214418" y="305042"/>
                    </a:moveTo>
                    <a:cubicBezTo>
                      <a:pt x="268393" y="256783"/>
                      <a:pt x="326179" y="286627"/>
                      <a:pt x="373168" y="327902"/>
                    </a:cubicBezTo>
                    <a:cubicBezTo>
                      <a:pt x="334433" y="348222"/>
                      <a:pt x="287443" y="358383"/>
                      <a:pt x="242358" y="352667"/>
                    </a:cubicBezTo>
                    <a:cubicBezTo>
                      <a:pt x="242358" y="360922"/>
                      <a:pt x="242358" y="367908"/>
                      <a:pt x="242358" y="374892"/>
                    </a:cubicBezTo>
                    <a:cubicBezTo>
                      <a:pt x="208704" y="387592"/>
                      <a:pt x="190289" y="296152"/>
                      <a:pt x="189654" y="269483"/>
                    </a:cubicBezTo>
                    <a:cubicBezTo>
                      <a:pt x="-846" y="341237"/>
                      <a:pt x="-74507" y="101208"/>
                      <a:pt x="94404" y="17387"/>
                    </a:cubicBezTo>
                    <a:cubicBezTo>
                      <a:pt x="178858" y="4052"/>
                      <a:pt x="289983" y="-24523"/>
                      <a:pt x="357293" y="44058"/>
                    </a:cubicBezTo>
                    <a:cubicBezTo>
                      <a:pt x="419523" y="101208"/>
                      <a:pt x="399839" y="240272"/>
                      <a:pt x="312843" y="258687"/>
                    </a:cubicBezTo>
                    <a:cubicBezTo>
                      <a:pt x="260139" y="256147"/>
                      <a:pt x="199179" y="220587"/>
                      <a:pt x="214418" y="305042"/>
                    </a:cubicBezTo>
                    <a:close/>
                    <a:moveTo>
                      <a:pt x="369993" y="131687"/>
                    </a:moveTo>
                    <a:cubicBezTo>
                      <a:pt x="377614" y="58662"/>
                      <a:pt x="298873" y="-2298"/>
                      <a:pt x="229658" y="22467"/>
                    </a:cubicBezTo>
                    <a:cubicBezTo>
                      <a:pt x="215054" y="28817"/>
                      <a:pt x="199179" y="30722"/>
                      <a:pt x="183304" y="23737"/>
                    </a:cubicBezTo>
                    <a:cubicBezTo>
                      <a:pt x="79164" y="3417"/>
                      <a:pt x="-14182" y="120258"/>
                      <a:pt x="37254" y="217412"/>
                    </a:cubicBezTo>
                    <a:cubicBezTo>
                      <a:pt x="86148" y="318377"/>
                      <a:pt x="176954" y="218047"/>
                      <a:pt x="249979" y="231383"/>
                    </a:cubicBezTo>
                    <a:cubicBezTo>
                      <a:pt x="321098" y="265037"/>
                      <a:pt x="372533" y="203442"/>
                      <a:pt x="369993" y="131687"/>
                    </a:cubicBezTo>
                    <a:close/>
                    <a:moveTo>
                      <a:pt x="329354" y="320283"/>
                    </a:moveTo>
                    <a:cubicBezTo>
                      <a:pt x="316654" y="302502"/>
                      <a:pt x="260773" y="284087"/>
                      <a:pt x="255693" y="313297"/>
                    </a:cubicBezTo>
                    <a:cubicBezTo>
                      <a:pt x="266489" y="313297"/>
                      <a:pt x="288714" y="301233"/>
                      <a:pt x="289348" y="318377"/>
                    </a:cubicBezTo>
                    <a:cubicBezTo>
                      <a:pt x="289348" y="327902"/>
                      <a:pt x="272839" y="324092"/>
                      <a:pt x="275379" y="337427"/>
                    </a:cubicBezTo>
                    <a:cubicBezTo>
                      <a:pt x="293158" y="336158"/>
                      <a:pt x="310304" y="333617"/>
                      <a:pt x="329354" y="32028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grpSp>
          <p:nvGrpSpPr>
            <p:cNvPr id="42" name="Google Shape;42;p2"/>
            <p:cNvGrpSpPr/>
            <p:nvPr/>
          </p:nvGrpSpPr>
          <p:grpSpPr>
            <a:xfrm>
              <a:off x="510215" y="271717"/>
              <a:ext cx="557022" cy="619823"/>
              <a:chOff x="510215" y="271717"/>
              <a:chExt cx="557022" cy="619823"/>
            </a:xfrm>
          </p:grpSpPr>
          <p:sp>
            <p:nvSpPr>
              <p:cNvPr id="43" name="Google Shape;43;p2"/>
              <p:cNvSpPr/>
              <p:nvPr/>
            </p:nvSpPr>
            <p:spPr>
              <a:xfrm>
                <a:off x="676827" y="376200"/>
                <a:ext cx="316843" cy="320881"/>
              </a:xfrm>
              <a:custGeom>
                <a:avLst/>
                <a:gdLst/>
                <a:ahLst/>
                <a:cxnLst/>
                <a:rect l="l" t="t" r="r" b="b"/>
                <a:pathLst>
                  <a:path w="23544" h="23844" extrusionOk="0">
                    <a:moveTo>
                      <a:pt x="12429" y="1"/>
                    </a:moveTo>
                    <a:lnTo>
                      <a:pt x="11234" y="120"/>
                    </a:lnTo>
                    <a:lnTo>
                      <a:pt x="10099" y="359"/>
                    </a:lnTo>
                    <a:lnTo>
                      <a:pt x="9023" y="718"/>
                    </a:lnTo>
                    <a:lnTo>
                      <a:pt x="7948" y="1136"/>
                    </a:lnTo>
                    <a:lnTo>
                      <a:pt x="6872" y="1614"/>
                    </a:lnTo>
                    <a:lnTo>
                      <a:pt x="5856" y="2212"/>
                    </a:lnTo>
                    <a:lnTo>
                      <a:pt x="4960" y="2869"/>
                    </a:lnTo>
                    <a:lnTo>
                      <a:pt x="4064" y="3586"/>
                    </a:lnTo>
                    <a:lnTo>
                      <a:pt x="3227" y="4363"/>
                    </a:lnTo>
                    <a:lnTo>
                      <a:pt x="2510" y="5259"/>
                    </a:lnTo>
                    <a:lnTo>
                      <a:pt x="1853" y="6156"/>
                    </a:lnTo>
                    <a:lnTo>
                      <a:pt x="1255" y="7112"/>
                    </a:lnTo>
                    <a:lnTo>
                      <a:pt x="777" y="8128"/>
                    </a:lnTo>
                    <a:lnTo>
                      <a:pt x="418" y="9203"/>
                    </a:lnTo>
                    <a:lnTo>
                      <a:pt x="179" y="10279"/>
                    </a:lnTo>
                    <a:lnTo>
                      <a:pt x="0" y="11414"/>
                    </a:lnTo>
                    <a:lnTo>
                      <a:pt x="0" y="12609"/>
                    </a:lnTo>
                    <a:lnTo>
                      <a:pt x="179" y="13804"/>
                    </a:lnTo>
                    <a:lnTo>
                      <a:pt x="418" y="14999"/>
                    </a:lnTo>
                    <a:lnTo>
                      <a:pt x="777" y="16075"/>
                    </a:lnTo>
                    <a:lnTo>
                      <a:pt x="1315" y="17151"/>
                    </a:lnTo>
                    <a:lnTo>
                      <a:pt x="1912" y="18166"/>
                    </a:lnTo>
                    <a:lnTo>
                      <a:pt x="2570" y="19063"/>
                    </a:lnTo>
                    <a:lnTo>
                      <a:pt x="3346" y="19959"/>
                    </a:lnTo>
                    <a:lnTo>
                      <a:pt x="4243" y="20736"/>
                    </a:lnTo>
                    <a:lnTo>
                      <a:pt x="5139" y="21453"/>
                    </a:lnTo>
                    <a:lnTo>
                      <a:pt x="6155" y="22110"/>
                    </a:lnTo>
                    <a:lnTo>
                      <a:pt x="7171" y="22648"/>
                    </a:lnTo>
                    <a:lnTo>
                      <a:pt x="8306" y="23066"/>
                    </a:lnTo>
                    <a:lnTo>
                      <a:pt x="9382" y="23425"/>
                    </a:lnTo>
                    <a:lnTo>
                      <a:pt x="10517" y="23664"/>
                    </a:lnTo>
                    <a:lnTo>
                      <a:pt x="11712" y="23783"/>
                    </a:lnTo>
                    <a:lnTo>
                      <a:pt x="12848" y="23843"/>
                    </a:lnTo>
                    <a:lnTo>
                      <a:pt x="14043" y="23724"/>
                    </a:lnTo>
                    <a:lnTo>
                      <a:pt x="15238" y="23485"/>
                    </a:lnTo>
                    <a:lnTo>
                      <a:pt x="16373" y="23066"/>
                    </a:lnTo>
                    <a:lnTo>
                      <a:pt x="17449" y="22588"/>
                    </a:lnTo>
                    <a:lnTo>
                      <a:pt x="18465" y="21991"/>
                    </a:lnTo>
                    <a:lnTo>
                      <a:pt x="19421" y="21274"/>
                    </a:lnTo>
                    <a:lnTo>
                      <a:pt x="20317" y="20497"/>
                    </a:lnTo>
                    <a:lnTo>
                      <a:pt x="21094" y="19660"/>
                    </a:lnTo>
                    <a:lnTo>
                      <a:pt x="21751" y="18704"/>
                    </a:lnTo>
                    <a:lnTo>
                      <a:pt x="22349" y="17688"/>
                    </a:lnTo>
                    <a:lnTo>
                      <a:pt x="22827" y="16673"/>
                    </a:lnTo>
                    <a:lnTo>
                      <a:pt x="23185" y="15537"/>
                    </a:lnTo>
                    <a:lnTo>
                      <a:pt x="23424" y="14402"/>
                    </a:lnTo>
                    <a:lnTo>
                      <a:pt x="23544" y="13207"/>
                    </a:lnTo>
                    <a:lnTo>
                      <a:pt x="23544" y="12071"/>
                    </a:lnTo>
                    <a:lnTo>
                      <a:pt x="23484" y="11474"/>
                    </a:lnTo>
                    <a:lnTo>
                      <a:pt x="23364" y="10876"/>
                    </a:lnTo>
                    <a:lnTo>
                      <a:pt x="23185" y="10279"/>
                    </a:lnTo>
                    <a:lnTo>
                      <a:pt x="23006" y="9681"/>
                    </a:lnTo>
                    <a:lnTo>
                      <a:pt x="23006" y="9024"/>
                    </a:lnTo>
                    <a:lnTo>
                      <a:pt x="22946" y="8426"/>
                    </a:lnTo>
                    <a:lnTo>
                      <a:pt x="22827" y="7889"/>
                    </a:lnTo>
                    <a:lnTo>
                      <a:pt x="22707" y="7291"/>
                    </a:lnTo>
                    <a:lnTo>
                      <a:pt x="22528" y="6753"/>
                    </a:lnTo>
                    <a:lnTo>
                      <a:pt x="22349" y="6215"/>
                    </a:lnTo>
                    <a:lnTo>
                      <a:pt x="21811" y="5200"/>
                    </a:lnTo>
                    <a:lnTo>
                      <a:pt x="21213" y="4243"/>
                    </a:lnTo>
                    <a:lnTo>
                      <a:pt x="20496" y="3407"/>
                    </a:lnTo>
                    <a:lnTo>
                      <a:pt x="19719" y="2630"/>
                    </a:lnTo>
                    <a:lnTo>
                      <a:pt x="18823" y="1973"/>
                    </a:lnTo>
                    <a:lnTo>
                      <a:pt x="17867" y="1375"/>
                    </a:lnTo>
                    <a:lnTo>
                      <a:pt x="16851" y="837"/>
                    </a:lnTo>
                    <a:lnTo>
                      <a:pt x="15776" y="479"/>
                    </a:lnTo>
                    <a:lnTo>
                      <a:pt x="14700" y="180"/>
                    </a:lnTo>
                    <a:lnTo>
                      <a:pt x="13565" y="61"/>
                    </a:lnTo>
                    <a:lnTo>
                      <a:pt x="12429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510215" y="271717"/>
                <a:ext cx="557022" cy="619823"/>
              </a:xfrm>
              <a:custGeom>
                <a:avLst/>
                <a:gdLst/>
                <a:ahLst/>
                <a:cxnLst/>
                <a:rect l="l" t="t" r="r" b="b"/>
                <a:pathLst>
                  <a:path w="647700" h="720725" extrusionOk="0">
                    <a:moveTo>
                      <a:pt x="513080" y="323850"/>
                    </a:moveTo>
                    <a:cubicBezTo>
                      <a:pt x="517525" y="130810"/>
                      <a:pt x="228600" y="72390"/>
                      <a:pt x="142240" y="236220"/>
                    </a:cubicBezTo>
                    <a:cubicBezTo>
                      <a:pt x="74930" y="348615"/>
                      <a:pt x="219075" y="481330"/>
                      <a:pt x="144145" y="591820"/>
                    </a:cubicBezTo>
                    <a:cubicBezTo>
                      <a:pt x="140970" y="600710"/>
                      <a:pt x="146685" y="608965"/>
                      <a:pt x="156210" y="609600"/>
                    </a:cubicBezTo>
                    <a:cubicBezTo>
                      <a:pt x="183515" y="603250"/>
                      <a:pt x="471170" y="659130"/>
                      <a:pt x="370205" y="597535"/>
                    </a:cubicBezTo>
                    <a:cubicBezTo>
                      <a:pt x="366395" y="480695"/>
                      <a:pt x="525780" y="439420"/>
                      <a:pt x="513080" y="323850"/>
                    </a:cubicBezTo>
                    <a:close/>
                    <a:moveTo>
                      <a:pt x="249555" y="588010"/>
                    </a:moveTo>
                    <a:cubicBezTo>
                      <a:pt x="230505" y="510540"/>
                      <a:pt x="259080" y="430530"/>
                      <a:pt x="233680" y="354965"/>
                    </a:cubicBezTo>
                    <a:cubicBezTo>
                      <a:pt x="264795" y="384175"/>
                      <a:pt x="260985" y="381635"/>
                      <a:pt x="294640" y="368300"/>
                    </a:cubicBezTo>
                    <a:cubicBezTo>
                      <a:pt x="311785" y="385445"/>
                      <a:pt x="311785" y="385445"/>
                      <a:pt x="334010" y="392430"/>
                    </a:cubicBezTo>
                    <a:cubicBezTo>
                      <a:pt x="320675" y="454660"/>
                      <a:pt x="300355" y="514985"/>
                      <a:pt x="284480" y="576580"/>
                    </a:cubicBezTo>
                    <a:cubicBezTo>
                      <a:pt x="281305" y="594995"/>
                      <a:pt x="267335" y="597535"/>
                      <a:pt x="249555" y="588010"/>
                    </a:cubicBezTo>
                    <a:close/>
                    <a:moveTo>
                      <a:pt x="340360" y="595630"/>
                    </a:moveTo>
                    <a:cubicBezTo>
                      <a:pt x="326390" y="598805"/>
                      <a:pt x="316865" y="598805"/>
                      <a:pt x="306070" y="589280"/>
                    </a:cubicBezTo>
                    <a:cubicBezTo>
                      <a:pt x="324485" y="520065"/>
                      <a:pt x="330200" y="430530"/>
                      <a:pt x="379730" y="377825"/>
                    </a:cubicBezTo>
                    <a:cubicBezTo>
                      <a:pt x="368300" y="346075"/>
                      <a:pt x="354965" y="335915"/>
                      <a:pt x="327025" y="359410"/>
                    </a:cubicBezTo>
                    <a:cubicBezTo>
                      <a:pt x="293370" y="341630"/>
                      <a:pt x="296545" y="333375"/>
                      <a:pt x="266700" y="354330"/>
                    </a:cubicBezTo>
                    <a:cubicBezTo>
                      <a:pt x="259715" y="342900"/>
                      <a:pt x="253365" y="331470"/>
                      <a:pt x="246380" y="320040"/>
                    </a:cubicBezTo>
                    <a:cubicBezTo>
                      <a:pt x="173355" y="307975"/>
                      <a:pt x="207010" y="382905"/>
                      <a:pt x="216535" y="386715"/>
                    </a:cubicBezTo>
                    <a:cubicBezTo>
                      <a:pt x="220345" y="452120"/>
                      <a:pt x="218440" y="519430"/>
                      <a:pt x="220980" y="584835"/>
                    </a:cubicBezTo>
                    <a:cubicBezTo>
                      <a:pt x="203200" y="588645"/>
                      <a:pt x="203200" y="589280"/>
                      <a:pt x="184785" y="581660"/>
                    </a:cubicBezTo>
                    <a:cubicBezTo>
                      <a:pt x="217170" y="478790"/>
                      <a:pt x="132080" y="381635"/>
                      <a:pt x="150495" y="281305"/>
                    </a:cubicBezTo>
                    <a:cubicBezTo>
                      <a:pt x="176530" y="188595"/>
                      <a:pt x="277495" y="156210"/>
                      <a:pt x="364490" y="170180"/>
                    </a:cubicBezTo>
                    <a:cubicBezTo>
                      <a:pt x="437515" y="178435"/>
                      <a:pt x="478155" y="247650"/>
                      <a:pt x="485140" y="314325"/>
                    </a:cubicBezTo>
                    <a:cubicBezTo>
                      <a:pt x="493395" y="430530"/>
                      <a:pt x="337820" y="475615"/>
                      <a:pt x="340360" y="595630"/>
                    </a:cubicBezTo>
                    <a:close/>
                    <a:moveTo>
                      <a:pt x="325755" y="644525"/>
                    </a:moveTo>
                    <a:cubicBezTo>
                      <a:pt x="270510" y="646430"/>
                      <a:pt x="215900" y="626745"/>
                      <a:pt x="161925" y="631190"/>
                    </a:cubicBezTo>
                    <a:cubicBezTo>
                      <a:pt x="137795" y="666750"/>
                      <a:pt x="304165" y="661035"/>
                      <a:pt x="325120" y="671195"/>
                    </a:cubicBezTo>
                    <a:cubicBezTo>
                      <a:pt x="360680" y="675640"/>
                      <a:pt x="353695" y="645160"/>
                      <a:pt x="325755" y="644525"/>
                    </a:cubicBezTo>
                    <a:close/>
                    <a:moveTo>
                      <a:pt x="176530" y="681990"/>
                    </a:moveTo>
                    <a:cubicBezTo>
                      <a:pt x="167005" y="729615"/>
                      <a:pt x="273050" y="708025"/>
                      <a:pt x="304165" y="720725"/>
                    </a:cubicBezTo>
                    <a:cubicBezTo>
                      <a:pt x="378460" y="691515"/>
                      <a:pt x="199390" y="686435"/>
                      <a:pt x="176530" y="681990"/>
                    </a:cubicBezTo>
                    <a:close/>
                    <a:moveTo>
                      <a:pt x="555625" y="214630"/>
                    </a:moveTo>
                    <a:cubicBezTo>
                      <a:pt x="588010" y="198755"/>
                      <a:pt x="614045" y="179705"/>
                      <a:pt x="647700" y="162560"/>
                    </a:cubicBezTo>
                    <a:cubicBezTo>
                      <a:pt x="629285" y="140335"/>
                      <a:pt x="513080" y="196850"/>
                      <a:pt x="555625" y="214630"/>
                    </a:cubicBezTo>
                    <a:close/>
                    <a:moveTo>
                      <a:pt x="0" y="465455"/>
                    </a:moveTo>
                    <a:cubicBezTo>
                      <a:pt x="14605" y="500380"/>
                      <a:pt x="64135" y="459105"/>
                      <a:pt x="78105" y="439420"/>
                    </a:cubicBezTo>
                    <a:cubicBezTo>
                      <a:pt x="49530" y="413385"/>
                      <a:pt x="29210" y="454660"/>
                      <a:pt x="0" y="465455"/>
                    </a:cubicBezTo>
                    <a:close/>
                    <a:moveTo>
                      <a:pt x="30480" y="86360"/>
                    </a:moveTo>
                    <a:cubicBezTo>
                      <a:pt x="35560" y="98425"/>
                      <a:pt x="99060" y="177800"/>
                      <a:pt x="105410" y="149860"/>
                    </a:cubicBezTo>
                    <a:cubicBezTo>
                      <a:pt x="90170" y="130175"/>
                      <a:pt x="60325" y="67945"/>
                      <a:pt x="30480" y="86360"/>
                    </a:cubicBezTo>
                    <a:close/>
                    <a:moveTo>
                      <a:pt x="351790" y="76200"/>
                    </a:moveTo>
                    <a:cubicBezTo>
                      <a:pt x="374015" y="69215"/>
                      <a:pt x="363220" y="30480"/>
                      <a:pt x="369570" y="11430"/>
                    </a:cubicBezTo>
                    <a:cubicBezTo>
                      <a:pt x="370205" y="5080"/>
                      <a:pt x="364490" y="0"/>
                      <a:pt x="357505" y="0"/>
                    </a:cubicBezTo>
                    <a:cubicBezTo>
                      <a:pt x="335915" y="635"/>
                      <a:pt x="345440" y="30480"/>
                      <a:pt x="342265" y="45085"/>
                    </a:cubicBezTo>
                    <a:cubicBezTo>
                      <a:pt x="342265" y="45085"/>
                      <a:pt x="342265" y="45085"/>
                      <a:pt x="342900" y="45085"/>
                    </a:cubicBezTo>
                    <a:cubicBezTo>
                      <a:pt x="342265" y="55245"/>
                      <a:pt x="336550" y="75565"/>
                      <a:pt x="351790" y="76200"/>
                    </a:cubicBezTo>
                    <a:close/>
                    <a:moveTo>
                      <a:pt x="519430" y="487045"/>
                    </a:moveTo>
                    <a:cubicBezTo>
                      <a:pt x="540385" y="495935"/>
                      <a:pt x="566420" y="540385"/>
                      <a:pt x="589280" y="520700"/>
                    </a:cubicBezTo>
                    <a:cubicBezTo>
                      <a:pt x="585470" y="502920"/>
                      <a:pt x="500380" y="438785"/>
                      <a:pt x="519430" y="48704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45" name="Google Shape;45;p2"/>
            <p:cNvSpPr/>
            <p:nvPr/>
          </p:nvSpPr>
          <p:spPr>
            <a:xfrm>
              <a:off x="1778886" y="4237081"/>
              <a:ext cx="556337" cy="631409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 rot="-982808">
              <a:off x="7867083" y="4603094"/>
              <a:ext cx="701993" cy="567693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7" name="Google Shape;47;p2"/>
            <p:cNvSpPr/>
            <p:nvPr/>
          </p:nvSpPr>
          <p:spPr>
            <a:xfrm rot="1185294">
              <a:off x="4798350" y="3885963"/>
              <a:ext cx="616477" cy="671778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1393062" y="748927"/>
              <a:ext cx="579203" cy="652168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7317433" y="2956555"/>
              <a:ext cx="716315" cy="573888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8750637" y="1716146"/>
              <a:ext cx="454206" cy="406096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 rot="-2424156">
              <a:off x="2052510" y="-106317"/>
              <a:ext cx="373867" cy="493313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5960437" y="3855732"/>
              <a:ext cx="712864" cy="419317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53" name="Google Shape;53;p2"/>
            <p:cNvGrpSpPr/>
            <p:nvPr/>
          </p:nvGrpSpPr>
          <p:grpSpPr>
            <a:xfrm rot="891035">
              <a:off x="1165229" y="1691730"/>
              <a:ext cx="657771" cy="386113"/>
              <a:chOff x="1429156" y="1387535"/>
              <a:chExt cx="657769" cy="386112"/>
            </a:xfrm>
          </p:grpSpPr>
          <p:sp>
            <p:nvSpPr>
              <p:cNvPr id="54" name="Google Shape;54;p2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56" name="Google Shape;56;p2"/>
            <p:cNvSpPr/>
            <p:nvPr/>
          </p:nvSpPr>
          <p:spPr>
            <a:xfrm rot="-1696692">
              <a:off x="7441723" y="1525254"/>
              <a:ext cx="760522" cy="200454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1161548" y="2558031"/>
              <a:ext cx="665135" cy="522113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58" name="Google Shape;58;p2"/>
            <p:cNvGrpSpPr/>
            <p:nvPr/>
          </p:nvGrpSpPr>
          <p:grpSpPr>
            <a:xfrm>
              <a:off x="346827" y="3411153"/>
              <a:ext cx="376916" cy="455685"/>
              <a:chOff x="1010452" y="1144365"/>
              <a:chExt cx="376916" cy="455685"/>
            </a:xfrm>
          </p:grpSpPr>
          <p:sp>
            <p:nvSpPr>
              <p:cNvPr id="59" name="Google Shape;59;p2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grpSp>
          <p:nvGrpSpPr>
            <p:cNvPr id="61" name="Google Shape;61;p2"/>
            <p:cNvGrpSpPr/>
            <p:nvPr/>
          </p:nvGrpSpPr>
          <p:grpSpPr>
            <a:xfrm>
              <a:off x="7439637" y="3918577"/>
              <a:ext cx="503800" cy="507307"/>
              <a:chOff x="7439637" y="3918577"/>
              <a:chExt cx="503800" cy="507307"/>
            </a:xfrm>
          </p:grpSpPr>
          <p:sp>
            <p:nvSpPr>
              <p:cNvPr id="62" name="Google Shape;62;p2"/>
              <p:cNvSpPr/>
              <p:nvPr/>
            </p:nvSpPr>
            <p:spPr>
              <a:xfrm>
                <a:off x="7547126" y="4133375"/>
                <a:ext cx="332324" cy="292506"/>
              </a:xfrm>
              <a:custGeom>
                <a:avLst/>
                <a:gdLst/>
                <a:ahLst/>
                <a:cxnLst/>
                <a:rect l="l" t="t" r="r" b="b"/>
                <a:pathLst>
                  <a:path w="23544" h="23844" extrusionOk="0">
                    <a:moveTo>
                      <a:pt x="12429" y="1"/>
                    </a:moveTo>
                    <a:lnTo>
                      <a:pt x="11234" y="120"/>
                    </a:lnTo>
                    <a:lnTo>
                      <a:pt x="10099" y="359"/>
                    </a:lnTo>
                    <a:lnTo>
                      <a:pt x="9023" y="718"/>
                    </a:lnTo>
                    <a:lnTo>
                      <a:pt x="7948" y="1136"/>
                    </a:lnTo>
                    <a:lnTo>
                      <a:pt x="6872" y="1614"/>
                    </a:lnTo>
                    <a:lnTo>
                      <a:pt x="5856" y="2212"/>
                    </a:lnTo>
                    <a:lnTo>
                      <a:pt x="4960" y="2869"/>
                    </a:lnTo>
                    <a:lnTo>
                      <a:pt x="4064" y="3586"/>
                    </a:lnTo>
                    <a:lnTo>
                      <a:pt x="3227" y="4363"/>
                    </a:lnTo>
                    <a:lnTo>
                      <a:pt x="2510" y="5259"/>
                    </a:lnTo>
                    <a:lnTo>
                      <a:pt x="1853" y="6156"/>
                    </a:lnTo>
                    <a:lnTo>
                      <a:pt x="1255" y="7112"/>
                    </a:lnTo>
                    <a:lnTo>
                      <a:pt x="777" y="8128"/>
                    </a:lnTo>
                    <a:lnTo>
                      <a:pt x="418" y="9203"/>
                    </a:lnTo>
                    <a:lnTo>
                      <a:pt x="179" y="10279"/>
                    </a:lnTo>
                    <a:lnTo>
                      <a:pt x="0" y="11414"/>
                    </a:lnTo>
                    <a:lnTo>
                      <a:pt x="0" y="12609"/>
                    </a:lnTo>
                    <a:lnTo>
                      <a:pt x="179" y="13804"/>
                    </a:lnTo>
                    <a:lnTo>
                      <a:pt x="418" y="14999"/>
                    </a:lnTo>
                    <a:lnTo>
                      <a:pt x="777" y="16075"/>
                    </a:lnTo>
                    <a:lnTo>
                      <a:pt x="1315" y="17151"/>
                    </a:lnTo>
                    <a:lnTo>
                      <a:pt x="1912" y="18166"/>
                    </a:lnTo>
                    <a:lnTo>
                      <a:pt x="2570" y="19063"/>
                    </a:lnTo>
                    <a:lnTo>
                      <a:pt x="3346" y="19959"/>
                    </a:lnTo>
                    <a:lnTo>
                      <a:pt x="4243" y="20736"/>
                    </a:lnTo>
                    <a:lnTo>
                      <a:pt x="5139" y="21453"/>
                    </a:lnTo>
                    <a:lnTo>
                      <a:pt x="6155" y="22110"/>
                    </a:lnTo>
                    <a:lnTo>
                      <a:pt x="7171" y="22648"/>
                    </a:lnTo>
                    <a:lnTo>
                      <a:pt x="8306" y="23066"/>
                    </a:lnTo>
                    <a:lnTo>
                      <a:pt x="9382" y="23425"/>
                    </a:lnTo>
                    <a:lnTo>
                      <a:pt x="10517" y="23664"/>
                    </a:lnTo>
                    <a:lnTo>
                      <a:pt x="11712" y="23783"/>
                    </a:lnTo>
                    <a:lnTo>
                      <a:pt x="12848" y="23843"/>
                    </a:lnTo>
                    <a:lnTo>
                      <a:pt x="14043" y="23724"/>
                    </a:lnTo>
                    <a:lnTo>
                      <a:pt x="15238" y="23485"/>
                    </a:lnTo>
                    <a:lnTo>
                      <a:pt x="16373" y="23066"/>
                    </a:lnTo>
                    <a:lnTo>
                      <a:pt x="17449" y="22588"/>
                    </a:lnTo>
                    <a:lnTo>
                      <a:pt x="18465" y="21991"/>
                    </a:lnTo>
                    <a:lnTo>
                      <a:pt x="19421" y="21274"/>
                    </a:lnTo>
                    <a:lnTo>
                      <a:pt x="20317" y="20497"/>
                    </a:lnTo>
                    <a:lnTo>
                      <a:pt x="21094" y="19660"/>
                    </a:lnTo>
                    <a:lnTo>
                      <a:pt x="21751" y="18704"/>
                    </a:lnTo>
                    <a:lnTo>
                      <a:pt x="22349" y="17688"/>
                    </a:lnTo>
                    <a:lnTo>
                      <a:pt x="22827" y="16673"/>
                    </a:lnTo>
                    <a:lnTo>
                      <a:pt x="23185" y="15537"/>
                    </a:lnTo>
                    <a:lnTo>
                      <a:pt x="23424" y="14402"/>
                    </a:lnTo>
                    <a:lnTo>
                      <a:pt x="23544" y="13207"/>
                    </a:lnTo>
                    <a:lnTo>
                      <a:pt x="23544" y="12071"/>
                    </a:lnTo>
                    <a:lnTo>
                      <a:pt x="23484" y="11474"/>
                    </a:lnTo>
                    <a:lnTo>
                      <a:pt x="23364" y="10876"/>
                    </a:lnTo>
                    <a:lnTo>
                      <a:pt x="23185" y="10279"/>
                    </a:lnTo>
                    <a:lnTo>
                      <a:pt x="23006" y="9681"/>
                    </a:lnTo>
                    <a:lnTo>
                      <a:pt x="23006" y="9024"/>
                    </a:lnTo>
                    <a:lnTo>
                      <a:pt x="22946" y="8426"/>
                    </a:lnTo>
                    <a:lnTo>
                      <a:pt x="22827" y="7889"/>
                    </a:lnTo>
                    <a:lnTo>
                      <a:pt x="22707" y="7291"/>
                    </a:lnTo>
                    <a:lnTo>
                      <a:pt x="22528" y="6753"/>
                    </a:lnTo>
                    <a:lnTo>
                      <a:pt x="22349" y="6215"/>
                    </a:lnTo>
                    <a:lnTo>
                      <a:pt x="21811" y="5200"/>
                    </a:lnTo>
                    <a:lnTo>
                      <a:pt x="21213" y="4243"/>
                    </a:lnTo>
                    <a:lnTo>
                      <a:pt x="20496" y="3407"/>
                    </a:lnTo>
                    <a:lnTo>
                      <a:pt x="19719" y="2630"/>
                    </a:lnTo>
                    <a:lnTo>
                      <a:pt x="18823" y="1973"/>
                    </a:lnTo>
                    <a:lnTo>
                      <a:pt x="17867" y="1375"/>
                    </a:lnTo>
                    <a:lnTo>
                      <a:pt x="16851" y="837"/>
                    </a:lnTo>
                    <a:lnTo>
                      <a:pt x="15776" y="479"/>
                    </a:lnTo>
                    <a:lnTo>
                      <a:pt x="14700" y="180"/>
                    </a:lnTo>
                    <a:lnTo>
                      <a:pt x="13565" y="61"/>
                    </a:lnTo>
                    <a:lnTo>
                      <a:pt x="1242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 rot="-1109260">
                <a:off x="7493180" y="3971096"/>
                <a:ext cx="396713" cy="402269"/>
              </a:xfrm>
              <a:custGeom>
                <a:avLst/>
                <a:gdLst/>
                <a:ahLst/>
                <a:cxnLst/>
                <a:rect l="l" t="t" r="r" b="b"/>
                <a:pathLst>
                  <a:path w="461644" h="468109" extrusionOk="0">
                    <a:moveTo>
                      <a:pt x="313055" y="28998"/>
                    </a:moveTo>
                    <a:cubicBezTo>
                      <a:pt x="261620" y="-13547"/>
                      <a:pt x="187960" y="-4022"/>
                      <a:pt x="131445" y="23918"/>
                    </a:cubicBezTo>
                    <a:cubicBezTo>
                      <a:pt x="158750" y="209973"/>
                      <a:pt x="74295" y="277918"/>
                      <a:pt x="0" y="435398"/>
                    </a:cubicBezTo>
                    <a:cubicBezTo>
                      <a:pt x="26670" y="495088"/>
                      <a:pt x="107314" y="453178"/>
                      <a:pt x="158750" y="461433"/>
                    </a:cubicBezTo>
                    <a:cubicBezTo>
                      <a:pt x="257810" y="439208"/>
                      <a:pt x="367664" y="470323"/>
                      <a:pt x="461645" y="435398"/>
                    </a:cubicBezTo>
                    <a:cubicBezTo>
                      <a:pt x="369570" y="280458"/>
                      <a:pt x="297814" y="222038"/>
                      <a:pt x="313055" y="28998"/>
                    </a:cubicBezTo>
                    <a:close/>
                    <a:moveTo>
                      <a:pt x="270510" y="39158"/>
                    </a:moveTo>
                    <a:cubicBezTo>
                      <a:pt x="237489" y="54398"/>
                      <a:pt x="205105" y="51858"/>
                      <a:pt x="172085" y="38523"/>
                    </a:cubicBezTo>
                    <a:cubicBezTo>
                      <a:pt x="197485" y="14393"/>
                      <a:pt x="243205" y="16933"/>
                      <a:pt x="270510" y="39158"/>
                    </a:cubicBezTo>
                    <a:close/>
                    <a:moveTo>
                      <a:pt x="160655" y="63923"/>
                    </a:moveTo>
                    <a:cubicBezTo>
                      <a:pt x="203835" y="69638"/>
                      <a:pt x="242570" y="70273"/>
                      <a:pt x="287020" y="64558"/>
                    </a:cubicBezTo>
                    <a:cubicBezTo>
                      <a:pt x="301625" y="119803"/>
                      <a:pt x="283845" y="182033"/>
                      <a:pt x="306070" y="232833"/>
                    </a:cubicBezTo>
                    <a:cubicBezTo>
                      <a:pt x="314325" y="244898"/>
                      <a:pt x="330835" y="258868"/>
                      <a:pt x="321310" y="274743"/>
                    </a:cubicBezTo>
                    <a:cubicBezTo>
                      <a:pt x="258445" y="376978"/>
                      <a:pt x="194310" y="273473"/>
                      <a:pt x="116839" y="281728"/>
                    </a:cubicBezTo>
                    <a:cubicBezTo>
                      <a:pt x="172085" y="168063"/>
                      <a:pt x="155575" y="180763"/>
                      <a:pt x="160655" y="63923"/>
                    </a:cubicBezTo>
                    <a:close/>
                    <a:moveTo>
                      <a:pt x="350520" y="430318"/>
                    </a:moveTo>
                    <a:cubicBezTo>
                      <a:pt x="243839" y="425238"/>
                      <a:pt x="137795" y="444923"/>
                      <a:pt x="31750" y="441113"/>
                    </a:cubicBezTo>
                    <a:cubicBezTo>
                      <a:pt x="123189" y="141393"/>
                      <a:pt x="212089" y="450003"/>
                      <a:pt x="340360" y="284903"/>
                    </a:cubicBezTo>
                    <a:cubicBezTo>
                      <a:pt x="373380" y="329353"/>
                      <a:pt x="400685" y="368088"/>
                      <a:pt x="425450" y="415713"/>
                    </a:cubicBezTo>
                    <a:cubicBezTo>
                      <a:pt x="418464" y="425238"/>
                      <a:pt x="368935" y="431588"/>
                      <a:pt x="350520" y="430318"/>
                    </a:cubicBezTo>
                    <a:close/>
                    <a:moveTo>
                      <a:pt x="275589" y="413173"/>
                    </a:moveTo>
                    <a:cubicBezTo>
                      <a:pt x="280670" y="396663"/>
                      <a:pt x="275589" y="382058"/>
                      <a:pt x="274320" y="363643"/>
                    </a:cubicBezTo>
                    <a:cubicBezTo>
                      <a:pt x="203200" y="347768"/>
                      <a:pt x="209550" y="449368"/>
                      <a:pt x="275589" y="413173"/>
                    </a:cubicBezTo>
                    <a:close/>
                    <a:moveTo>
                      <a:pt x="250189" y="403648"/>
                    </a:moveTo>
                    <a:cubicBezTo>
                      <a:pt x="236855" y="403013"/>
                      <a:pt x="242570" y="390313"/>
                      <a:pt x="252095" y="387773"/>
                    </a:cubicBezTo>
                    <a:cubicBezTo>
                      <a:pt x="264160" y="389678"/>
                      <a:pt x="259714" y="403013"/>
                      <a:pt x="250189" y="403648"/>
                    </a:cubicBezTo>
                    <a:close/>
                    <a:moveTo>
                      <a:pt x="160020" y="336338"/>
                    </a:moveTo>
                    <a:cubicBezTo>
                      <a:pt x="121920" y="334433"/>
                      <a:pt x="120014" y="387138"/>
                      <a:pt x="158750" y="385233"/>
                    </a:cubicBezTo>
                    <a:cubicBezTo>
                      <a:pt x="191770" y="387773"/>
                      <a:pt x="194310" y="335703"/>
                      <a:pt x="160020" y="336338"/>
                    </a:cubicBezTo>
                    <a:close/>
                    <a:moveTo>
                      <a:pt x="153035" y="363008"/>
                    </a:moveTo>
                    <a:cubicBezTo>
                      <a:pt x="160020" y="361103"/>
                      <a:pt x="163830" y="354118"/>
                      <a:pt x="167639" y="365548"/>
                    </a:cubicBezTo>
                    <a:cubicBezTo>
                      <a:pt x="161289" y="366183"/>
                      <a:pt x="155575" y="370628"/>
                      <a:pt x="153035" y="363008"/>
                    </a:cubicBezTo>
                    <a:close/>
                    <a:moveTo>
                      <a:pt x="235585" y="262678"/>
                    </a:moveTo>
                    <a:cubicBezTo>
                      <a:pt x="268605" y="265218"/>
                      <a:pt x="281305" y="215053"/>
                      <a:pt x="240030" y="211243"/>
                    </a:cubicBezTo>
                    <a:cubicBezTo>
                      <a:pt x="203200" y="206798"/>
                      <a:pt x="203835" y="257598"/>
                      <a:pt x="235585" y="262678"/>
                    </a:cubicBezTo>
                    <a:close/>
                    <a:moveTo>
                      <a:pt x="248285" y="235373"/>
                    </a:moveTo>
                    <a:cubicBezTo>
                      <a:pt x="242570" y="240453"/>
                      <a:pt x="237489" y="246803"/>
                      <a:pt x="232410" y="238548"/>
                    </a:cubicBezTo>
                    <a:cubicBezTo>
                      <a:pt x="231139" y="228388"/>
                      <a:pt x="240664" y="230293"/>
                      <a:pt x="248285" y="235373"/>
                    </a:cubicBezTo>
                    <a:close/>
                    <a:moveTo>
                      <a:pt x="224155" y="133138"/>
                    </a:moveTo>
                    <a:cubicBezTo>
                      <a:pt x="224789" y="115993"/>
                      <a:pt x="196214" y="108373"/>
                      <a:pt x="193675" y="129328"/>
                    </a:cubicBezTo>
                    <a:cubicBezTo>
                      <a:pt x="190500" y="154093"/>
                      <a:pt x="222250" y="155998"/>
                      <a:pt x="224155" y="133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64" name="Google Shape;64;p2"/>
            <p:cNvSpPr/>
            <p:nvPr/>
          </p:nvSpPr>
          <p:spPr>
            <a:xfrm>
              <a:off x="6255960" y="791694"/>
              <a:ext cx="453103" cy="511439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5" name="Google Shape;65;p2"/>
            <p:cNvSpPr/>
            <p:nvPr/>
          </p:nvSpPr>
          <p:spPr>
            <a:xfrm rot="1799564">
              <a:off x="7155158" y="4556613"/>
              <a:ext cx="351219" cy="440001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66" name="Google Shape;66;p2"/>
            <p:cNvGrpSpPr/>
            <p:nvPr/>
          </p:nvGrpSpPr>
          <p:grpSpPr>
            <a:xfrm>
              <a:off x="7413193" y="740389"/>
              <a:ext cx="289739" cy="482318"/>
              <a:chOff x="4912930" y="846902"/>
              <a:chExt cx="289739" cy="482318"/>
            </a:xfrm>
          </p:grpSpPr>
          <p:sp>
            <p:nvSpPr>
              <p:cNvPr id="67" name="Google Shape;67;p2"/>
              <p:cNvSpPr/>
              <p:nvPr/>
            </p:nvSpPr>
            <p:spPr>
              <a:xfrm rot="-539734">
                <a:off x="4946894" y="1102828"/>
                <a:ext cx="216728" cy="210745"/>
              </a:xfrm>
              <a:custGeom>
                <a:avLst/>
                <a:gdLst/>
                <a:ahLst/>
                <a:cxnLst/>
                <a:rect l="l" t="t" r="r" b="b"/>
                <a:pathLst>
                  <a:path w="15179" h="14760" extrusionOk="0">
                    <a:moveTo>
                      <a:pt x="9741" y="0"/>
                    </a:moveTo>
                    <a:lnTo>
                      <a:pt x="8306" y="60"/>
                    </a:lnTo>
                    <a:lnTo>
                      <a:pt x="7649" y="179"/>
                    </a:lnTo>
                    <a:lnTo>
                      <a:pt x="7052" y="299"/>
                    </a:lnTo>
                    <a:lnTo>
                      <a:pt x="6514" y="478"/>
                    </a:lnTo>
                    <a:lnTo>
                      <a:pt x="5916" y="777"/>
                    </a:lnTo>
                    <a:lnTo>
                      <a:pt x="5319" y="1135"/>
                    </a:lnTo>
                    <a:lnTo>
                      <a:pt x="4721" y="1613"/>
                    </a:lnTo>
                    <a:lnTo>
                      <a:pt x="3765" y="2510"/>
                    </a:lnTo>
                    <a:lnTo>
                      <a:pt x="2809" y="3585"/>
                    </a:lnTo>
                    <a:lnTo>
                      <a:pt x="1913" y="4840"/>
                    </a:lnTo>
                    <a:lnTo>
                      <a:pt x="1494" y="5557"/>
                    </a:lnTo>
                    <a:lnTo>
                      <a:pt x="1076" y="6215"/>
                    </a:lnTo>
                    <a:lnTo>
                      <a:pt x="777" y="6932"/>
                    </a:lnTo>
                    <a:lnTo>
                      <a:pt x="478" y="7649"/>
                    </a:lnTo>
                    <a:lnTo>
                      <a:pt x="239" y="8366"/>
                    </a:lnTo>
                    <a:lnTo>
                      <a:pt x="60" y="9023"/>
                    </a:lnTo>
                    <a:lnTo>
                      <a:pt x="0" y="9740"/>
                    </a:lnTo>
                    <a:lnTo>
                      <a:pt x="0" y="10457"/>
                    </a:lnTo>
                    <a:lnTo>
                      <a:pt x="120" y="11115"/>
                    </a:lnTo>
                    <a:lnTo>
                      <a:pt x="299" y="11772"/>
                    </a:lnTo>
                    <a:lnTo>
                      <a:pt x="419" y="12071"/>
                    </a:lnTo>
                    <a:lnTo>
                      <a:pt x="598" y="12429"/>
                    </a:lnTo>
                    <a:lnTo>
                      <a:pt x="1076" y="12907"/>
                    </a:lnTo>
                    <a:lnTo>
                      <a:pt x="1554" y="13385"/>
                    </a:lnTo>
                    <a:lnTo>
                      <a:pt x="2152" y="13684"/>
                    </a:lnTo>
                    <a:lnTo>
                      <a:pt x="2749" y="13983"/>
                    </a:lnTo>
                    <a:lnTo>
                      <a:pt x="3406" y="14222"/>
                    </a:lnTo>
                    <a:lnTo>
                      <a:pt x="4721" y="14640"/>
                    </a:lnTo>
                    <a:lnTo>
                      <a:pt x="5378" y="14760"/>
                    </a:lnTo>
                    <a:lnTo>
                      <a:pt x="6036" y="14760"/>
                    </a:lnTo>
                    <a:lnTo>
                      <a:pt x="6753" y="14700"/>
                    </a:lnTo>
                    <a:lnTo>
                      <a:pt x="7410" y="14521"/>
                    </a:lnTo>
                    <a:lnTo>
                      <a:pt x="8067" y="14222"/>
                    </a:lnTo>
                    <a:lnTo>
                      <a:pt x="8665" y="13923"/>
                    </a:lnTo>
                    <a:lnTo>
                      <a:pt x="9262" y="13505"/>
                    </a:lnTo>
                    <a:lnTo>
                      <a:pt x="9741" y="13086"/>
                    </a:lnTo>
                    <a:lnTo>
                      <a:pt x="10756" y="12130"/>
                    </a:lnTo>
                    <a:lnTo>
                      <a:pt x="11832" y="10935"/>
                    </a:lnTo>
                    <a:lnTo>
                      <a:pt x="12908" y="9561"/>
                    </a:lnTo>
                    <a:lnTo>
                      <a:pt x="13445" y="8844"/>
                    </a:lnTo>
                    <a:lnTo>
                      <a:pt x="13923" y="8067"/>
                    </a:lnTo>
                    <a:lnTo>
                      <a:pt x="14342" y="7290"/>
                    </a:lnTo>
                    <a:lnTo>
                      <a:pt x="14700" y="6513"/>
                    </a:lnTo>
                    <a:lnTo>
                      <a:pt x="14939" y="5737"/>
                    </a:lnTo>
                    <a:lnTo>
                      <a:pt x="15118" y="4960"/>
                    </a:lnTo>
                    <a:lnTo>
                      <a:pt x="15178" y="4183"/>
                    </a:lnTo>
                    <a:lnTo>
                      <a:pt x="15178" y="3466"/>
                    </a:lnTo>
                    <a:lnTo>
                      <a:pt x="15059" y="3107"/>
                    </a:lnTo>
                    <a:lnTo>
                      <a:pt x="14999" y="2749"/>
                    </a:lnTo>
                    <a:lnTo>
                      <a:pt x="14820" y="2390"/>
                    </a:lnTo>
                    <a:lnTo>
                      <a:pt x="14640" y="2092"/>
                    </a:lnTo>
                    <a:lnTo>
                      <a:pt x="14222" y="1494"/>
                    </a:lnTo>
                    <a:lnTo>
                      <a:pt x="13684" y="1076"/>
                    </a:lnTo>
                    <a:lnTo>
                      <a:pt x="13147" y="657"/>
                    </a:lnTo>
                    <a:lnTo>
                      <a:pt x="12489" y="418"/>
                    </a:lnTo>
                    <a:lnTo>
                      <a:pt x="11832" y="179"/>
                    </a:lnTo>
                    <a:lnTo>
                      <a:pt x="11115" y="60"/>
                    </a:lnTo>
                    <a:lnTo>
                      <a:pt x="1045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4912930" y="846902"/>
                <a:ext cx="289739" cy="456235"/>
              </a:xfrm>
              <a:custGeom>
                <a:avLst/>
                <a:gdLst/>
                <a:ahLst/>
                <a:cxnLst/>
                <a:rect l="l" t="t" r="r" b="b"/>
                <a:pathLst>
                  <a:path w="336906" h="530506" extrusionOk="0">
                    <a:moveTo>
                      <a:pt x="136525" y="96168"/>
                    </a:moveTo>
                    <a:cubicBezTo>
                      <a:pt x="113030" y="223803"/>
                      <a:pt x="24130" y="329848"/>
                      <a:pt x="0" y="458118"/>
                    </a:cubicBezTo>
                    <a:cubicBezTo>
                      <a:pt x="60960" y="713388"/>
                      <a:pt x="264795" y="217453"/>
                      <a:pt x="278765" y="141253"/>
                    </a:cubicBezTo>
                    <a:cubicBezTo>
                      <a:pt x="291465" y="75213"/>
                      <a:pt x="152400" y="18698"/>
                      <a:pt x="136525" y="96168"/>
                    </a:cubicBezTo>
                    <a:close/>
                    <a:moveTo>
                      <a:pt x="69850" y="504473"/>
                    </a:moveTo>
                    <a:cubicBezTo>
                      <a:pt x="-16510" y="531778"/>
                      <a:pt x="43815" y="378743"/>
                      <a:pt x="63500" y="342548"/>
                    </a:cubicBezTo>
                    <a:cubicBezTo>
                      <a:pt x="111760" y="336833"/>
                      <a:pt x="138430" y="339373"/>
                      <a:pt x="164465" y="352073"/>
                    </a:cubicBezTo>
                    <a:cubicBezTo>
                      <a:pt x="137795" y="404778"/>
                      <a:pt x="107315" y="458753"/>
                      <a:pt x="69850" y="504473"/>
                    </a:cubicBezTo>
                    <a:close/>
                    <a:moveTo>
                      <a:pt x="182245" y="318418"/>
                    </a:moveTo>
                    <a:cubicBezTo>
                      <a:pt x="149860" y="327308"/>
                      <a:pt x="116205" y="321593"/>
                      <a:pt x="80645" y="319053"/>
                    </a:cubicBezTo>
                    <a:cubicBezTo>
                      <a:pt x="100330" y="253013"/>
                      <a:pt x="133350" y="192053"/>
                      <a:pt x="159385" y="127918"/>
                    </a:cubicBezTo>
                    <a:cubicBezTo>
                      <a:pt x="189230" y="139348"/>
                      <a:pt x="217170" y="150143"/>
                      <a:pt x="245110" y="161573"/>
                    </a:cubicBezTo>
                    <a:cubicBezTo>
                      <a:pt x="244475" y="190148"/>
                      <a:pt x="216535" y="259998"/>
                      <a:pt x="182245" y="318418"/>
                    </a:cubicBezTo>
                    <a:close/>
                    <a:moveTo>
                      <a:pt x="248285" y="134268"/>
                    </a:moveTo>
                    <a:cubicBezTo>
                      <a:pt x="222885" y="140618"/>
                      <a:pt x="121920" y="93628"/>
                      <a:pt x="187960" y="80928"/>
                    </a:cubicBezTo>
                    <a:cubicBezTo>
                      <a:pt x="208915" y="83468"/>
                      <a:pt x="281940" y="105693"/>
                      <a:pt x="248285" y="134268"/>
                    </a:cubicBezTo>
                    <a:close/>
                    <a:moveTo>
                      <a:pt x="295275" y="283"/>
                    </a:moveTo>
                    <a:cubicBezTo>
                      <a:pt x="224155" y="-6067"/>
                      <a:pt x="259715" y="96803"/>
                      <a:pt x="311785" y="73308"/>
                    </a:cubicBezTo>
                    <a:cubicBezTo>
                      <a:pt x="353695" y="53623"/>
                      <a:pt x="339725" y="-1622"/>
                      <a:pt x="295275" y="283"/>
                    </a:cubicBezTo>
                    <a:close/>
                    <a:moveTo>
                      <a:pt x="274320" y="30763"/>
                    </a:moveTo>
                    <a:cubicBezTo>
                      <a:pt x="290830" y="26318"/>
                      <a:pt x="303530" y="14253"/>
                      <a:pt x="317500" y="26318"/>
                    </a:cubicBezTo>
                    <a:cubicBezTo>
                      <a:pt x="329565" y="56163"/>
                      <a:pt x="273685" y="75848"/>
                      <a:pt x="274320" y="30763"/>
                    </a:cubicBezTo>
                    <a:close/>
                    <a:moveTo>
                      <a:pt x="210820" y="187608"/>
                    </a:moveTo>
                    <a:cubicBezTo>
                      <a:pt x="212090" y="151413"/>
                      <a:pt x="158115" y="146333"/>
                      <a:pt x="156210" y="186338"/>
                    </a:cubicBezTo>
                    <a:cubicBezTo>
                      <a:pt x="155575" y="216183"/>
                      <a:pt x="209550" y="217453"/>
                      <a:pt x="210820" y="187608"/>
                    </a:cubicBezTo>
                    <a:close/>
                    <a:moveTo>
                      <a:pt x="187960" y="180623"/>
                    </a:moveTo>
                    <a:cubicBezTo>
                      <a:pt x="193040" y="185068"/>
                      <a:pt x="189230" y="186973"/>
                      <a:pt x="186055" y="190783"/>
                    </a:cubicBezTo>
                    <a:cubicBezTo>
                      <a:pt x="179705" y="185068"/>
                      <a:pt x="183515" y="184433"/>
                      <a:pt x="187960" y="180623"/>
                    </a:cubicBezTo>
                    <a:close/>
                    <a:moveTo>
                      <a:pt x="167005" y="229518"/>
                    </a:moveTo>
                    <a:cubicBezTo>
                      <a:pt x="139700" y="230153"/>
                      <a:pt x="128270" y="275873"/>
                      <a:pt x="164465" y="276508"/>
                    </a:cubicBezTo>
                    <a:cubicBezTo>
                      <a:pt x="196215" y="277143"/>
                      <a:pt x="193675" y="232058"/>
                      <a:pt x="167005" y="22951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69" name="Google Shape;69;p2"/>
            <p:cNvSpPr/>
            <p:nvPr/>
          </p:nvSpPr>
          <p:spPr>
            <a:xfrm>
              <a:off x="7082287" y="-53997"/>
              <a:ext cx="602898" cy="641121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4981978" y="271723"/>
              <a:ext cx="738779" cy="460515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71" name="Google Shape;71;p2"/>
            <p:cNvGrpSpPr/>
            <p:nvPr/>
          </p:nvGrpSpPr>
          <p:grpSpPr>
            <a:xfrm>
              <a:off x="7801268" y="2011644"/>
              <a:ext cx="583849" cy="670195"/>
              <a:chOff x="7801268" y="2011644"/>
              <a:chExt cx="583849" cy="670195"/>
            </a:xfrm>
          </p:grpSpPr>
          <p:sp>
            <p:nvSpPr>
              <p:cNvPr id="72" name="Google Shape;72;p2"/>
              <p:cNvSpPr/>
              <p:nvPr/>
            </p:nvSpPr>
            <p:spPr>
              <a:xfrm rot="6678441">
                <a:off x="7840657" y="2123048"/>
                <a:ext cx="518922" cy="409425"/>
              </a:xfrm>
              <a:custGeom>
                <a:avLst/>
                <a:gdLst/>
                <a:ahLst/>
                <a:cxnLst/>
                <a:rect l="l" t="t" r="r" b="b"/>
                <a:pathLst>
                  <a:path w="15179" h="14760" extrusionOk="0">
                    <a:moveTo>
                      <a:pt x="9741" y="0"/>
                    </a:moveTo>
                    <a:lnTo>
                      <a:pt x="8306" y="60"/>
                    </a:lnTo>
                    <a:lnTo>
                      <a:pt x="7649" y="179"/>
                    </a:lnTo>
                    <a:lnTo>
                      <a:pt x="7052" y="299"/>
                    </a:lnTo>
                    <a:lnTo>
                      <a:pt x="6514" y="478"/>
                    </a:lnTo>
                    <a:lnTo>
                      <a:pt x="5916" y="777"/>
                    </a:lnTo>
                    <a:lnTo>
                      <a:pt x="5319" y="1135"/>
                    </a:lnTo>
                    <a:lnTo>
                      <a:pt x="4721" y="1613"/>
                    </a:lnTo>
                    <a:lnTo>
                      <a:pt x="3765" y="2510"/>
                    </a:lnTo>
                    <a:lnTo>
                      <a:pt x="2809" y="3585"/>
                    </a:lnTo>
                    <a:lnTo>
                      <a:pt x="1913" y="4840"/>
                    </a:lnTo>
                    <a:lnTo>
                      <a:pt x="1494" y="5557"/>
                    </a:lnTo>
                    <a:lnTo>
                      <a:pt x="1076" y="6215"/>
                    </a:lnTo>
                    <a:lnTo>
                      <a:pt x="777" y="6932"/>
                    </a:lnTo>
                    <a:lnTo>
                      <a:pt x="478" y="7649"/>
                    </a:lnTo>
                    <a:lnTo>
                      <a:pt x="239" y="8366"/>
                    </a:lnTo>
                    <a:lnTo>
                      <a:pt x="60" y="9023"/>
                    </a:lnTo>
                    <a:lnTo>
                      <a:pt x="0" y="9740"/>
                    </a:lnTo>
                    <a:lnTo>
                      <a:pt x="0" y="10457"/>
                    </a:lnTo>
                    <a:lnTo>
                      <a:pt x="120" y="11115"/>
                    </a:lnTo>
                    <a:lnTo>
                      <a:pt x="299" y="11772"/>
                    </a:lnTo>
                    <a:lnTo>
                      <a:pt x="419" y="12071"/>
                    </a:lnTo>
                    <a:lnTo>
                      <a:pt x="598" y="12429"/>
                    </a:lnTo>
                    <a:lnTo>
                      <a:pt x="1076" y="12907"/>
                    </a:lnTo>
                    <a:lnTo>
                      <a:pt x="1554" y="13385"/>
                    </a:lnTo>
                    <a:lnTo>
                      <a:pt x="2152" y="13684"/>
                    </a:lnTo>
                    <a:lnTo>
                      <a:pt x="2749" y="13983"/>
                    </a:lnTo>
                    <a:lnTo>
                      <a:pt x="3406" y="14222"/>
                    </a:lnTo>
                    <a:lnTo>
                      <a:pt x="4721" y="14640"/>
                    </a:lnTo>
                    <a:lnTo>
                      <a:pt x="5378" y="14760"/>
                    </a:lnTo>
                    <a:lnTo>
                      <a:pt x="6036" y="14760"/>
                    </a:lnTo>
                    <a:lnTo>
                      <a:pt x="6753" y="14700"/>
                    </a:lnTo>
                    <a:lnTo>
                      <a:pt x="7410" y="14521"/>
                    </a:lnTo>
                    <a:lnTo>
                      <a:pt x="8067" y="14222"/>
                    </a:lnTo>
                    <a:lnTo>
                      <a:pt x="8665" y="13923"/>
                    </a:lnTo>
                    <a:lnTo>
                      <a:pt x="9262" y="13505"/>
                    </a:lnTo>
                    <a:lnTo>
                      <a:pt x="9741" y="13086"/>
                    </a:lnTo>
                    <a:lnTo>
                      <a:pt x="10756" y="12130"/>
                    </a:lnTo>
                    <a:lnTo>
                      <a:pt x="11832" y="10935"/>
                    </a:lnTo>
                    <a:lnTo>
                      <a:pt x="12908" y="9561"/>
                    </a:lnTo>
                    <a:lnTo>
                      <a:pt x="13445" y="8844"/>
                    </a:lnTo>
                    <a:lnTo>
                      <a:pt x="13923" y="8067"/>
                    </a:lnTo>
                    <a:lnTo>
                      <a:pt x="14342" y="7290"/>
                    </a:lnTo>
                    <a:lnTo>
                      <a:pt x="14700" y="6513"/>
                    </a:lnTo>
                    <a:lnTo>
                      <a:pt x="14939" y="5737"/>
                    </a:lnTo>
                    <a:lnTo>
                      <a:pt x="15118" y="4960"/>
                    </a:lnTo>
                    <a:lnTo>
                      <a:pt x="15178" y="4183"/>
                    </a:lnTo>
                    <a:lnTo>
                      <a:pt x="15178" y="3466"/>
                    </a:lnTo>
                    <a:lnTo>
                      <a:pt x="15059" y="3107"/>
                    </a:lnTo>
                    <a:lnTo>
                      <a:pt x="14999" y="2749"/>
                    </a:lnTo>
                    <a:lnTo>
                      <a:pt x="14820" y="2390"/>
                    </a:lnTo>
                    <a:lnTo>
                      <a:pt x="14640" y="2092"/>
                    </a:lnTo>
                    <a:lnTo>
                      <a:pt x="14222" y="1494"/>
                    </a:lnTo>
                    <a:lnTo>
                      <a:pt x="13684" y="1076"/>
                    </a:lnTo>
                    <a:lnTo>
                      <a:pt x="13147" y="657"/>
                    </a:lnTo>
                    <a:lnTo>
                      <a:pt x="12489" y="418"/>
                    </a:lnTo>
                    <a:lnTo>
                      <a:pt x="11832" y="179"/>
                    </a:lnTo>
                    <a:lnTo>
                      <a:pt x="11115" y="60"/>
                    </a:lnTo>
                    <a:lnTo>
                      <a:pt x="1045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 rot="-1245048">
                <a:off x="7884626" y="2097617"/>
                <a:ext cx="363919" cy="537176"/>
              </a:xfrm>
              <a:custGeom>
                <a:avLst/>
                <a:gdLst/>
                <a:ahLst/>
                <a:cxnLst/>
                <a:rect l="l" t="t" r="r" b="b"/>
                <a:pathLst>
                  <a:path w="422747" h="624012" extrusionOk="0">
                    <a:moveTo>
                      <a:pt x="410845" y="259621"/>
                    </a:moveTo>
                    <a:cubicBezTo>
                      <a:pt x="398145" y="183421"/>
                      <a:pt x="422275" y="81821"/>
                      <a:pt x="377825" y="18321"/>
                    </a:cubicBezTo>
                    <a:cubicBezTo>
                      <a:pt x="294640" y="-22319"/>
                      <a:pt x="191770" y="15781"/>
                      <a:pt x="103505" y="26576"/>
                    </a:cubicBezTo>
                    <a:cubicBezTo>
                      <a:pt x="76836" y="36101"/>
                      <a:pt x="38100" y="32291"/>
                      <a:pt x="17780" y="51976"/>
                    </a:cubicBezTo>
                    <a:cubicBezTo>
                      <a:pt x="17145" y="62771"/>
                      <a:pt x="5715" y="62771"/>
                      <a:pt x="0" y="72931"/>
                    </a:cubicBezTo>
                    <a:cubicBezTo>
                      <a:pt x="19686" y="229776"/>
                      <a:pt x="7620" y="389161"/>
                      <a:pt x="13970" y="547276"/>
                    </a:cubicBezTo>
                    <a:cubicBezTo>
                      <a:pt x="-6350" y="657766"/>
                      <a:pt x="162561" y="615856"/>
                      <a:pt x="227330" y="617761"/>
                    </a:cubicBezTo>
                    <a:cubicBezTo>
                      <a:pt x="270511" y="592361"/>
                      <a:pt x="426086" y="628556"/>
                      <a:pt x="422275" y="570771"/>
                    </a:cubicBezTo>
                    <a:cubicBezTo>
                      <a:pt x="424815" y="467266"/>
                      <a:pt x="416561" y="363126"/>
                      <a:pt x="410845" y="259621"/>
                    </a:cubicBezTo>
                    <a:close/>
                    <a:moveTo>
                      <a:pt x="353061" y="579026"/>
                    </a:moveTo>
                    <a:cubicBezTo>
                      <a:pt x="288925" y="577121"/>
                      <a:pt x="60961" y="637446"/>
                      <a:pt x="38736" y="575851"/>
                    </a:cubicBezTo>
                    <a:cubicBezTo>
                      <a:pt x="143511" y="579026"/>
                      <a:pt x="248286" y="572676"/>
                      <a:pt x="353061" y="574581"/>
                    </a:cubicBezTo>
                    <a:cubicBezTo>
                      <a:pt x="353061" y="575851"/>
                      <a:pt x="353061" y="577121"/>
                      <a:pt x="353061" y="579026"/>
                    </a:cubicBezTo>
                    <a:close/>
                    <a:moveTo>
                      <a:pt x="361315" y="547911"/>
                    </a:moveTo>
                    <a:cubicBezTo>
                      <a:pt x="252095" y="555531"/>
                      <a:pt x="144145" y="561881"/>
                      <a:pt x="35561" y="551086"/>
                    </a:cubicBezTo>
                    <a:cubicBezTo>
                      <a:pt x="39370" y="392971"/>
                      <a:pt x="33020" y="236761"/>
                      <a:pt x="27305" y="79281"/>
                    </a:cubicBezTo>
                    <a:cubicBezTo>
                      <a:pt x="112395" y="27846"/>
                      <a:pt x="231775" y="25941"/>
                      <a:pt x="329565" y="25941"/>
                    </a:cubicBezTo>
                    <a:cubicBezTo>
                      <a:pt x="369570" y="197391"/>
                      <a:pt x="365761" y="373286"/>
                      <a:pt x="361315" y="547911"/>
                    </a:cubicBezTo>
                    <a:close/>
                    <a:moveTo>
                      <a:pt x="377190" y="141511"/>
                    </a:moveTo>
                    <a:cubicBezTo>
                      <a:pt x="360045" y="110396"/>
                      <a:pt x="364490" y="76106"/>
                      <a:pt x="356870" y="41816"/>
                    </a:cubicBezTo>
                    <a:cubicBezTo>
                      <a:pt x="381000" y="13241"/>
                      <a:pt x="381000" y="121826"/>
                      <a:pt x="377190" y="141511"/>
                    </a:cubicBezTo>
                    <a:close/>
                    <a:moveTo>
                      <a:pt x="397511" y="544736"/>
                    </a:moveTo>
                    <a:cubicBezTo>
                      <a:pt x="372745" y="497746"/>
                      <a:pt x="394336" y="431071"/>
                      <a:pt x="387350" y="376461"/>
                    </a:cubicBezTo>
                    <a:cubicBezTo>
                      <a:pt x="401955" y="370746"/>
                      <a:pt x="402590" y="530766"/>
                      <a:pt x="397511" y="544736"/>
                    </a:cubicBezTo>
                    <a:close/>
                    <a:moveTo>
                      <a:pt x="302895" y="182786"/>
                    </a:moveTo>
                    <a:cubicBezTo>
                      <a:pt x="313690" y="183421"/>
                      <a:pt x="331470" y="173896"/>
                      <a:pt x="320675" y="162466"/>
                    </a:cubicBezTo>
                    <a:cubicBezTo>
                      <a:pt x="297180" y="138336"/>
                      <a:pt x="309880" y="104046"/>
                      <a:pt x="300355" y="74836"/>
                    </a:cubicBezTo>
                    <a:cubicBezTo>
                      <a:pt x="307340" y="35466"/>
                      <a:pt x="90170" y="76741"/>
                      <a:pt x="59690" y="81821"/>
                    </a:cubicBezTo>
                    <a:cubicBezTo>
                      <a:pt x="48261" y="119921"/>
                      <a:pt x="77470" y="152941"/>
                      <a:pt x="62865" y="194851"/>
                    </a:cubicBezTo>
                    <a:cubicBezTo>
                      <a:pt x="148590" y="206916"/>
                      <a:pt x="211455" y="177071"/>
                      <a:pt x="302895" y="182786"/>
                    </a:cubicBezTo>
                    <a:close/>
                    <a:moveTo>
                      <a:pt x="282575" y="83091"/>
                    </a:moveTo>
                    <a:cubicBezTo>
                      <a:pt x="292100" y="105316"/>
                      <a:pt x="287655" y="127541"/>
                      <a:pt x="290830" y="149131"/>
                    </a:cubicBezTo>
                    <a:cubicBezTo>
                      <a:pt x="227965" y="172626"/>
                      <a:pt x="154940" y="172626"/>
                      <a:pt x="87630" y="174531"/>
                    </a:cubicBezTo>
                    <a:cubicBezTo>
                      <a:pt x="75565" y="151671"/>
                      <a:pt x="83820" y="128176"/>
                      <a:pt x="72390" y="104046"/>
                    </a:cubicBezTo>
                    <a:cubicBezTo>
                      <a:pt x="140970" y="86266"/>
                      <a:pt x="212725" y="81821"/>
                      <a:pt x="282575" y="83091"/>
                    </a:cubicBezTo>
                    <a:close/>
                    <a:moveTo>
                      <a:pt x="274955" y="383446"/>
                    </a:moveTo>
                    <a:cubicBezTo>
                      <a:pt x="257811" y="411386"/>
                      <a:pt x="281305" y="441866"/>
                      <a:pt x="268605" y="477426"/>
                    </a:cubicBezTo>
                    <a:cubicBezTo>
                      <a:pt x="244475" y="452026"/>
                      <a:pt x="215900" y="479331"/>
                      <a:pt x="189865" y="461551"/>
                    </a:cubicBezTo>
                    <a:cubicBezTo>
                      <a:pt x="175261" y="454566"/>
                      <a:pt x="163195" y="458376"/>
                      <a:pt x="153036" y="471076"/>
                    </a:cubicBezTo>
                    <a:cubicBezTo>
                      <a:pt x="159386" y="509176"/>
                      <a:pt x="156845" y="525686"/>
                      <a:pt x="204470" y="518066"/>
                    </a:cubicBezTo>
                    <a:cubicBezTo>
                      <a:pt x="208280" y="509811"/>
                      <a:pt x="212725" y="500921"/>
                      <a:pt x="218440" y="490761"/>
                    </a:cubicBezTo>
                    <a:cubicBezTo>
                      <a:pt x="223520" y="501556"/>
                      <a:pt x="227330" y="510446"/>
                      <a:pt x="232411" y="521241"/>
                    </a:cubicBezTo>
                    <a:cubicBezTo>
                      <a:pt x="243840" y="517431"/>
                      <a:pt x="253365" y="513621"/>
                      <a:pt x="263525" y="510446"/>
                    </a:cubicBezTo>
                    <a:cubicBezTo>
                      <a:pt x="290195" y="526321"/>
                      <a:pt x="290195" y="526321"/>
                      <a:pt x="328295" y="509811"/>
                    </a:cubicBezTo>
                    <a:cubicBezTo>
                      <a:pt x="327661" y="468536"/>
                      <a:pt x="347345" y="349791"/>
                      <a:pt x="274955" y="383446"/>
                    </a:cubicBezTo>
                    <a:close/>
                    <a:moveTo>
                      <a:pt x="193040" y="500921"/>
                    </a:moveTo>
                    <a:cubicBezTo>
                      <a:pt x="177800" y="500921"/>
                      <a:pt x="173990" y="498381"/>
                      <a:pt x="173355" y="489491"/>
                    </a:cubicBezTo>
                    <a:cubicBezTo>
                      <a:pt x="176530" y="469806"/>
                      <a:pt x="203836" y="475521"/>
                      <a:pt x="193040" y="500921"/>
                    </a:cubicBezTo>
                    <a:close/>
                    <a:moveTo>
                      <a:pt x="309245" y="497111"/>
                    </a:moveTo>
                    <a:cubicBezTo>
                      <a:pt x="302261" y="498381"/>
                      <a:pt x="296545" y="499016"/>
                      <a:pt x="290830" y="499651"/>
                    </a:cubicBezTo>
                    <a:cubicBezTo>
                      <a:pt x="267970" y="379636"/>
                      <a:pt x="323215" y="357411"/>
                      <a:pt x="309245" y="497111"/>
                    </a:cubicBezTo>
                    <a:close/>
                    <a:moveTo>
                      <a:pt x="296545" y="210091"/>
                    </a:moveTo>
                    <a:cubicBezTo>
                      <a:pt x="233680" y="208186"/>
                      <a:pt x="267970" y="301531"/>
                      <a:pt x="319405" y="275496"/>
                    </a:cubicBezTo>
                    <a:cubicBezTo>
                      <a:pt x="336550" y="264066"/>
                      <a:pt x="332740" y="203741"/>
                      <a:pt x="296545" y="210091"/>
                    </a:cubicBezTo>
                    <a:close/>
                    <a:moveTo>
                      <a:pt x="297815" y="259621"/>
                    </a:moveTo>
                    <a:cubicBezTo>
                      <a:pt x="281940" y="260891"/>
                      <a:pt x="273050" y="230411"/>
                      <a:pt x="294640" y="229141"/>
                    </a:cubicBezTo>
                    <a:cubicBezTo>
                      <a:pt x="314961" y="225331"/>
                      <a:pt x="313690" y="259621"/>
                      <a:pt x="297815" y="259621"/>
                    </a:cubicBezTo>
                    <a:close/>
                    <a:moveTo>
                      <a:pt x="244475" y="359316"/>
                    </a:moveTo>
                    <a:cubicBezTo>
                      <a:pt x="244475" y="342171"/>
                      <a:pt x="245111" y="327566"/>
                      <a:pt x="244475" y="312961"/>
                    </a:cubicBezTo>
                    <a:cubicBezTo>
                      <a:pt x="243205" y="288196"/>
                      <a:pt x="198120" y="286926"/>
                      <a:pt x="201930" y="315501"/>
                    </a:cubicBezTo>
                    <a:cubicBezTo>
                      <a:pt x="203836" y="344076"/>
                      <a:pt x="207645" y="372651"/>
                      <a:pt x="244475" y="359316"/>
                    </a:cubicBezTo>
                    <a:close/>
                    <a:moveTo>
                      <a:pt x="89536" y="305976"/>
                    </a:moveTo>
                    <a:cubicBezTo>
                      <a:pt x="83186" y="326296"/>
                      <a:pt x="95886" y="344711"/>
                      <a:pt x="95250" y="365666"/>
                    </a:cubicBezTo>
                    <a:cubicBezTo>
                      <a:pt x="164465" y="385986"/>
                      <a:pt x="142240" y="276131"/>
                      <a:pt x="89536" y="305976"/>
                    </a:cubicBezTo>
                    <a:close/>
                    <a:moveTo>
                      <a:pt x="111125" y="321851"/>
                    </a:moveTo>
                    <a:cubicBezTo>
                      <a:pt x="123190" y="324391"/>
                      <a:pt x="117475" y="335186"/>
                      <a:pt x="118745" y="345346"/>
                    </a:cubicBezTo>
                    <a:cubicBezTo>
                      <a:pt x="105411" y="341536"/>
                      <a:pt x="100965" y="326931"/>
                      <a:pt x="111125" y="321851"/>
                    </a:cubicBezTo>
                    <a:close/>
                    <a:moveTo>
                      <a:pt x="136525" y="446946"/>
                    </a:moveTo>
                    <a:cubicBezTo>
                      <a:pt x="143511" y="375191"/>
                      <a:pt x="60961" y="365031"/>
                      <a:pt x="86995" y="447581"/>
                    </a:cubicBezTo>
                    <a:cubicBezTo>
                      <a:pt x="114300" y="460916"/>
                      <a:pt x="114300" y="460916"/>
                      <a:pt x="136525" y="446946"/>
                    </a:cubicBezTo>
                    <a:close/>
                    <a:moveTo>
                      <a:pt x="100330" y="420911"/>
                    </a:moveTo>
                    <a:cubicBezTo>
                      <a:pt x="104775" y="394876"/>
                      <a:pt x="135255" y="420276"/>
                      <a:pt x="120650" y="436151"/>
                    </a:cubicBezTo>
                    <a:cubicBezTo>
                      <a:pt x="109220" y="446946"/>
                      <a:pt x="99061" y="432976"/>
                      <a:pt x="100330" y="420911"/>
                    </a:cubicBezTo>
                    <a:close/>
                    <a:moveTo>
                      <a:pt x="195580" y="443136"/>
                    </a:moveTo>
                    <a:cubicBezTo>
                      <a:pt x="203200" y="439961"/>
                      <a:pt x="205105" y="432341"/>
                      <a:pt x="201295" y="418371"/>
                    </a:cubicBezTo>
                    <a:cubicBezTo>
                      <a:pt x="196850" y="387891"/>
                      <a:pt x="176530" y="387891"/>
                      <a:pt x="149861" y="392336"/>
                    </a:cubicBezTo>
                    <a:cubicBezTo>
                      <a:pt x="140336" y="422181"/>
                      <a:pt x="160655" y="461551"/>
                      <a:pt x="195580" y="443136"/>
                    </a:cubicBezTo>
                    <a:close/>
                    <a:moveTo>
                      <a:pt x="167640" y="418371"/>
                    </a:moveTo>
                    <a:cubicBezTo>
                      <a:pt x="172086" y="406306"/>
                      <a:pt x="187961" y="408846"/>
                      <a:pt x="187961" y="424086"/>
                    </a:cubicBezTo>
                    <a:cubicBezTo>
                      <a:pt x="182245" y="432341"/>
                      <a:pt x="165736" y="429801"/>
                      <a:pt x="167640" y="418371"/>
                    </a:cubicBezTo>
                    <a:close/>
                    <a:moveTo>
                      <a:pt x="153670" y="298356"/>
                    </a:moveTo>
                    <a:cubicBezTo>
                      <a:pt x="156211" y="323756"/>
                      <a:pt x="149861" y="351696"/>
                      <a:pt x="179705" y="368206"/>
                    </a:cubicBezTo>
                    <a:cubicBezTo>
                      <a:pt x="205105" y="341536"/>
                      <a:pt x="201930" y="284386"/>
                      <a:pt x="153670" y="298356"/>
                    </a:cubicBezTo>
                    <a:close/>
                    <a:moveTo>
                      <a:pt x="281940" y="293276"/>
                    </a:moveTo>
                    <a:cubicBezTo>
                      <a:pt x="253365" y="305341"/>
                      <a:pt x="274955" y="359951"/>
                      <a:pt x="304165" y="356141"/>
                    </a:cubicBezTo>
                    <a:cubicBezTo>
                      <a:pt x="340995" y="335186"/>
                      <a:pt x="321311" y="295181"/>
                      <a:pt x="281940" y="293276"/>
                    </a:cubicBezTo>
                    <a:close/>
                    <a:moveTo>
                      <a:pt x="295911" y="331376"/>
                    </a:moveTo>
                    <a:cubicBezTo>
                      <a:pt x="282575" y="330741"/>
                      <a:pt x="287020" y="317406"/>
                      <a:pt x="297180" y="311691"/>
                    </a:cubicBezTo>
                    <a:cubicBezTo>
                      <a:pt x="304800" y="321216"/>
                      <a:pt x="306070" y="326931"/>
                      <a:pt x="295911" y="331376"/>
                    </a:cubicBezTo>
                    <a:close/>
                    <a:moveTo>
                      <a:pt x="123825" y="282481"/>
                    </a:moveTo>
                    <a:cubicBezTo>
                      <a:pt x="137795" y="226601"/>
                      <a:pt x="78740" y="200566"/>
                      <a:pt x="79375" y="252001"/>
                    </a:cubicBezTo>
                    <a:cubicBezTo>
                      <a:pt x="79375" y="279306"/>
                      <a:pt x="96520" y="290101"/>
                      <a:pt x="123825" y="282481"/>
                    </a:cubicBezTo>
                    <a:close/>
                    <a:moveTo>
                      <a:pt x="98425" y="248826"/>
                    </a:moveTo>
                    <a:cubicBezTo>
                      <a:pt x="99695" y="250096"/>
                      <a:pt x="100330" y="251366"/>
                      <a:pt x="101600" y="252636"/>
                    </a:cubicBezTo>
                    <a:cubicBezTo>
                      <a:pt x="100330" y="253906"/>
                      <a:pt x="99061" y="254541"/>
                      <a:pt x="97155" y="255811"/>
                    </a:cubicBezTo>
                    <a:cubicBezTo>
                      <a:pt x="94615" y="252636"/>
                      <a:pt x="97155" y="250731"/>
                      <a:pt x="98425" y="248826"/>
                    </a:cubicBezTo>
                    <a:close/>
                    <a:moveTo>
                      <a:pt x="92075" y="494571"/>
                    </a:moveTo>
                    <a:cubicBezTo>
                      <a:pt x="85090" y="528861"/>
                      <a:pt x="130811" y="542831"/>
                      <a:pt x="140336" y="509176"/>
                    </a:cubicBezTo>
                    <a:cubicBezTo>
                      <a:pt x="157480" y="470441"/>
                      <a:pt x="92075" y="442501"/>
                      <a:pt x="92075" y="494571"/>
                    </a:cubicBezTo>
                    <a:close/>
                    <a:moveTo>
                      <a:pt x="120650" y="509176"/>
                    </a:moveTo>
                    <a:cubicBezTo>
                      <a:pt x="103505" y="511081"/>
                      <a:pt x="111125" y="487586"/>
                      <a:pt x="123190" y="483141"/>
                    </a:cubicBezTo>
                    <a:cubicBezTo>
                      <a:pt x="133986" y="490126"/>
                      <a:pt x="130811" y="503461"/>
                      <a:pt x="120650" y="509176"/>
                    </a:cubicBezTo>
                    <a:close/>
                    <a:moveTo>
                      <a:pt x="202565" y="236126"/>
                    </a:moveTo>
                    <a:cubicBezTo>
                      <a:pt x="179070" y="285656"/>
                      <a:pt x="231140" y="297721"/>
                      <a:pt x="239395" y="257716"/>
                    </a:cubicBezTo>
                    <a:cubicBezTo>
                      <a:pt x="245111" y="238666"/>
                      <a:pt x="234315" y="207551"/>
                      <a:pt x="211455" y="216441"/>
                    </a:cubicBezTo>
                    <a:cubicBezTo>
                      <a:pt x="207011" y="231046"/>
                      <a:pt x="232411" y="231046"/>
                      <a:pt x="218440" y="250731"/>
                    </a:cubicBezTo>
                    <a:cubicBezTo>
                      <a:pt x="213995" y="245651"/>
                      <a:pt x="210186" y="242476"/>
                      <a:pt x="202565" y="236126"/>
                    </a:cubicBezTo>
                    <a:close/>
                    <a:moveTo>
                      <a:pt x="168911" y="271686"/>
                    </a:moveTo>
                    <a:cubicBezTo>
                      <a:pt x="217805" y="236126"/>
                      <a:pt x="125730" y="175801"/>
                      <a:pt x="143511" y="248826"/>
                    </a:cubicBezTo>
                    <a:cubicBezTo>
                      <a:pt x="134620" y="267241"/>
                      <a:pt x="151765" y="288831"/>
                      <a:pt x="168911" y="271686"/>
                    </a:cubicBezTo>
                    <a:close/>
                    <a:moveTo>
                      <a:pt x="161925" y="243111"/>
                    </a:moveTo>
                    <a:cubicBezTo>
                      <a:pt x="161290" y="244381"/>
                      <a:pt x="161290" y="245016"/>
                      <a:pt x="160655" y="246921"/>
                    </a:cubicBezTo>
                    <a:cubicBezTo>
                      <a:pt x="159386" y="243746"/>
                      <a:pt x="158750" y="243111"/>
                      <a:pt x="161925" y="243111"/>
                    </a:cubicBezTo>
                    <a:close/>
                    <a:moveTo>
                      <a:pt x="238125" y="450121"/>
                    </a:moveTo>
                    <a:cubicBezTo>
                      <a:pt x="280036" y="441866"/>
                      <a:pt x="257811" y="388526"/>
                      <a:pt x="221615" y="387256"/>
                    </a:cubicBezTo>
                    <a:cubicBezTo>
                      <a:pt x="212725" y="409481"/>
                      <a:pt x="210820" y="448216"/>
                      <a:pt x="238125" y="450121"/>
                    </a:cubicBezTo>
                    <a:close/>
                    <a:moveTo>
                      <a:pt x="241936" y="415831"/>
                    </a:moveTo>
                    <a:cubicBezTo>
                      <a:pt x="243840" y="417736"/>
                      <a:pt x="245745" y="419641"/>
                      <a:pt x="248920" y="422816"/>
                    </a:cubicBezTo>
                    <a:cubicBezTo>
                      <a:pt x="245111" y="425991"/>
                      <a:pt x="241936" y="427896"/>
                      <a:pt x="239395" y="429801"/>
                    </a:cubicBezTo>
                    <a:cubicBezTo>
                      <a:pt x="235586" y="424086"/>
                      <a:pt x="235586" y="420276"/>
                      <a:pt x="241936" y="415831"/>
                    </a:cubicBezTo>
                    <a:close/>
                    <a:moveTo>
                      <a:pt x="272415" y="107856"/>
                    </a:moveTo>
                    <a:cubicBezTo>
                      <a:pt x="263525" y="83091"/>
                      <a:pt x="234315" y="98966"/>
                      <a:pt x="234950" y="120556"/>
                    </a:cubicBezTo>
                    <a:cubicBezTo>
                      <a:pt x="233045" y="161196"/>
                      <a:pt x="292736" y="142781"/>
                      <a:pt x="272415" y="10785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grpSp>
          <p:nvGrpSpPr>
            <p:cNvPr id="74" name="Google Shape;74;p2"/>
            <p:cNvGrpSpPr/>
            <p:nvPr/>
          </p:nvGrpSpPr>
          <p:grpSpPr>
            <a:xfrm>
              <a:off x="286734" y="1360788"/>
              <a:ext cx="437027" cy="515682"/>
              <a:chOff x="286734" y="1360788"/>
              <a:chExt cx="437027" cy="515682"/>
            </a:xfrm>
          </p:grpSpPr>
          <p:sp>
            <p:nvSpPr>
              <p:cNvPr id="75" name="Google Shape;75;p2"/>
              <p:cNvSpPr/>
              <p:nvPr/>
            </p:nvSpPr>
            <p:spPr>
              <a:xfrm>
                <a:off x="286734" y="1396113"/>
                <a:ext cx="288826" cy="292506"/>
              </a:xfrm>
              <a:custGeom>
                <a:avLst/>
                <a:gdLst/>
                <a:ahLst/>
                <a:cxnLst/>
                <a:rect l="l" t="t" r="r" b="b"/>
                <a:pathLst>
                  <a:path w="23544" h="23844" extrusionOk="0">
                    <a:moveTo>
                      <a:pt x="12429" y="1"/>
                    </a:moveTo>
                    <a:lnTo>
                      <a:pt x="11234" y="120"/>
                    </a:lnTo>
                    <a:lnTo>
                      <a:pt x="10099" y="359"/>
                    </a:lnTo>
                    <a:lnTo>
                      <a:pt x="9023" y="718"/>
                    </a:lnTo>
                    <a:lnTo>
                      <a:pt x="7948" y="1136"/>
                    </a:lnTo>
                    <a:lnTo>
                      <a:pt x="6872" y="1614"/>
                    </a:lnTo>
                    <a:lnTo>
                      <a:pt x="5856" y="2212"/>
                    </a:lnTo>
                    <a:lnTo>
                      <a:pt x="4960" y="2869"/>
                    </a:lnTo>
                    <a:lnTo>
                      <a:pt x="4064" y="3586"/>
                    </a:lnTo>
                    <a:lnTo>
                      <a:pt x="3227" y="4363"/>
                    </a:lnTo>
                    <a:lnTo>
                      <a:pt x="2510" y="5259"/>
                    </a:lnTo>
                    <a:lnTo>
                      <a:pt x="1853" y="6156"/>
                    </a:lnTo>
                    <a:lnTo>
                      <a:pt x="1255" y="7112"/>
                    </a:lnTo>
                    <a:lnTo>
                      <a:pt x="777" y="8128"/>
                    </a:lnTo>
                    <a:lnTo>
                      <a:pt x="418" y="9203"/>
                    </a:lnTo>
                    <a:lnTo>
                      <a:pt x="179" y="10279"/>
                    </a:lnTo>
                    <a:lnTo>
                      <a:pt x="0" y="11414"/>
                    </a:lnTo>
                    <a:lnTo>
                      <a:pt x="0" y="12609"/>
                    </a:lnTo>
                    <a:lnTo>
                      <a:pt x="179" y="13804"/>
                    </a:lnTo>
                    <a:lnTo>
                      <a:pt x="418" y="14999"/>
                    </a:lnTo>
                    <a:lnTo>
                      <a:pt x="777" y="16075"/>
                    </a:lnTo>
                    <a:lnTo>
                      <a:pt x="1315" y="17151"/>
                    </a:lnTo>
                    <a:lnTo>
                      <a:pt x="1912" y="18166"/>
                    </a:lnTo>
                    <a:lnTo>
                      <a:pt x="2570" y="19063"/>
                    </a:lnTo>
                    <a:lnTo>
                      <a:pt x="3346" y="19959"/>
                    </a:lnTo>
                    <a:lnTo>
                      <a:pt x="4243" y="20736"/>
                    </a:lnTo>
                    <a:lnTo>
                      <a:pt x="5139" y="21453"/>
                    </a:lnTo>
                    <a:lnTo>
                      <a:pt x="6155" y="22110"/>
                    </a:lnTo>
                    <a:lnTo>
                      <a:pt x="7171" y="22648"/>
                    </a:lnTo>
                    <a:lnTo>
                      <a:pt x="8306" y="23066"/>
                    </a:lnTo>
                    <a:lnTo>
                      <a:pt x="9382" y="23425"/>
                    </a:lnTo>
                    <a:lnTo>
                      <a:pt x="10517" y="23664"/>
                    </a:lnTo>
                    <a:lnTo>
                      <a:pt x="11712" y="23783"/>
                    </a:lnTo>
                    <a:lnTo>
                      <a:pt x="12848" y="23843"/>
                    </a:lnTo>
                    <a:lnTo>
                      <a:pt x="14043" y="23724"/>
                    </a:lnTo>
                    <a:lnTo>
                      <a:pt x="15238" y="23485"/>
                    </a:lnTo>
                    <a:lnTo>
                      <a:pt x="16373" y="23066"/>
                    </a:lnTo>
                    <a:lnTo>
                      <a:pt x="17449" y="22588"/>
                    </a:lnTo>
                    <a:lnTo>
                      <a:pt x="18465" y="21991"/>
                    </a:lnTo>
                    <a:lnTo>
                      <a:pt x="19421" y="21274"/>
                    </a:lnTo>
                    <a:lnTo>
                      <a:pt x="20317" y="20497"/>
                    </a:lnTo>
                    <a:lnTo>
                      <a:pt x="21094" y="19660"/>
                    </a:lnTo>
                    <a:lnTo>
                      <a:pt x="21751" y="18704"/>
                    </a:lnTo>
                    <a:lnTo>
                      <a:pt x="22349" y="17688"/>
                    </a:lnTo>
                    <a:lnTo>
                      <a:pt x="22827" y="16673"/>
                    </a:lnTo>
                    <a:lnTo>
                      <a:pt x="23185" y="15537"/>
                    </a:lnTo>
                    <a:lnTo>
                      <a:pt x="23424" y="14402"/>
                    </a:lnTo>
                    <a:lnTo>
                      <a:pt x="23544" y="13207"/>
                    </a:lnTo>
                    <a:lnTo>
                      <a:pt x="23544" y="12071"/>
                    </a:lnTo>
                    <a:lnTo>
                      <a:pt x="23484" y="11474"/>
                    </a:lnTo>
                    <a:lnTo>
                      <a:pt x="23364" y="10876"/>
                    </a:lnTo>
                    <a:lnTo>
                      <a:pt x="23185" y="10279"/>
                    </a:lnTo>
                    <a:lnTo>
                      <a:pt x="23006" y="9681"/>
                    </a:lnTo>
                    <a:lnTo>
                      <a:pt x="23006" y="9024"/>
                    </a:lnTo>
                    <a:lnTo>
                      <a:pt x="22946" y="8426"/>
                    </a:lnTo>
                    <a:lnTo>
                      <a:pt x="22827" y="7889"/>
                    </a:lnTo>
                    <a:lnTo>
                      <a:pt x="22707" y="7291"/>
                    </a:lnTo>
                    <a:lnTo>
                      <a:pt x="22528" y="6753"/>
                    </a:lnTo>
                    <a:lnTo>
                      <a:pt x="22349" y="6215"/>
                    </a:lnTo>
                    <a:lnTo>
                      <a:pt x="21811" y="5200"/>
                    </a:lnTo>
                    <a:lnTo>
                      <a:pt x="21213" y="4243"/>
                    </a:lnTo>
                    <a:lnTo>
                      <a:pt x="20496" y="3407"/>
                    </a:lnTo>
                    <a:lnTo>
                      <a:pt x="19719" y="2630"/>
                    </a:lnTo>
                    <a:lnTo>
                      <a:pt x="18823" y="1973"/>
                    </a:lnTo>
                    <a:lnTo>
                      <a:pt x="17867" y="1375"/>
                    </a:lnTo>
                    <a:lnTo>
                      <a:pt x="16851" y="837"/>
                    </a:lnTo>
                    <a:lnTo>
                      <a:pt x="15776" y="479"/>
                    </a:lnTo>
                    <a:lnTo>
                      <a:pt x="14700" y="180"/>
                    </a:lnTo>
                    <a:lnTo>
                      <a:pt x="13565" y="61"/>
                    </a:lnTo>
                    <a:lnTo>
                      <a:pt x="12429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313599" y="1360788"/>
                <a:ext cx="410163" cy="515682"/>
              </a:xfrm>
              <a:custGeom>
                <a:avLst/>
                <a:gdLst/>
                <a:ahLst/>
                <a:cxnLst/>
                <a:rect l="l" t="t" r="r" b="b"/>
                <a:pathLst>
                  <a:path w="556153" h="699230" extrusionOk="0">
                    <a:moveTo>
                      <a:pt x="410424" y="391256"/>
                    </a:moveTo>
                    <a:cubicBezTo>
                      <a:pt x="574889" y="156941"/>
                      <a:pt x="291679" y="-137064"/>
                      <a:pt x="71334" y="70581"/>
                    </a:cubicBezTo>
                    <a:cubicBezTo>
                      <a:pt x="-104561" y="236316"/>
                      <a:pt x="73239" y="511271"/>
                      <a:pt x="296759" y="455391"/>
                    </a:cubicBezTo>
                    <a:cubicBezTo>
                      <a:pt x="352639" y="534131"/>
                      <a:pt x="400899" y="617316"/>
                      <a:pt x="452969" y="699231"/>
                    </a:cubicBezTo>
                    <a:cubicBezTo>
                      <a:pt x="687919" y="695421"/>
                      <a:pt x="454239" y="483331"/>
                      <a:pt x="410424" y="391256"/>
                    </a:cubicBezTo>
                    <a:close/>
                    <a:moveTo>
                      <a:pt x="33234" y="166466"/>
                    </a:moveTo>
                    <a:cubicBezTo>
                      <a:pt x="120864" y="-48164"/>
                      <a:pt x="449794" y="-11334"/>
                      <a:pt x="437094" y="238856"/>
                    </a:cubicBezTo>
                    <a:cubicBezTo>
                      <a:pt x="427569" y="553181"/>
                      <a:pt x="-57571" y="469996"/>
                      <a:pt x="33234" y="166466"/>
                    </a:cubicBezTo>
                    <a:close/>
                    <a:moveTo>
                      <a:pt x="440904" y="631286"/>
                    </a:moveTo>
                    <a:cubicBezTo>
                      <a:pt x="404074" y="569056"/>
                      <a:pt x="351369" y="511271"/>
                      <a:pt x="325969" y="443961"/>
                    </a:cubicBezTo>
                    <a:cubicBezTo>
                      <a:pt x="345654" y="433166"/>
                      <a:pt x="365974" y="422371"/>
                      <a:pt x="389469" y="410306"/>
                    </a:cubicBezTo>
                    <a:cubicBezTo>
                      <a:pt x="429474" y="468091"/>
                      <a:pt x="590129" y="620491"/>
                      <a:pt x="440904" y="631286"/>
                    </a:cubicBezTo>
                    <a:close/>
                    <a:moveTo>
                      <a:pt x="459954" y="661131"/>
                    </a:moveTo>
                    <a:cubicBezTo>
                      <a:pt x="480909" y="647796"/>
                      <a:pt x="502499" y="634461"/>
                      <a:pt x="523454" y="620491"/>
                    </a:cubicBezTo>
                    <a:cubicBezTo>
                      <a:pt x="559649" y="647161"/>
                      <a:pt x="464399" y="711931"/>
                      <a:pt x="459954" y="661131"/>
                    </a:cubicBezTo>
                    <a:close/>
                    <a:moveTo>
                      <a:pt x="233259" y="64231"/>
                    </a:moveTo>
                    <a:cubicBezTo>
                      <a:pt x="-27726" y="91536"/>
                      <a:pt x="43394" y="449676"/>
                      <a:pt x="284694" y="393161"/>
                    </a:cubicBezTo>
                    <a:cubicBezTo>
                      <a:pt x="475194" y="323311"/>
                      <a:pt x="433284" y="80106"/>
                      <a:pt x="233259" y="64231"/>
                    </a:cubicBezTo>
                    <a:close/>
                    <a:moveTo>
                      <a:pt x="242784" y="379826"/>
                    </a:moveTo>
                    <a:cubicBezTo>
                      <a:pt x="26249" y="375381"/>
                      <a:pt x="54824" y="54071"/>
                      <a:pt x="264374" y="97251"/>
                    </a:cubicBezTo>
                    <a:cubicBezTo>
                      <a:pt x="449159" y="111221"/>
                      <a:pt x="402804" y="363316"/>
                      <a:pt x="242784" y="379826"/>
                    </a:cubicBezTo>
                    <a:close/>
                    <a:moveTo>
                      <a:pt x="225639" y="156306"/>
                    </a:moveTo>
                    <a:cubicBezTo>
                      <a:pt x="252944" y="146146"/>
                      <a:pt x="271359" y="166466"/>
                      <a:pt x="297394" y="166466"/>
                    </a:cubicBezTo>
                    <a:cubicBezTo>
                      <a:pt x="308824" y="120111"/>
                      <a:pt x="169759" y="120111"/>
                      <a:pt x="225639" y="1563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77" name="Google Shape;77;p2"/>
            <p:cNvSpPr/>
            <p:nvPr/>
          </p:nvSpPr>
          <p:spPr>
            <a:xfrm>
              <a:off x="2688787" y="4098763"/>
              <a:ext cx="455682" cy="43272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933400" y="1069738"/>
              <a:ext cx="175646" cy="373020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8204352" y="3801552"/>
              <a:ext cx="240787" cy="203050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8204357" y="240186"/>
              <a:ext cx="175884" cy="17472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81" name="Google Shape;81;p2"/>
            <p:cNvGrpSpPr/>
            <p:nvPr/>
          </p:nvGrpSpPr>
          <p:grpSpPr>
            <a:xfrm>
              <a:off x="8513660" y="3273951"/>
              <a:ext cx="236955" cy="259508"/>
              <a:chOff x="1624551" y="3569952"/>
              <a:chExt cx="236955" cy="259508"/>
            </a:xfrm>
          </p:grpSpPr>
          <p:sp>
            <p:nvSpPr>
              <p:cNvPr id="82" name="Google Shape;82;p2"/>
              <p:cNvSpPr/>
              <p:nvPr/>
            </p:nvSpPr>
            <p:spPr>
              <a:xfrm>
                <a:off x="1624551" y="3569952"/>
                <a:ext cx="224786" cy="227651"/>
              </a:xfrm>
              <a:custGeom>
                <a:avLst/>
                <a:gdLst/>
                <a:ahLst/>
                <a:cxnLst/>
                <a:rect l="l" t="t" r="r" b="b"/>
                <a:pathLst>
                  <a:path w="23544" h="23844" extrusionOk="0">
                    <a:moveTo>
                      <a:pt x="12429" y="1"/>
                    </a:moveTo>
                    <a:lnTo>
                      <a:pt x="11234" y="120"/>
                    </a:lnTo>
                    <a:lnTo>
                      <a:pt x="10099" y="359"/>
                    </a:lnTo>
                    <a:lnTo>
                      <a:pt x="9023" y="718"/>
                    </a:lnTo>
                    <a:lnTo>
                      <a:pt x="7948" y="1136"/>
                    </a:lnTo>
                    <a:lnTo>
                      <a:pt x="6872" y="1614"/>
                    </a:lnTo>
                    <a:lnTo>
                      <a:pt x="5856" y="2212"/>
                    </a:lnTo>
                    <a:lnTo>
                      <a:pt x="4960" y="2869"/>
                    </a:lnTo>
                    <a:lnTo>
                      <a:pt x="4064" y="3586"/>
                    </a:lnTo>
                    <a:lnTo>
                      <a:pt x="3227" y="4363"/>
                    </a:lnTo>
                    <a:lnTo>
                      <a:pt x="2510" y="5259"/>
                    </a:lnTo>
                    <a:lnTo>
                      <a:pt x="1853" y="6156"/>
                    </a:lnTo>
                    <a:lnTo>
                      <a:pt x="1255" y="7112"/>
                    </a:lnTo>
                    <a:lnTo>
                      <a:pt x="777" y="8128"/>
                    </a:lnTo>
                    <a:lnTo>
                      <a:pt x="418" y="9203"/>
                    </a:lnTo>
                    <a:lnTo>
                      <a:pt x="179" y="10279"/>
                    </a:lnTo>
                    <a:lnTo>
                      <a:pt x="0" y="11414"/>
                    </a:lnTo>
                    <a:lnTo>
                      <a:pt x="0" y="12609"/>
                    </a:lnTo>
                    <a:lnTo>
                      <a:pt x="179" y="13804"/>
                    </a:lnTo>
                    <a:lnTo>
                      <a:pt x="418" y="14999"/>
                    </a:lnTo>
                    <a:lnTo>
                      <a:pt x="777" y="16075"/>
                    </a:lnTo>
                    <a:lnTo>
                      <a:pt x="1315" y="17151"/>
                    </a:lnTo>
                    <a:lnTo>
                      <a:pt x="1912" y="18166"/>
                    </a:lnTo>
                    <a:lnTo>
                      <a:pt x="2570" y="19063"/>
                    </a:lnTo>
                    <a:lnTo>
                      <a:pt x="3346" y="19959"/>
                    </a:lnTo>
                    <a:lnTo>
                      <a:pt x="4243" y="20736"/>
                    </a:lnTo>
                    <a:lnTo>
                      <a:pt x="5139" y="21453"/>
                    </a:lnTo>
                    <a:lnTo>
                      <a:pt x="6155" y="22110"/>
                    </a:lnTo>
                    <a:lnTo>
                      <a:pt x="7171" y="22648"/>
                    </a:lnTo>
                    <a:lnTo>
                      <a:pt x="8306" y="23066"/>
                    </a:lnTo>
                    <a:lnTo>
                      <a:pt x="9382" y="23425"/>
                    </a:lnTo>
                    <a:lnTo>
                      <a:pt x="10517" y="23664"/>
                    </a:lnTo>
                    <a:lnTo>
                      <a:pt x="11712" y="23783"/>
                    </a:lnTo>
                    <a:lnTo>
                      <a:pt x="12848" y="23843"/>
                    </a:lnTo>
                    <a:lnTo>
                      <a:pt x="14043" y="23724"/>
                    </a:lnTo>
                    <a:lnTo>
                      <a:pt x="15238" y="23485"/>
                    </a:lnTo>
                    <a:lnTo>
                      <a:pt x="16373" y="23066"/>
                    </a:lnTo>
                    <a:lnTo>
                      <a:pt x="17449" y="22588"/>
                    </a:lnTo>
                    <a:lnTo>
                      <a:pt x="18465" y="21991"/>
                    </a:lnTo>
                    <a:lnTo>
                      <a:pt x="19421" y="21274"/>
                    </a:lnTo>
                    <a:lnTo>
                      <a:pt x="20317" y="20497"/>
                    </a:lnTo>
                    <a:lnTo>
                      <a:pt x="21094" y="19660"/>
                    </a:lnTo>
                    <a:lnTo>
                      <a:pt x="21751" y="18704"/>
                    </a:lnTo>
                    <a:lnTo>
                      <a:pt x="22349" y="17688"/>
                    </a:lnTo>
                    <a:lnTo>
                      <a:pt x="22827" y="16673"/>
                    </a:lnTo>
                    <a:lnTo>
                      <a:pt x="23185" y="15537"/>
                    </a:lnTo>
                    <a:lnTo>
                      <a:pt x="23424" y="14402"/>
                    </a:lnTo>
                    <a:lnTo>
                      <a:pt x="23544" y="13207"/>
                    </a:lnTo>
                    <a:lnTo>
                      <a:pt x="23544" y="12071"/>
                    </a:lnTo>
                    <a:lnTo>
                      <a:pt x="23484" y="11474"/>
                    </a:lnTo>
                    <a:lnTo>
                      <a:pt x="23364" y="10876"/>
                    </a:lnTo>
                    <a:lnTo>
                      <a:pt x="23185" y="10279"/>
                    </a:lnTo>
                    <a:lnTo>
                      <a:pt x="23006" y="9681"/>
                    </a:lnTo>
                    <a:lnTo>
                      <a:pt x="23006" y="9024"/>
                    </a:lnTo>
                    <a:lnTo>
                      <a:pt x="22946" y="8426"/>
                    </a:lnTo>
                    <a:lnTo>
                      <a:pt x="22827" y="7889"/>
                    </a:lnTo>
                    <a:lnTo>
                      <a:pt x="22707" y="7291"/>
                    </a:lnTo>
                    <a:lnTo>
                      <a:pt x="22528" y="6753"/>
                    </a:lnTo>
                    <a:lnTo>
                      <a:pt x="22349" y="6215"/>
                    </a:lnTo>
                    <a:lnTo>
                      <a:pt x="21811" y="5200"/>
                    </a:lnTo>
                    <a:lnTo>
                      <a:pt x="21213" y="4243"/>
                    </a:lnTo>
                    <a:lnTo>
                      <a:pt x="20496" y="3407"/>
                    </a:lnTo>
                    <a:lnTo>
                      <a:pt x="19719" y="2630"/>
                    </a:lnTo>
                    <a:lnTo>
                      <a:pt x="18823" y="1973"/>
                    </a:lnTo>
                    <a:lnTo>
                      <a:pt x="17867" y="1375"/>
                    </a:lnTo>
                    <a:lnTo>
                      <a:pt x="16851" y="837"/>
                    </a:lnTo>
                    <a:lnTo>
                      <a:pt x="15776" y="479"/>
                    </a:lnTo>
                    <a:lnTo>
                      <a:pt x="14700" y="180"/>
                    </a:lnTo>
                    <a:lnTo>
                      <a:pt x="13565" y="61"/>
                    </a:lnTo>
                    <a:lnTo>
                      <a:pt x="12429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1625368" y="3599553"/>
                <a:ext cx="236138" cy="229907"/>
              </a:xfrm>
              <a:custGeom>
                <a:avLst/>
                <a:gdLst/>
                <a:ahLst/>
                <a:cxnLst/>
                <a:rect l="l" t="t" r="r" b="b"/>
                <a:pathLst>
                  <a:path w="274579" h="267334" extrusionOk="0">
                    <a:moveTo>
                      <a:pt x="222259" y="167640"/>
                    </a:moveTo>
                    <a:cubicBezTo>
                      <a:pt x="200669" y="206375"/>
                      <a:pt x="227974" y="238760"/>
                      <a:pt x="193049" y="267335"/>
                    </a:cubicBezTo>
                    <a:cubicBezTo>
                      <a:pt x="166379" y="251460"/>
                      <a:pt x="158124" y="217805"/>
                      <a:pt x="132724" y="198755"/>
                    </a:cubicBezTo>
                    <a:cubicBezTo>
                      <a:pt x="50809" y="235585"/>
                      <a:pt x="-626" y="271780"/>
                      <a:pt x="51444" y="151130"/>
                    </a:cubicBezTo>
                    <a:cubicBezTo>
                      <a:pt x="27949" y="105410"/>
                      <a:pt x="-53966" y="71120"/>
                      <a:pt x="55889" y="73660"/>
                    </a:cubicBezTo>
                    <a:cubicBezTo>
                      <a:pt x="107959" y="83820"/>
                      <a:pt x="113674" y="19685"/>
                      <a:pt x="156854" y="0"/>
                    </a:cubicBezTo>
                    <a:cubicBezTo>
                      <a:pt x="186064" y="11430"/>
                      <a:pt x="174634" y="57785"/>
                      <a:pt x="184794" y="83185"/>
                    </a:cubicBezTo>
                    <a:cubicBezTo>
                      <a:pt x="215274" y="124460"/>
                      <a:pt x="346084" y="109220"/>
                      <a:pt x="222259" y="167640"/>
                    </a:cubicBezTo>
                    <a:close/>
                    <a:moveTo>
                      <a:pt x="151774" y="35560"/>
                    </a:moveTo>
                    <a:cubicBezTo>
                      <a:pt x="100339" y="85725"/>
                      <a:pt x="120659" y="93980"/>
                      <a:pt x="39379" y="97790"/>
                    </a:cubicBezTo>
                    <a:cubicBezTo>
                      <a:pt x="53349" y="115570"/>
                      <a:pt x="65414" y="131445"/>
                      <a:pt x="76844" y="146685"/>
                    </a:cubicBezTo>
                    <a:cubicBezTo>
                      <a:pt x="74304" y="165735"/>
                      <a:pt x="60969" y="180340"/>
                      <a:pt x="63509" y="201295"/>
                    </a:cubicBezTo>
                    <a:cubicBezTo>
                      <a:pt x="123199" y="180975"/>
                      <a:pt x="142884" y="154940"/>
                      <a:pt x="178444" y="226695"/>
                    </a:cubicBezTo>
                    <a:cubicBezTo>
                      <a:pt x="181619" y="231140"/>
                      <a:pt x="184794" y="234950"/>
                      <a:pt x="191779" y="231140"/>
                    </a:cubicBezTo>
                    <a:cubicBezTo>
                      <a:pt x="200034" y="175260"/>
                      <a:pt x="182889" y="165735"/>
                      <a:pt x="231784" y="129540"/>
                    </a:cubicBezTo>
                    <a:cubicBezTo>
                      <a:pt x="152409" y="103505"/>
                      <a:pt x="167014" y="113030"/>
                      <a:pt x="151774" y="3556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grpSp>
          <p:nvGrpSpPr>
            <p:cNvPr id="84" name="Google Shape;84;p2"/>
            <p:cNvGrpSpPr/>
            <p:nvPr/>
          </p:nvGrpSpPr>
          <p:grpSpPr>
            <a:xfrm>
              <a:off x="3637530" y="4055057"/>
              <a:ext cx="418773" cy="520154"/>
              <a:chOff x="3637530" y="4055057"/>
              <a:chExt cx="418773" cy="520154"/>
            </a:xfrm>
          </p:grpSpPr>
          <p:sp>
            <p:nvSpPr>
              <p:cNvPr id="85" name="Google Shape;85;p2"/>
              <p:cNvSpPr/>
              <p:nvPr/>
            </p:nvSpPr>
            <p:spPr>
              <a:xfrm rot="5542319">
                <a:off x="3769303" y="4204066"/>
                <a:ext cx="285154" cy="277283"/>
              </a:xfrm>
              <a:custGeom>
                <a:avLst/>
                <a:gdLst/>
                <a:ahLst/>
                <a:cxnLst/>
                <a:rect l="l" t="t" r="r" b="b"/>
                <a:pathLst>
                  <a:path w="15179" h="14760" extrusionOk="0">
                    <a:moveTo>
                      <a:pt x="9741" y="0"/>
                    </a:moveTo>
                    <a:lnTo>
                      <a:pt x="8306" y="60"/>
                    </a:lnTo>
                    <a:lnTo>
                      <a:pt x="7649" y="179"/>
                    </a:lnTo>
                    <a:lnTo>
                      <a:pt x="7052" y="299"/>
                    </a:lnTo>
                    <a:lnTo>
                      <a:pt x="6514" y="478"/>
                    </a:lnTo>
                    <a:lnTo>
                      <a:pt x="5916" y="777"/>
                    </a:lnTo>
                    <a:lnTo>
                      <a:pt x="5319" y="1135"/>
                    </a:lnTo>
                    <a:lnTo>
                      <a:pt x="4721" y="1613"/>
                    </a:lnTo>
                    <a:lnTo>
                      <a:pt x="3765" y="2510"/>
                    </a:lnTo>
                    <a:lnTo>
                      <a:pt x="2809" y="3585"/>
                    </a:lnTo>
                    <a:lnTo>
                      <a:pt x="1913" y="4840"/>
                    </a:lnTo>
                    <a:lnTo>
                      <a:pt x="1494" y="5557"/>
                    </a:lnTo>
                    <a:lnTo>
                      <a:pt x="1076" y="6215"/>
                    </a:lnTo>
                    <a:lnTo>
                      <a:pt x="777" y="6932"/>
                    </a:lnTo>
                    <a:lnTo>
                      <a:pt x="478" y="7649"/>
                    </a:lnTo>
                    <a:lnTo>
                      <a:pt x="239" y="8366"/>
                    </a:lnTo>
                    <a:lnTo>
                      <a:pt x="60" y="9023"/>
                    </a:lnTo>
                    <a:lnTo>
                      <a:pt x="0" y="9740"/>
                    </a:lnTo>
                    <a:lnTo>
                      <a:pt x="0" y="10457"/>
                    </a:lnTo>
                    <a:lnTo>
                      <a:pt x="120" y="11115"/>
                    </a:lnTo>
                    <a:lnTo>
                      <a:pt x="299" y="11772"/>
                    </a:lnTo>
                    <a:lnTo>
                      <a:pt x="419" y="12071"/>
                    </a:lnTo>
                    <a:lnTo>
                      <a:pt x="598" y="12429"/>
                    </a:lnTo>
                    <a:lnTo>
                      <a:pt x="1076" y="12907"/>
                    </a:lnTo>
                    <a:lnTo>
                      <a:pt x="1554" y="13385"/>
                    </a:lnTo>
                    <a:lnTo>
                      <a:pt x="2152" y="13684"/>
                    </a:lnTo>
                    <a:lnTo>
                      <a:pt x="2749" y="13983"/>
                    </a:lnTo>
                    <a:lnTo>
                      <a:pt x="3406" y="14222"/>
                    </a:lnTo>
                    <a:lnTo>
                      <a:pt x="4721" y="14640"/>
                    </a:lnTo>
                    <a:lnTo>
                      <a:pt x="5378" y="14760"/>
                    </a:lnTo>
                    <a:lnTo>
                      <a:pt x="6036" y="14760"/>
                    </a:lnTo>
                    <a:lnTo>
                      <a:pt x="6753" y="14700"/>
                    </a:lnTo>
                    <a:lnTo>
                      <a:pt x="7410" y="14521"/>
                    </a:lnTo>
                    <a:lnTo>
                      <a:pt x="8067" y="14222"/>
                    </a:lnTo>
                    <a:lnTo>
                      <a:pt x="8665" y="13923"/>
                    </a:lnTo>
                    <a:lnTo>
                      <a:pt x="9262" y="13505"/>
                    </a:lnTo>
                    <a:lnTo>
                      <a:pt x="9741" y="13086"/>
                    </a:lnTo>
                    <a:lnTo>
                      <a:pt x="10756" y="12130"/>
                    </a:lnTo>
                    <a:lnTo>
                      <a:pt x="11832" y="10935"/>
                    </a:lnTo>
                    <a:lnTo>
                      <a:pt x="12908" y="9561"/>
                    </a:lnTo>
                    <a:lnTo>
                      <a:pt x="13445" y="8844"/>
                    </a:lnTo>
                    <a:lnTo>
                      <a:pt x="13923" y="8067"/>
                    </a:lnTo>
                    <a:lnTo>
                      <a:pt x="14342" y="7290"/>
                    </a:lnTo>
                    <a:lnTo>
                      <a:pt x="14700" y="6513"/>
                    </a:lnTo>
                    <a:lnTo>
                      <a:pt x="14939" y="5737"/>
                    </a:lnTo>
                    <a:lnTo>
                      <a:pt x="15118" y="4960"/>
                    </a:lnTo>
                    <a:lnTo>
                      <a:pt x="15178" y="4183"/>
                    </a:lnTo>
                    <a:lnTo>
                      <a:pt x="15178" y="3466"/>
                    </a:lnTo>
                    <a:lnTo>
                      <a:pt x="15059" y="3107"/>
                    </a:lnTo>
                    <a:lnTo>
                      <a:pt x="14999" y="2749"/>
                    </a:lnTo>
                    <a:lnTo>
                      <a:pt x="14820" y="2390"/>
                    </a:lnTo>
                    <a:lnTo>
                      <a:pt x="14640" y="2092"/>
                    </a:lnTo>
                    <a:lnTo>
                      <a:pt x="14222" y="1494"/>
                    </a:lnTo>
                    <a:lnTo>
                      <a:pt x="13684" y="1076"/>
                    </a:lnTo>
                    <a:lnTo>
                      <a:pt x="13147" y="657"/>
                    </a:lnTo>
                    <a:lnTo>
                      <a:pt x="12489" y="418"/>
                    </a:lnTo>
                    <a:lnTo>
                      <a:pt x="11832" y="179"/>
                    </a:lnTo>
                    <a:lnTo>
                      <a:pt x="11115" y="60"/>
                    </a:lnTo>
                    <a:lnTo>
                      <a:pt x="1045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 rot="9304419">
                <a:off x="3726725" y="4079275"/>
                <a:ext cx="219185" cy="471718"/>
              </a:xfrm>
              <a:custGeom>
                <a:avLst/>
                <a:gdLst/>
                <a:ahLst/>
                <a:cxnLst/>
                <a:rect l="l" t="t" r="r" b="b"/>
                <a:pathLst>
                  <a:path w="254831" h="548433" extrusionOk="0">
                    <a:moveTo>
                      <a:pt x="1225" y="243944"/>
                    </a:moveTo>
                    <a:cubicBezTo>
                      <a:pt x="-2584" y="153774"/>
                      <a:pt x="42500" y="76304"/>
                      <a:pt x="97110" y="7724"/>
                    </a:cubicBezTo>
                    <a:cubicBezTo>
                      <a:pt x="171406" y="-39901"/>
                      <a:pt x="226016" y="146154"/>
                      <a:pt x="245700" y="198859"/>
                    </a:cubicBezTo>
                    <a:cubicBezTo>
                      <a:pt x="276816" y="301729"/>
                      <a:pt x="217125" y="404599"/>
                      <a:pt x="233000" y="508104"/>
                    </a:cubicBezTo>
                    <a:cubicBezTo>
                      <a:pt x="238716" y="550014"/>
                      <a:pt x="205696" y="569064"/>
                      <a:pt x="201250" y="516359"/>
                    </a:cubicBezTo>
                    <a:cubicBezTo>
                      <a:pt x="164421" y="394439"/>
                      <a:pt x="-16554" y="432539"/>
                      <a:pt x="1225" y="243944"/>
                    </a:cubicBezTo>
                    <a:close/>
                    <a:moveTo>
                      <a:pt x="114891" y="236959"/>
                    </a:moveTo>
                    <a:cubicBezTo>
                      <a:pt x="103460" y="228704"/>
                      <a:pt x="21546" y="208384"/>
                      <a:pt x="57741" y="193144"/>
                    </a:cubicBezTo>
                    <a:cubicBezTo>
                      <a:pt x="78060" y="196954"/>
                      <a:pt x="88856" y="214734"/>
                      <a:pt x="111081" y="216639"/>
                    </a:cubicBezTo>
                    <a:cubicBezTo>
                      <a:pt x="108541" y="178539"/>
                      <a:pt x="97110" y="143614"/>
                      <a:pt x="105366" y="106784"/>
                    </a:cubicBezTo>
                    <a:cubicBezTo>
                      <a:pt x="111081" y="107419"/>
                      <a:pt x="116160" y="108054"/>
                      <a:pt x="120606" y="108054"/>
                    </a:cubicBezTo>
                    <a:cubicBezTo>
                      <a:pt x="123781" y="120754"/>
                      <a:pt x="126321" y="131549"/>
                      <a:pt x="129496" y="144249"/>
                    </a:cubicBezTo>
                    <a:cubicBezTo>
                      <a:pt x="182200" y="111229"/>
                      <a:pt x="146641" y="163934"/>
                      <a:pt x="130766" y="183619"/>
                    </a:cubicBezTo>
                    <a:cubicBezTo>
                      <a:pt x="135210" y="210924"/>
                      <a:pt x="135846" y="238229"/>
                      <a:pt x="149181" y="265534"/>
                    </a:cubicBezTo>
                    <a:cubicBezTo>
                      <a:pt x="163785" y="256009"/>
                      <a:pt x="167596" y="243309"/>
                      <a:pt x="186646" y="248389"/>
                    </a:cubicBezTo>
                    <a:cubicBezTo>
                      <a:pt x="175216" y="271249"/>
                      <a:pt x="149181" y="286489"/>
                      <a:pt x="154896" y="311254"/>
                    </a:cubicBezTo>
                    <a:cubicBezTo>
                      <a:pt x="171406" y="348719"/>
                      <a:pt x="172675" y="392534"/>
                      <a:pt x="204425" y="422379"/>
                    </a:cubicBezTo>
                    <a:cubicBezTo>
                      <a:pt x="252050" y="285219"/>
                      <a:pt x="233635" y="137264"/>
                      <a:pt x="136481" y="27409"/>
                    </a:cubicBezTo>
                    <a:cubicBezTo>
                      <a:pt x="86950" y="-1166"/>
                      <a:pt x="19006" y="177269"/>
                      <a:pt x="24721" y="219814"/>
                    </a:cubicBezTo>
                    <a:cubicBezTo>
                      <a:pt x="8846" y="328399"/>
                      <a:pt x="72346" y="405869"/>
                      <a:pt x="175216" y="431269"/>
                    </a:cubicBezTo>
                    <a:cubicBezTo>
                      <a:pt x="170135" y="362689"/>
                      <a:pt x="112350" y="366499"/>
                      <a:pt x="80600" y="323954"/>
                    </a:cubicBezTo>
                    <a:cubicBezTo>
                      <a:pt x="106635" y="317604"/>
                      <a:pt x="118700" y="347449"/>
                      <a:pt x="140925" y="338559"/>
                    </a:cubicBezTo>
                    <a:cubicBezTo>
                      <a:pt x="128225" y="305539"/>
                      <a:pt x="128860" y="270614"/>
                      <a:pt x="114891" y="2369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87" name="Google Shape;87;p2"/>
            <p:cNvSpPr/>
            <p:nvPr/>
          </p:nvSpPr>
          <p:spPr>
            <a:xfrm>
              <a:off x="3033704" y="205770"/>
              <a:ext cx="238646" cy="243555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8737650" y="439219"/>
              <a:ext cx="257856" cy="284838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1334256" y="207258"/>
              <a:ext cx="223503" cy="240600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7053257" y="3763614"/>
              <a:ext cx="204383" cy="27891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711508" y="3001159"/>
              <a:ext cx="154433" cy="272786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8576875" y="2558027"/>
              <a:ext cx="223822" cy="307981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140852" y="836409"/>
              <a:ext cx="224053" cy="290283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94" name="Google Shape;94;p2"/>
            <p:cNvGrpSpPr/>
            <p:nvPr/>
          </p:nvGrpSpPr>
          <p:grpSpPr>
            <a:xfrm>
              <a:off x="6457245" y="4530131"/>
              <a:ext cx="216066" cy="276377"/>
              <a:chOff x="6422295" y="3351500"/>
              <a:chExt cx="252856" cy="323399"/>
            </a:xfrm>
          </p:grpSpPr>
          <p:sp>
            <p:nvSpPr>
              <p:cNvPr id="95" name="Google Shape;95;p2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grpSp>
          <p:nvGrpSpPr>
            <p:cNvPr id="97" name="Google Shape;97;p2"/>
            <p:cNvGrpSpPr/>
            <p:nvPr/>
          </p:nvGrpSpPr>
          <p:grpSpPr>
            <a:xfrm>
              <a:off x="2318449" y="604142"/>
              <a:ext cx="332332" cy="346582"/>
              <a:chOff x="2318449" y="604142"/>
              <a:chExt cx="332332" cy="346582"/>
            </a:xfrm>
          </p:grpSpPr>
          <p:sp>
            <p:nvSpPr>
              <p:cNvPr id="98" name="Google Shape;98;p2"/>
              <p:cNvSpPr/>
              <p:nvPr/>
            </p:nvSpPr>
            <p:spPr>
              <a:xfrm>
                <a:off x="2361884" y="604142"/>
                <a:ext cx="288826" cy="292506"/>
              </a:xfrm>
              <a:custGeom>
                <a:avLst/>
                <a:gdLst/>
                <a:ahLst/>
                <a:cxnLst/>
                <a:rect l="l" t="t" r="r" b="b"/>
                <a:pathLst>
                  <a:path w="23544" h="23844" extrusionOk="0">
                    <a:moveTo>
                      <a:pt x="12429" y="1"/>
                    </a:moveTo>
                    <a:lnTo>
                      <a:pt x="11234" y="120"/>
                    </a:lnTo>
                    <a:lnTo>
                      <a:pt x="10099" y="359"/>
                    </a:lnTo>
                    <a:lnTo>
                      <a:pt x="9023" y="718"/>
                    </a:lnTo>
                    <a:lnTo>
                      <a:pt x="7948" y="1136"/>
                    </a:lnTo>
                    <a:lnTo>
                      <a:pt x="6872" y="1614"/>
                    </a:lnTo>
                    <a:lnTo>
                      <a:pt x="5856" y="2212"/>
                    </a:lnTo>
                    <a:lnTo>
                      <a:pt x="4960" y="2869"/>
                    </a:lnTo>
                    <a:lnTo>
                      <a:pt x="4064" y="3586"/>
                    </a:lnTo>
                    <a:lnTo>
                      <a:pt x="3227" y="4363"/>
                    </a:lnTo>
                    <a:lnTo>
                      <a:pt x="2510" y="5259"/>
                    </a:lnTo>
                    <a:lnTo>
                      <a:pt x="1853" y="6156"/>
                    </a:lnTo>
                    <a:lnTo>
                      <a:pt x="1255" y="7112"/>
                    </a:lnTo>
                    <a:lnTo>
                      <a:pt x="777" y="8128"/>
                    </a:lnTo>
                    <a:lnTo>
                      <a:pt x="418" y="9203"/>
                    </a:lnTo>
                    <a:lnTo>
                      <a:pt x="179" y="10279"/>
                    </a:lnTo>
                    <a:lnTo>
                      <a:pt x="0" y="11414"/>
                    </a:lnTo>
                    <a:lnTo>
                      <a:pt x="0" y="12609"/>
                    </a:lnTo>
                    <a:lnTo>
                      <a:pt x="179" y="13804"/>
                    </a:lnTo>
                    <a:lnTo>
                      <a:pt x="418" y="14999"/>
                    </a:lnTo>
                    <a:lnTo>
                      <a:pt x="777" y="16075"/>
                    </a:lnTo>
                    <a:lnTo>
                      <a:pt x="1315" y="17151"/>
                    </a:lnTo>
                    <a:lnTo>
                      <a:pt x="1912" y="18166"/>
                    </a:lnTo>
                    <a:lnTo>
                      <a:pt x="2570" y="19063"/>
                    </a:lnTo>
                    <a:lnTo>
                      <a:pt x="3346" y="19959"/>
                    </a:lnTo>
                    <a:lnTo>
                      <a:pt x="4243" y="20736"/>
                    </a:lnTo>
                    <a:lnTo>
                      <a:pt x="5139" y="21453"/>
                    </a:lnTo>
                    <a:lnTo>
                      <a:pt x="6155" y="22110"/>
                    </a:lnTo>
                    <a:lnTo>
                      <a:pt x="7171" y="22648"/>
                    </a:lnTo>
                    <a:lnTo>
                      <a:pt x="8306" y="23066"/>
                    </a:lnTo>
                    <a:lnTo>
                      <a:pt x="9382" y="23425"/>
                    </a:lnTo>
                    <a:lnTo>
                      <a:pt x="10517" y="23664"/>
                    </a:lnTo>
                    <a:lnTo>
                      <a:pt x="11712" y="23783"/>
                    </a:lnTo>
                    <a:lnTo>
                      <a:pt x="12848" y="23843"/>
                    </a:lnTo>
                    <a:lnTo>
                      <a:pt x="14043" y="23724"/>
                    </a:lnTo>
                    <a:lnTo>
                      <a:pt x="15238" y="23485"/>
                    </a:lnTo>
                    <a:lnTo>
                      <a:pt x="16373" y="23066"/>
                    </a:lnTo>
                    <a:lnTo>
                      <a:pt x="17449" y="22588"/>
                    </a:lnTo>
                    <a:lnTo>
                      <a:pt x="18465" y="21991"/>
                    </a:lnTo>
                    <a:lnTo>
                      <a:pt x="19421" y="21274"/>
                    </a:lnTo>
                    <a:lnTo>
                      <a:pt x="20317" y="20497"/>
                    </a:lnTo>
                    <a:lnTo>
                      <a:pt x="21094" y="19660"/>
                    </a:lnTo>
                    <a:lnTo>
                      <a:pt x="21751" y="18704"/>
                    </a:lnTo>
                    <a:lnTo>
                      <a:pt x="22349" y="17688"/>
                    </a:lnTo>
                    <a:lnTo>
                      <a:pt x="22827" y="16673"/>
                    </a:lnTo>
                    <a:lnTo>
                      <a:pt x="23185" y="15537"/>
                    </a:lnTo>
                    <a:lnTo>
                      <a:pt x="23424" y="14402"/>
                    </a:lnTo>
                    <a:lnTo>
                      <a:pt x="23544" y="13207"/>
                    </a:lnTo>
                    <a:lnTo>
                      <a:pt x="23544" y="12071"/>
                    </a:lnTo>
                    <a:lnTo>
                      <a:pt x="23484" y="11474"/>
                    </a:lnTo>
                    <a:lnTo>
                      <a:pt x="23364" y="10876"/>
                    </a:lnTo>
                    <a:lnTo>
                      <a:pt x="23185" y="10279"/>
                    </a:lnTo>
                    <a:lnTo>
                      <a:pt x="23006" y="9681"/>
                    </a:lnTo>
                    <a:lnTo>
                      <a:pt x="23006" y="9024"/>
                    </a:lnTo>
                    <a:lnTo>
                      <a:pt x="22946" y="8426"/>
                    </a:lnTo>
                    <a:lnTo>
                      <a:pt x="22827" y="7889"/>
                    </a:lnTo>
                    <a:lnTo>
                      <a:pt x="22707" y="7291"/>
                    </a:lnTo>
                    <a:lnTo>
                      <a:pt x="22528" y="6753"/>
                    </a:lnTo>
                    <a:lnTo>
                      <a:pt x="22349" y="6215"/>
                    </a:lnTo>
                    <a:lnTo>
                      <a:pt x="21811" y="5200"/>
                    </a:lnTo>
                    <a:lnTo>
                      <a:pt x="21213" y="4243"/>
                    </a:lnTo>
                    <a:lnTo>
                      <a:pt x="20496" y="3407"/>
                    </a:lnTo>
                    <a:lnTo>
                      <a:pt x="19719" y="2630"/>
                    </a:lnTo>
                    <a:lnTo>
                      <a:pt x="18823" y="1973"/>
                    </a:lnTo>
                    <a:lnTo>
                      <a:pt x="17867" y="1375"/>
                    </a:lnTo>
                    <a:lnTo>
                      <a:pt x="16851" y="837"/>
                    </a:lnTo>
                    <a:lnTo>
                      <a:pt x="15776" y="479"/>
                    </a:lnTo>
                    <a:lnTo>
                      <a:pt x="14700" y="180"/>
                    </a:lnTo>
                    <a:lnTo>
                      <a:pt x="13565" y="61"/>
                    </a:lnTo>
                    <a:lnTo>
                      <a:pt x="124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>
                <a:off x="2318449" y="613815"/>
                <a:ext cx="332332" cy="336908"/>
              </a:xfrm>
              <a:custGeom>
                <a:avLst/>
                <a:gdLst/>
                <a:ahLst/>
                <a:cxnLst/>
                <a:rect l="l" t="t" r="r" b="b"/>
                <a:pathLst>
                  <a:path w="386433" h="391754" extrusionOk="0">
                    <a:moveTo>
                      <a:pt x="22225" y="106004"/>
                    </a:moveTo>
                    <a:cubicBezTo>
                      <a:pt x="40640" y="82509"/>
                      <a:pt x="84455" y="92670"/>
                      <a:pt x="109855" y="76795"/>
                    </a:cubicBezTo>
                    <a:cubicBezTo>
                      <a:pt x="113030" y="58379"/>
                      <a:pt x="107315" y="43139"/>
                      <a:pt x="98425" y="27264"/>
                    </a:cubicBezTo>
                    <a:cubicBezTo>
                      <a:pt x="122555" y="8850"/>
                      <a:pt x="153035" y="-7661"/>
                      <a:pt x="182880" y="3770"/>
                    </a:cubicBezTo>
                    <a:cubicBezTo>
                      <a:pt x="186690" y="19645"/>
                      <a:pt x="190500" y="36789"/>
                      <a:pt x="194945" y="55839"/>
                    </a:cubicBezTo>
                    <a:cubicBezTo>
                      <a:pt x="226695" y="60284"/>
                      <a:pt x="256540" y="42504"/>
                      <a:pt x="287020" y="52664"/>
                    </a:cubicBezTo>
                    <a:cubicBezTo>
                      <a:pt x="300355" y="119339"/>
                      <a:pt x="327660" y="186014"/>
                      <a:pt x="373380" y="237450"/>
                    </a:cubicBezTo>
                    <a:cubicBezTo>
                      <a:pt x="386080" y="250150"/>
                      <a:pt x="388620" y="262850"/>
                      <a:pt x="384810" y="280629"/>
                    </a:cubicBezTo>
                    <a:cubicBezTo>
                      <a:pt x="356870" y="380325"/>
                      <a:pt x="198755" y="356195"/>
                      <a:pt x="115570" y="391754"/>
                    </a:cubicBezTo>
                    <a:cubicBezTo>
                      <a:pt x="31115" y="324445"/>
                      <a:pt x="4445" y="213320"/>
                      <a:pt x="0" y="108545"/>
                    </a:cubicBezTo>
                    <a:cubicBezTo>
                      <a:pt x="8890" y="107275"/>
                      <a:pt x="15875" y="106004"/>
                      <a:pt x="22860" y="105370"/>
                    </a:cubicBezTo>
                    <a:cubicBezTo>
                      <a:pt x="16510" y="199984"/>
                      <a:pt x="46990" y="300314"/>
                      <a:pt x="115570" y="368259"/>
                    </a:cubicBezTo>
                    <a:cubicBezTo>
                      <a:pt x="184150" y="354925"/>
                      <a:pt x="258445" y="348575"/>
                      <a:pt x="323215" y="320634"/>
                    </a:cubicBezTo>
                    <a:cubicBezTo>
                      <a:pt x="316865" y="290789"/>
                      <a:pt x="302895" y="271104"/>
                      <a:pt x="309245" y="243164"/>
                    </a:cubicBezTo>
                    <a:cubicBezTo>
                      <a:pt x="322580" y="243164"/>
                      <a:pt x="333375" y="243164"/>
                      <a:pt x="347980" y="243164"/>
                    </a:cubicBezTo>
                    <a:cubicBezTo>
                      <a:pt x="325755" y="189825"/>
                      <a:pt x="288290" y="147279"/>
                      <a:pt x="278765" y="88225"/>
                    </a:cubicBezTo>
                    <a:cubicBezTo>
                      <a:pt x="273685" y="48220"/>
                      <a:pt x="226695" y="69809"/>
                      <a:pt x="203835" y="81875"/>
                    </a:cubicBezTo>
                    <a:cubicBezTo>
                      <a:pt x="206375" y="93304"/>
                      <a:pt x="208280" y="102829"/>
                      <a:pt x="210185" y="112354"/>
                    </a:cubicBezTo>
                    <a:cubicBezTo>
                      <a:pt x="182245" y="123784"/>
                      <a:pt x="158115" y="145375"/>
                      <a:pt x="128270" y="132675"/>
                    </a:cubicBezTo>
                    <a:cubicBezTo>
                      <a:pt x="121285" y="63459"/>
                      <a:pt x="57150" y="126325"/>
                      <a:pt x="22225" y="106004"/>
                    </a:cubicBezTo>
                    <a:close/>
                    <a:moveTo>
                      <a:pt x="165100" y="21550"/>
                    </a:moveTo>
                    <a:cubicBezTo>
                      <a:pt x="107315" y="11389"/>
                      <a:pt x="133350" y="88225"/>
                      <a:pt x="145415" y="118070"/>
                    </a:cubicBezTo>
                    <a:cubicBezTo>
                      <a:pt x="163195" y="119975"/>
                      <a:pt x="173355" y="109814"/>
                      <a:pt x="185420" y="100289"/>
                    </a:cubicBezTo>
                    <a:cubicBezTo>
                      <a:pt x="179070" y="72984"/>
                      <a:pt x="172720" y="46314"/>
                      <a:pt x="165100" y="21550"/>
                    </a:cubicBezTo>
                    <a:close/>
                    <a:moveTo>
                      <a:pt x="327660" y="266025"/>
                    </a:moveTo>
                    <a:cubicBezTo>
                      <a:pt x="328930" y="337145"/>
                      <a:pt x="368300" y="313014"/>
                      <a:pt x="357505" y="266025"/>
                    </a:cubicBezTo>
                    <a:cubicBezTo>
                      <a:pt x="349885" y="266025"/>
                      <a:pt x="340360" y="266025"/>
                      <a:pt x="327660" y="26602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00" name="Google Shape;100;p2"/>
            <p:cNvSpPr/>
            <p:nvPr/>
          </p:nvSpPr>
          <p:spPr>
            <a:xfrm>
              <a:off x="6021196" y="137179"/>
              <a:ext cx="265484" cy="205157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01" name="Google Shape;101;p2"/>
            <p:cNvGrpSpPr/>
            <p:nvPr/>
          </p:nvGrpSpPr>
          <p:grpSpPr>
            <a:xfrm>
              <a:off x="1184427" y="4630083"/>
              <a:ext cx="229693" cy="293080"/>
              <a:chOff x="6793660" y="3322411"/>
              <a:chExt cx="268804" cy="342944"/>
            </a:xfrm>
          </p:grpSpPr>
          <p:sp>
            <p:nvSpPr>
              <p:cNvPr id="102" name="Google Shape;102;p2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05" name="Google Shape;105;p2"/>
            <p:cNvSpPr/>
            <p:nvPr/>
          </p:nvSpPr>
          <p:spPr>
            <a:xfrm>
              <a:off x="4843337" y="836403"/>
              <a:ext cx="377232" cy="204888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06" name="Google Shape;106;p2"/>
            <p:cNvSpPr/>
            <p:nvPr/>
          </p:nvSpPr>
          <p:spPr>
            <a:xfrm rot="-2218186">
              <a:off x="-38492" y="151543"/>
              <a:ext cx="236276" cy="230041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07" name="Google Shape;107;p2"/>
            <p:cNvSpPr/>
            <p:nvPr/>
          </p:nvSpPr>
          <p:spPr>
            <a:xfrm rot="1464154">
              <a:off x="4569091" y="-94554"/>
              <a:ext cx="235935" cy="229710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08" name="Google Shape;108;p2"/>
            <p:cNvSpPr/>
            <p:nvPr/>
          </p:nvSpPr>
          <p:spPr>
            <a:xfrm rot="-2221343">
              <a:off x="1866371" y="3538528"/>
              <a:ext cx="206347" cy="200902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064981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"/>
          <p:cNvSpPr txBox="1">
            <a:spLocks noGrp="1"/>
          </p:cNvSpPr>
          <p:nvPr>
            <p:ph type="ctrTitle"/>
          </p:nvPr>
        </p:nvSpPr>
        <p:spPr>
          <a:xfrm>
            <a:off x="2816533" y="2111133"/>
            <a:ext cx="6559200" cy="154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111" name="Google Shape;111;p3"/>
          <p:cNvSpPr txBox="1">
            <a:spLocks noGrp="1"/>
          </p:cNvSpPr>
          <p:nvPr>
            <p:ph type="subTitle" idx="1"/>
          </p:nvPr>
        </p:nvSpPr>
        <p:spPr>
          <a:xfrm>
            <a:off x="2816533" y="3786736"/>
            <a:ext cx="6559200" cy="104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667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667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667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667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667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667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667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667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667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grpSp>
        <p:nvGrpSpPr>
          <p:cNvPr id="112" name="Google Shape;112;p3"/>
          <p:cNvGrpSpPr/>
          <p:nvPr/>
        </p:nvGrpSpPr>
        <p:grpSpPr>
          <a:xfrm>
            <a:off x="-111883" y="-224871"/>
            <a:ext cx="12385009" cy="7235872"/>
            <a:chOff x="-83913" y="-168653"/>
            <a:chExt cx="9288757" cy="5426904"/>
          </a:xfrm>
        </p:grpSpPr>
        <p:sp>
          <p:nvSpPr>
            <p:cNvPr id="113" name="Google Shape;113;p3"/>
            <p:cNvSpPr/>
            <p:nvPr/>
          </p:nvSpPr>
          <p:spPr>
            <a:xfrm>
              <a:off x="3901992" y="271731"/>
              <a:ext cx="499650" cy="704779"/>
            </a:xfrm>
            <a:custGeom>
              <a:avLst/>
              <a:gdLst/>
              <a:ahLst/>
              <a:cxnLst/>
              <a:rect l="l" t="t" r="r" b="b"/>
              <a:pathLst>
                <a:path w="580988" h="819510" extrusionOk="0">
                  <a:moveTo>
                    <a:pt x="261759" y="635000"/>
                  </a:moveTo>
                  <a:cubicBezTo>
                    <a:pt x="260489" y="670560"/>
                    <a:pt x="259854" y="707390"/>
                    <a:pt x="258584" y="743585"/>
                  </a:cubicBezTo>
                  <a:cubicBezTo>
                    <a:pt x="292874" y="774065"/>
                    <a:pt x="337324" y="753745"/>
                    <a:pt x="370344" y="778510"/>
                  </a:cubicBezTo>
                  <a:cubicBezTo>
                    <a:pt x="388124" y="796290"/>
                    <a:pt x="360184" y="805815"/>
                    <a:pt x="345579" y="806450"/>
                  </a:cubicBezTo>
                  <a:cubicBezTo>
                    <a:pt x="281444" y="810895"/>
                    <a:pt x="120154" y="844550"/>
                    <a:pt x="84594" y="782320"/>
                  </a:cubicBezTo>
                  <a:cubicBezTo>
                    <a:pt x="104914" y="743585"/>
                    <a:pt x="160159" y="739140"/>
                    <a:pt x="200164" y="733425"/>
                  </a:cubicBezTo>
                  <a:cubicBezTo>
                    <a:pt x="208419" y="702310"/>
                    <a:pt x="212229" y="670560"/>
                    <a:pt x="214769" y="636905"/>
                  </a:cubicBezTo>
                  <a:cubicBezTo>
                    <a:pt x="180479" y="630555"/>
                    <a:pt x="21729" y="575945"/>
                    <a:pt x="35064" y="537210"/>
                  </a:cubicBezTo>
                  <a:cubicBezTo>
                    <a:pt x="45859" y="514985"/>
                    <a:pt x="66179" y="514985"/>
                    <a:pt x="85864" y="524510"/>
                  </a:cubicBezTo>
                  <a:cubicBezTo>
                    <a:pt x="101739" y="527685"/>
                    <a:pt x="102374" y="527685"/>
                    <a:pt x="110629" y="506730"/>
                  </a:cubicBezTo>
                  <a:cubicBezTo>
                    <a:pt x="-130036" y="377825"/>
                    <a:pt x="62369" y="18415"/>
                    <a:pt x="303034" y="81280"/>
                  </a:cubicBezTo>
                  <a:cubicBezTo>
                    <a:pt x="336054" y="60325"/>
                    <a:pt x="301764" y="19050"/>
                    <a:pt x="337959" y="0"/>
                  </a:cubicBezTo>
                  <a:cubicBezTo>
                    <a:pt x="712609" y="106045"/>
                    <a:pt x="628154" y="591820"/>
                    <a:pt x="261759" y="635000"/>
                  </a:cubicBezTo>
                  <a:close/>
                  <a:moveTo>
                    <a:pt x="499884" y="133350"/>
                  </a:moveTo>
                  <a:cubicBezTo>
                    <a:pt x="496709" y="130810"/>
                    <a:pt x="494169" y="128905"/>
                    <a:pt x="490994" y="126365"/>
                  </a:cubicBezTo>
                  <a:cubicBezTo>
                    <a:pt x="486549" y="104775"/>
                    <a:pt x="434479" y="60960"/>
                    <a:pt x="410349" y="62865"/>
                  </a:cubicBezTo>
                  <a:cubicBezTo>
                    <a:pt x="432574" y="86360"/>
                    <a:pt x="460514" y="116205"/>
                    <a:pt x="490994" y="125730"/>
                  </a:cubicBezTo>
                  <a:cubicBezTo>
                    <a:pt x="496074" y="130810"/>
                    <a:pt x="508774" y="133350"/>
                    <a:pt x="503694" y="142240"/>
                  </a:cubicBezTo>
                  <a:cubicBezTo>
                    <a:pt x="556399" y="230505"/>
                    <a:pt x="555764" y="327025"/>
                    <a:pt x="531634" y="424815"/>
                  </a:cubicBezTo>
                  <a:cubicBezTo>
                    <a:pt x="461784" y="501650"/>
                    <a:pt x="409079" y="557530"/>
                    <a:pt x="303669" y="596265"/>
                  </a:cubicBezTo>
                  <a:cubicBezTo>
                    <a:pt x="379869" y="597535"/>
                    <a:pt x="484644" y="531495"/>
                    <a:pt x="502424" y="456565"/>
                  </a:cubicBezTo>
                  <a:cubicBezTo>
                    <a:pt x="528459" y="450850"/>
                    <a:pt x="532904" y="424180"/>
                    <a:pt x="534174" y="401955"/>
                  </a:cubicBezTo>
                  <a:cubicBezTo>
                    <a:pt x="576719" y="365760"/>
                    <a:pt x="577354" y="186055"/>
                    <a:pt x="515759" y="169545"/>
                  </a:cubicBezTo>
                  <a:cubicBezTo>
                    <a:pt x="510679" y="167005"/>
                    <a:pt x="506234" y="163830"/>
                    <a:pt x="508774" y="156845"/>
                  </a:cubicBezTo>
                  <a:cubicBezTo>
                    <a:pt x="506234" y="149225"/>
                    <a:pt x="503694" y="140970"/>
                    <a:pt x="499884" y="133350"/>
                  </a:cubicBezTo>
                  <a:close/>
                  <a:moveTo>
                    <a:pt x="436384" y="353060"/>
                  </a:moveTo>
                  <a:cubicBezTo>
                    <a:pt x="407174" y="354330"/>
                    <a:pt x="381774" y="360680"/>
                    <a:pt x="357009" y="374650"/>
                  </a:cubicBezTo>
                  <a:cubicBezTo>
                    <a:pt x="315099" y="355600"/>
                    <a:pt x="231914" y="308610"/>
                    <a:pt x="218579" y="382905"/>
                  </a:cubicBezTo>
                  <a:cubicBezTo>
                    <a:pt x="273824" y="443230"/>
                    <a:pt x="255409" y="433070"/>
                    <a:pt x="251599" y="511175"/>
                  </a:cubicBezTo>
                  <a:cubicBezTo>
                    <a:pt x="299224" y="529590"/>
                    <a:pt x="336689" y="398145"/>
                    <a:pt x="367169" y="370205"/>
                  </a:cubicBezTo>
                  <a:cubicBezTo>
                    <a:pt x="385584" y="381635"/>
                    <a:pt x="386854" y="407035"/>
                    <a:pt x="405269" y="418465"/>
                  </a:cubicBezTo>
                  <a:cubicBezTo>
                    <a:pt x="433844" y="408305"/>
                    <a:pt x="393204" y="377190"/>
                    <a:pt x="412254" y="367030"/>
                  </a:cubicBezTo>
                  <a:cubicBezTo>
                    <a:pt x="416699" y="370840"/>
                    <a:pt x="421144" y="375285"/>
                    <a:pt x="424954" y="379095"/>
                  </a:cubicBezTo>
                  <a:cubicBezTo>
                    <a:pt x="441464" y="362585"/>
                    <a:pt x="432574" y="347345"/>
                    <a:pt x="445909" y="325755"/>
                  </a:cubicBezTo>
                  <a:cubicBezTo>
                    <a:pt x="430034" y="335280"/>
                    <a:pt x="435114" y="344805"/>
                    <a:pt x="436384" y="353060"/>
                  </a:cubicBezTo>
                  <a:close/>
                  <a:moveTo>
                    <a:pt x="230009" y="513715"/>
                  </a:moveTo>
                  <a:cubicBezTo>
                    <a:pt x="255409" y="407035"/>
                    <a:pt x="231279" y="448310"/>
                    <a:pt x="205244" y="394335"/>
                  </a:cubicBezTo>
                  <a:cubicBezTo>
                    <a:pt x="189369" y="314325"/>
                    <a:pt x="283349" y="313055"/>
                    <a:pt x="332879" y="344805"/>
                  </a:cubicBezTo>
                  <a:cubicBezTo>
                    <a:pt x="358914" y="363855"/>
                    <a:pt x="376694" y="337820"/>
                    <a:pt x="403364" y="332105"/>
                  </a:cubicBezTo>
                  <a:cubicBezTo>
                    <a:pt x="402094" y="320675"/>
                    <a:pt x="411619" y="307975"/>
                    <a:pt x="402094" y="296545"/>
                  </a:cubicBezTo>
                  <a:cubicBezTo>
                    <a:pt x="353199" y="279400"/>
                    <a:pt x="317004" y="340360"/>
                    <a:pt x="268109" y="302260"/>
                  </a:cubicBezTo>
                  <a:cubicBezTo>
                    <a:pt x="269379" y="285115"/>
                    <a:pt x="264934" y="267335"/>
                    <a:pt x="270649" y="250190"/>
                  </a:cubicBezTo>
                  <a:cubicBezTo>
                    <a:pt x="300494" y="255270"/>
                    <a:pt x="300494" y="255270"/>
                    <a:pt x="325894" y="247650"/>
                  </a:cubicBezTo>
                  <a:cubicBezTo>
                    <a:pt x="323989" y="200025"/>
                    <a:pt x="376694" y="215265"/>
                    <a:pt x="358279" y="186055"/>
                  </a:cubicBezTo>
                  <a:cubicBezTo>
                    <a:pt x="304939" y="220345"/>
                    <a:pt x="315099" y="162560"/>
                    <a:pt x="344944" y="137795"/>
                  </a:cubicBezTo>
                  <a:cubicBezTo>
                    <a:pt x="302399" y="85725"/>
                    <a:pt x="217944" y="74930"/>
                    <a:pt x="165239" y="116205"/>
                  </a:cubicBezTo>
                  <a:cubicBezTo>
                    <a:pt x="174129" y="136525"/>
                    <a:pt x="202704" y="120650"/>
                    <a:pt x="210324" y="145415"/>
                  </a:cubicBezTo>
                  <a:cubicBezTo>
                    <a:pt x="183019" y="164465"/>
                    <a:pt x="149364" y="167640"/>
                    <a:pt x="120154" y="178435"/>
                  </a:cubicBezTo>
                  <a:cubicBezTo>
                    <a:pt x="119519" y="249555"/>
                    <a:pt x="77609" y="200660"/>
                    <a:pt x="53479" y="242570"/>
                  </a:cubicBezTo>
                  <a:cubicBezTo>
                    <a:pt x="52844" y="280670"/>
                    <a:pt x="111899" y="318770"/>
                    <a:pt x="89674" y="349885"/>
                  </a:cubicBezTo>
                  <a:cubicBezTo>
                    <a:pt x="61734" y="365760"/>
                    <a:pt x="50939" y="386080"/>
                    <a:pt x="61734" y="417830"/>
                  </a:cubicBezTo>
                  <a:cubicBezTo>
                    <a:pt x="66814" y="497840"/>
                    <a:pt x="167779" y="506730"/>
                    <a:pt x="230009" y="513715"/>
                  </a:cubicBezTo>
                  <a:close/>
                  <a:moveTo>
                    <a:pt x="146824" y="548005"/>
                  </a:moveTo>
                  <a:cubicBezTo>
                    <a:pt x="246519" y="612140"/>
                    <a:pt x="365264" y="559435"/>
                    <a:pt x="444639" y="488315"/>
                  </a:cubicBezTo>
                  <a:cubicBezTo>
                    <a:pt x="592594" y="370205"/>
                    <a:pt x="534809" y="123190"/>
                    <a:pt x="361454" y="66040"/>
                  </a:cubicBezTo>
                  <a:cubicBezTo>
                    <a:pt x="356374" y="76200"/>
                    <a:pt x="351929" y="86995"/>
                    <a:pt x="347484" y="97155"/>
                  </a:cubicBezTo>
                  <a:cubicBezTo>
                    <a:pt x="399554" y="145415"/>
                    <a:pt x="445274" y="203835"/>
                    <a:pt x="470039" y="269875"/>
                  </a:cubicBezTo>
                  <a:cubicBezTo>
                    <a:pt x="482739" y="398145"/>
                    <a:pt x="370979" y="535940"/>
                    <a:pt x="239534" y="533400"/>
                  </a:cubicBezTo>
                  <a:cubicBezTo>
                    <a:pt x="208419" y="534670"/>
                    <a:pt x="155714" y="500380"/>
                    <a:pt x="146824" y="548005"/>
                  </a:cubicBezTo>
                  <a:close/>
                  <a:moveTo>
                    <a:pt x="349389" y="258445"/>
                  </a:moveTo>
                  <a:cubicBezTo>
                    <a:pt x="328434" y="275590"/>
                    <a:pt x="303034" y="261620"/>
                    <a:pt x="280174" y="271145"/>
                  </a:cubicBezTo>
                  <a:cubicBezTo>
                    <a:pt x="280809" y="276225"/>
                    <a:pt x="280809" y="282575"/>
                    <a:pt x="281444" y="287655"/>
                  </a:cubicBezTo>
                  <a:cubicBezTo>
                    <a:pt x="318909" y="297815"/>
                    <a:pt x="320814" y="297815"/>
                    <a:pt x="345579" y="276225"/>
                  </a:cubicBezTo>
                  <a:cubicBezTo>
                    <a:pt x="369709" y="259080"/>
                    <a:pt x="380504" y="287655"/>
                    <a:pt x="414159" y="257175"/>
                  </a:cubicBezTo>
                  <a:cubicBezTo>
                    <a:pt x="501154" y="334010"/>
                    <a:pt x="394474" y="136525"/>
                    <a:pt x="369709" y="156845"/>
                  </a:cubicBezTo>
                  <a:cubicBezTo>
                    <a:pt x="384314" y="175895"/>
                    <a:pt x="384314" y="196850"/>
                    <a:pt x="379234" y="217805"/>
                  </a:cubicBezTo>
                  <a:cubicBezTo>
                    <a:pt x="368439" y="223520"/>
                    <a:pt x="359549" y="227965"/>
                    <a:pt x="349389" y="233045"/>
                  </a:cubicBezTo>
                  <a:cubicBezTo>
                    <a:pt x="349389" y="241935"/>
                    <a:pt x="349389" y="250190"/>
                    <a:pt x="349389" y="258445"/>
                  </a:cubicBezTo>
                  <a:close/>
                  <a:moveTo>
                    <a:pt x="311289" y="781685"/>
                  </a:moveTo>
                  <a:cubicBezTo>
                    <a:pt x="221754" y="765175"/>
                    <a:pt x="239534" y="797560"/>
                    <a:pt x="234454" y="698500"/>
                  </a:cubicBezTo>
                  <a:cubicBezTo>
                    <a:pt x="219214" y="720090"/>
                    <a:pt x="230644" y="746125"/>
                    <a:pt x="213499" y="765175"/>
                  </a:cubicBezTo>
                  <a:cubicBezTo>
                    <a:pt x="205244" y="761365"/>
                    <a:pt x="196989" y="756920"/>
                    <a:pt x="189369" y="753745"/>
                  </a:cubicBezTo>
                  <a:cubicBezTo>
                    <a:pt x="132854" y="764540"/>
                    <a:pt x="122694" y="769620"/>
                    <a:pt x="115709" y="788035"/>
                  </a:cubicBezTo>
                  <a:cubicBezTo>
                    <a:pt x="178574" y="794385"/>
                    <a:pt x="254774" y="810895"/>
                    <a:pt x="311289" y="781685"/>
                  </a:cubicBezTo>
                  <a:close/>
                  <a:moveTo>
                    <a:pt x="34429" y="252095"/>
                  </a:moveTo>
                  <a:cubicBezTo>
                    <a:pt x="6489" y="302895"/>
                    <a:pt x="9664" y="356870"/>
                    <a:pt x="39509" y="404495"/>
                  </a:cubicBezTo>
                  <a:cubicBezTo>
                    <a:pt x="31889" y="368935"/>
                    <a:pt x="53479" y="352425"/>
                    <a:pt x="78879" y="331470"/>
                  </a:cubicBezTo>
                  <a:cubicBezTo>
                    <a:pt x="64909" y="305435"/>
                    <a:pt x="50939" y="281305"/>
                    <a:pt x="34429" y="252095"/>
                  </a:cubicBezTo>
                  <a:close/>
                  <a:moveTo>
                    <a:pt x="259854" y="602615"/>
                  </a:moveTo>
                  <a:cubicBezTo>
                    <a:pt x="205879" y="591185"/>
                    <a:pt x="151269" y="582930"/>
                    <a:pt x="104279" y="551815"/>
                  </a:cubicBezTo>
                  <a:cubicBezTo>
                    <a:pt x="93484" y="545465"/>
                    <a:pt x="82689" y="538480"/>
                    <a:pt x="66179" y="544195"/>
                  </a:cubicBezTo>
                  <a:cubicBezTo>
                    <a:pt x="116979" y="590550"/>
                    <a:pt x="191909" y="628650"/>
                    <a:pt x="259854" y="602615"/>
                  </a:cubicBezTo>
                  <a:close/>
                  <a:moveTo>
                    <a:pt x="372249" y="408940"/>
                  </a:moveTo>
                  <a:cubicBezTo>
                    <a:pt x="360184" y="434975"/>
                    <a:pt x="317639" y="460375"/>
                    <a:pt x="330974" y="486410"/>
                  </a:cubicBezTo>
                  <a:cubicBezTo>
                    <a:pt x="354469" y="474345"/>
                    <a:pt x="376059" y="459105"/>
                    <a:pt x="390029" y="434975"/>
                  </a:cubicBezTo>
                  <a:cubicBezTo>
                    <a:pt x="387489" y="422910"/>
                    <a:pt x="383044" y="414020"/>
                    <a:pt x="372249" y="408940"/>
                  </a:cubicBezTo>
                  <a:close/>
                  <a:moveTo>
                    <a:pt x="172859" y="144145"/>
                  </a:moveTo>
                  <a:cubicBezTo>
                    <a:pt x="151904" y="118745"/>
                    <a:pt x="120154" y="129540"/>
                    <a:pt x="109994" y="155575"/>
                  </a:cubicBezTo>
                  <a:cubicBezTo>
                    <a:pt x="132854" y="161925"/>
                    <a:pt x="150634" y="152400"/>
                    <a:pt x="172859" y="144145"/>
                  </a:cubicBezTo>
                  <a:close/>
                  <a:moveTo>
                    <a:pt x="92214" y="161290"/>
                  </a:moveTo>
                  <a:cubicBezTo>
                    <a:pt x="76339" y="176530"/>
                    <a:pt x="62369" y="186690"/>
                    <a:pt x="59829" y="206375"/>
                  </a:cubicBezTo>
                  <a:cubicBezTo>
                    <a:pt x="106184" y="216535"/>
                    <a:pt x="99834" y="196215"/>
                    <a:pt x="92214" y="161290"/>
                  </a:cubicBezTo>
                  <a:close/>
                  <a:moveTo>
                    <a:pt x="342404" y="28575"/>
                  </a:moveTo>
                  <a:cubicBezTo>
                    <a:pt x="351294" y="37465"/>
                    <a:pt x="362089" y="39370"/>
                    <a:pt x="374154" y="41910"/>
                  </a:cubicBezTo>
                  <a:cubicBezTo>
                    <a:pt x="362089" y="22860"/>
                    <a:pt x="362089" y="22860"/>
                    <a:pt x="342404" y="28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-73851" y="4335362"/>
              <a:ext cx="601266" cy="549535"/>
            </a:xfrm>
            <a:custGeom>
              <a:avLst/>
              <a:gdLst/>
              <a:ahLst/>
              <a:cxnLst/>
              <a:rect l="l" t="t" r="r" b="b"/>
              <a:pathLst>
                <a:path w="699146" h="638994" extrusionOk="0">
                  <a:moveTo>
                    <a:pt x="334626" y="637812"/>
                  </a:moveTo>
                  <a:cubicBezTo>
                    <a:pt x="189211" y="651782"/>
                    <a:pt x="48876" y="540022"/>
                    <a:pt x="13317" y="404132"/>
                  </a:cubicBezTo>
                  <a:cubicBezTo>
                    <a:pt x="-46374" y="233317"/>
                    <a:pt x="105392" y="76472"/>
                    <a:pt x="253981" y="15512"/>
                  </a:cubicBezTo>
                  <a:cubicBezTo>
                    <a:pt x="395586" y="-39733"/>
                    <a:pt x="599422" y="61232"/>
                    <a:pt x="675622" y="181882"/>
                  </a:cubicBezTo>
                  <a:cubicBezTo>
                    <a:pt x="770236" y="397782"/>
                    <a:pt x="563861" y="655592"/>
                    <a:pt x="334626" y="637812"/>
                  </a:cubicBezTo>
                  <a:close/>
                  <a:moveTo>
                    <a:pt x="613392" y="131082"/>
                  </a:moveTo>
                  <a:lnTo>
                    <a:pt x="611486" y="131082"/>
                  </a:lnTo>
                  <a:lnTo>
                    <a:pt x="613392" y="131082"/>
                  </a:lnTo>
                  <a:cubicBezTo>
                    <a:pt x="570211" y="82187"/>
                    <a:pt x="497822" y="81552"/>
                    <a:pt x="458451" y="32657"/>
                  </a:cubicBezTo>
                  <a:cubicBezTo>
                    <a:pt x="373361" y="9162"/>
                    <a:pt x="331451" y="164102"/>
                    <a:pt x="314306" y="226967"/>
                  </a:cubicBezTo>
                  <a:cubicBezTo>
                    <a:pt x="346056" y="228872"/>
                    <a:pt x="373997" y="225697"/>
                    <a:pt x="403206" y="239667"/>
                  </a:cubicBezTo>
                  <a:cubicBezTo>
                    <a:pt x="474961" y="249192"/>
                    <a:pt x="436226" y="145052"/>
                    <a:pt x="613392" y="131082"/>
                  </a:cubicBezTo>
                  <a:close/>
                  <a:moveTo>
                    <a:pt x="497822" y="580662"/>
                  </a:moveTo>
                  <a:cubicBezTo>
                    <a:pt x="403206" y="503192"/>
                    <a:pt x="376536" y="373017"/>
                    <a:pt x="411461" y="262527"/>
                  </a:cubicBezTo>
                  <a:cubicBezTo>
                    <a:pt x="356217" y="241572"/>
                    <a:pt x="351136" y="240937"/>
                    <a:pt x="305417" y="250462"/>
                  </a:cubicBezTo>
                  <a:cubicBezTo>
                    <a:pt x="280017" y="369207"/>
                    <a:pt x="273667" y="510812"/>
                    <a:pt x="327006" y="621937"/>
                  </a:cubicBezTo>
                  <a:cubicBezTo>
                    <a:pt x="389236" y="628922"/>
                    <a:pt x="468611" y="609872"/>
                    <a:pt x="497822" y="580662"/>
                  </a:cubicBezTo>
                  <a:close/>
                  <a:moveTo>
                    <a:pt x="224136" y="244747"/>
                  </a:moveTo>
                  <a:cubicBezTo>
                    <a:pt x="207626" y="345077"/>
                    <a:pt x="129522" y="414927"/>
                    <a:pt x="60306" y="475887"/>
                  </a:cubicBezTo>
                  <a:cubicBezTo>
                    <a:pt x="118726" y="541927"/>
                    <a:pt x="194926" y="632732"/>
                    <a:pt x="292717" y="618762"/>
                  </a:cubicBezTo>
                  <a:cubicBezTo>
                    <a:pt x="262872" y="495572"/>
                    <a:pt x="258426" y="366667"/>
                    <a:pt x="280017" y="240937"/>
                  </a:cubicBezTo>
                  <a:cubicBezTo>
                    <a:pt x="259697" y="230142"/>
                    <a:pt x="242551" y="238397"/>
                    <a:pt x="224136" y="244747"/>
                  </a:cubicBezTo>
                  <a:close/>
                  <a:moveTo>
                    <a:pt x="634347" y="444137"/>
                  </a:moveTo>
                  <a:cubicBezTo>
                    <a:pt x="599422" y="357142"/>
                    <a:pt x="534017" y="297452"/>
                    <a:pt x="445117" y="264432"/>
                  </a:cubicBezTo>
                  <a:cubicBezTo>
                    <a:pt x="379711" y="353332"/>
                    <a:pt x="426067" y="494937"/>
                    <a:pt x="506076" y="560342"/>
                  </a:cubicBezTo>
                  <a:cubicBezTo>
                    <a:pt x="565767" y="583202"/>
                    <a:pt x="602597" y="482237"/>
                    <a:pt x="634347" y="444137"/>
                  </a:cubicBezTo>
                  <a:close/>
                  <a:moveTo>
                    <a:pt x="647681" y="409847"/>
                  </a:moveTo>
                  <a:cubicBezTo>
                    <a:pt x="694672" y="340632"/>
                    <a:pt x="688956" y="242207"/>
                    <a:pt x="647681" y="173627"/>
                  </a:cubicBezTo>
                  <a:cubicBezTo>
                    <a:pt x="591167" y="110762"/>
                    <a:pt x="481947" y="178072"/>
                    <a:pt x="458451" y="242842"/>
                  </a:cubicBezTo>
                  <a:cubicBezTo>
                    <a:pt x="527667" y="293642"/>
                    <a:pt x="607677" y="325392"/>
                    <a:pt x="647681" y="409847"/>
                  </a:cubicBezTo>
                  <a:close/>
                  <a:moveTo>
                    <a:pt x="290176" y="219982"/>
                  </a:moveTo>
                  <a:cubicBezTo>
                    <a:pt x="307956" y="145052"/>
                    <a:pt x="356851" y="82187"/>
                    <a:pt x="383522" y="14877"/>
                  </a:cubicBezTo>
                  <a:cubicBezTo>
                    <a:pt x="335261" y="-4808"/>
                    <a:pt x="213976" y="38372"/>
                    <a:pt x="172701" y="84092"/>
                  </a:cubicBezTo>
                  <a:cubicBezTo>
                    <a:pt x="215881" y="116477"/>
                    <a:pt x="213976" y="171087"/>
                    <a:pt x="222231" y="219982"/>
                  </a:cubicBezTo>
                  <a:cubicBezTo>
                    <a:pt x="244456" y="219982"/>
                    <a:pt x="265411" y="219982"/>
                    <a:pt x="290176" y="219982"/>
                  </a:cubicBezTo>
                  <a:close/>
                  <a:moveTo>
                    <a:pt x="194292" y="240302"/>
                  </a:moveTo>
                  <a:cubicBezTo>
                    <a:pt x="140317" y="229507"/>
                    <a:pt x="82531" y="254907"/>
                    <a:pt x="34906" y="279037"/>
                  </a:cubicBezTo>
                  <a:cubicBezTo>
                    <a:pt x="-1924" y="324122"/>
                    <a:pt x="29192" y="402227"/>
                    <a:pt x="50781" y="449217"/>
                  </a:cubicBezTo>
                  <a:cubicBezTo>
                    <a:pt x="120631" y="414927"/>
                    <a:pt x="199372" y="320947"/>
                    <a:pt x="194292" y="240302"/>
                  </a:cubicBezTo>
                  <a:close/>
                  <a:moveTo>
                    <a:pt x="147936" y="100602"/>
                  </a:moveTo>
                  <a:cubicBezTo>
                    <a:pt x="98406" y="135527"/>
                    <a:pt x="46972" y="193947"/>
                    <a:pt x="38081" y="253637"/>
                  </a:cubicBezTo>
                  <a:cubicBezTo>
                    <a:pt x="88881" y="228237"/>
                    <a:pt x="141586" y="224427"/>
                    <a:pt x="193656" y="217442"/>
                  </a:cubicBezTo>
                  <a:cubicBezTo>
                    <a:pt x="200642" y="176167"/>
                    <a:pt x="195561" y="112032"/>
                    <a:pt x="147936" y="1006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5" name="Google Shape;115;p3"/>
            <p:cNvSpPr/>
            <p:nvPr/>
          </p:nvSpPr>
          <p:spPr>
            <a:xfrm rot="2001982">
              <a:off x="136143" y="2216866"/>
              <a:ext cx="321474" cy="709766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6" name="Google Shape;116;p3"/>
            <p:cNvSpPr/>
            <p:nvPr/>
          </p:nvSpPr>
          <p:spPr>
            <a:xfrm rot="-1974315">
              <a:off x="1151275" y="3720972"/>
              <a:ext cx="252371" cy="554298"/>
            </a:xfrm>
            <a:custGeom>
              <a:avLst/>
              <a:gdLst/>
              <a:ahLst/>
              <a:cxnLst/>
              <a:rect l="l" t="t" r="r" b="b"/>
              <a:pathLst>
                <a:path w="293264" h="644114" extrusionOk="0">
                  <a:moveTo>
                    <a:pt x="192317" y="238399"/>
                  </a:moveTo>
                  <a:cubicBezTo>
                    <a:pt x="164377" y="222524"/>
                    <a:pt x="132627" y="214904"/>
                    <a:pt x="98972" y="219349"/>
                  </a:cubicBezTo>
                  <a:cubicBezTo>
                    <a:pt x="129452" y="294914"/>
                    <a:pt x="237402" y="315234"/>
                    <a:pt x="251372" y="404769"/>
                  </a:cubicBezTo>
                  <a:cubicBezTo>
                    <a:pt x="252642" y="460649"/>
                    <a:pt x="311697" y="543834"/>
                    <a:pt x="261532" y="586379"/>
                  </a:cubicBezTo>
                  <a:cubicBezTo>
                    <a:pt x="224067" y="575584"/>
                    <a:pt x="258357" y="527959"/>
                    <a:pt x="234227" y="507004"/>
                  </a:cubicBezTo>
                  <a:cubicBezTo>
                    <a:pt x="194222" y="529864"/>
                    <a:pt x="63412" y="557804"/>
                    <a:pt x="62142" y="603524"/>
                  </a:cubicBezTo>
                  <a:cubicBezTo>
                    <a:pt x="62777" y="619399"/>
                    <a:pt x="64682" y="648609"/>
                    <a:pt x="41187" y="643529"/>
                  </a:cubicBezTo>
                  <a:cubicBezTo>
                    <a:pt x="-4533" y="623209"/>
                    <a:pt x="16422" y="457474"/>
                    <a:pt x="36107" y="414929"/>
                  </a:cubicBezTo>
                  <a:cubicBezTo>
                    <a:pt x="50077" y="373654"/>
                    <a:pt x="121832" y="296819"/>
                    <a:pt x="102782" y="394609"/>
                  </a:cubicBezTo>
                  <a:cubicBezTo>
                    <a:pt x="127547" y="386989"/>
                    <a:pt x="143422" y="371749"/>
                    <a:pt x="161202" y="357779"/>
                  </a:cubicBezTo>
                  <a:cubicBezTo>
                    <a:pt x="144692" y="329204"/>
                    <a:pt x="111037" y="319044"/>
                    <a:pt x="85637" y="299994"/>
                  </a:cubicBezTo>
                  <a:cubicBezTo>
                    <a:pt x="547" y="235859"/>
                    <a:pt x="-10248" y="106954"/>
                    <a:pt x="6897" y="8529"/>
                  </a:cubicBezTo>
                  <a:cubicBezTo>
                    <a:pt x="22772" y="-996"/>
                    <a:pt x="36742" y="-1631"/>
                    <a:pt x="53887" y="2179"/>
                  </a:cubicBezTo>
                  <a:cubicBezTo>
                    <a:pt x="55792" y="13609"/>
                    <a:pt x="57062" y="23769"/>
                    <a:pt x="58332" y="35834"/>
                  </a:cubicBezTo>
                  <a:cubicBezTo>
                    <a:pt x="118022" y="49169"/>
                    <a:pt x="178347" y="68219"/>
                    <a:pt x="239307" y="69489"/>
                  </a:cubicBezTo>
                  <a:cubicBezTo>
                    <a:pt x="248197" y="52344"/>
                    <a:pt x="239942" y="35199"/>
                    <a:pt x="241847" y="16784"/>
                  </a:cubicBezTo>
                  <a:cubicBezTo>
                    <a:pt x="338367" y="-44176"/>
                    <a:pt x="278042" y="223159"/>
                    <a:pt x="230417" y="240939"/>
                  </a:cubicBezTo>
                  <a:cubicBezTo>
                    <a:pt x="215812" y="249829"/>
                    <a:pt x="209462" y="267609"/>
                    <a:pt x="193587" y="273959"/>
                  </a:cubicBezTo>
                  <a:cubicBezTo>
                    <a:pt x="163107" y="281579"/>
                    <a:pt x="175807" y="250464"/>
                    <a:pt x="192317" y="238399"/>
                  </a:cubicBezTo>
                  <a:close/>
                  <a:moveTo>
                    <a:pt x="59602" y="64409"/>
                  </a:moveTo>
                  <a:cubicBezTo>
                    <a:pt x="51347" y="143149"/>
                    <a:pt x="151677" y="122829"/>
                    <a:pt x="202477" y="142514"/>
                  </a:cubicBezTo>
                  <a:cubicBezTo>
                    <a:pt x="236767" y="152039"/>
                    <a:pt x="234862" y="150769"/>
                    <a:pt x="241212" y="114574"/>
                  </a:cubicBezTo>
                  <a:cubicBezTo>
                    <a:pt x="245657" y="81554"/>
                    <a:pt x="196127" y="91079"/>
                    <a:pt x="175172" y="82189"/>
                  </a:cubicBezTo>
                  <a:cubicBezTo>
                    <a:pt x="136437" y="77744"/>
                    <a:pt x="98337" y="58059"/>
                    <a:pt x="59602" y="64409"/>
                  </a:cubicBezTo>
                  <a:close/>
                  <a:moveTo>
                    <a:pt x="217082" y="436519"/>
                  </a:moveTo>
                  <a:cubicBezTo>
                    <a:pt x="169457" y="446044"/>
                    <a:pt x="128182" y="479064"/>
                    <a:pt x="83097" y="497479"/>
                  </a:cubicBezTo>
                  <a:cubicBezTo>
                    <a:pt x="58967" y="507004"/>
                    <a:pt x="61507" y="531134"/>
                    <a:pt x="65317" y="553359"/>
                  </a:cubicBezTo>
                  <a:cubicBezTo>
                    <a:pt x="122467" y="537484"/>
                    <a:pt x="180887" y="512719"/>
                    <a:pt x="229782" y="479699"/>
                  </a:cubicBezTo>
                  <a:cubicBezTo>
                    <a:pt x="232322" y="462554"/>
                    <a:pt x="225972" y="448584"/>
                    <a:pt x="217082" y="436519"/>
                  </a:cubicBezTo>
                  <a:close/>
                  <a:moveTo>
                    <a:pt x="78017" y="185694"/>
                  </a:moveTo>
                  <a:cubicBezTo>
                    <a:pt x="120562" y="199029"/>
                    <a:pt x="173267" y="219349"/>
                    <a:pt x="214542" y="207919"/>
                  </a:cubicBezTo>
                  <a:cubicBezTo>
                    <a:pt x="232957" y="186964"/>
                    <a:pt x="227877" y="167914"/>
                    <a:pt x="201207" y="160929"/>
                  </a:cubicBezTo>
                  <a:cubicBezTo>
                    <a:pt x="158027" y="153944"/>
                    <a:pt x="114847" y="138069"/>
                    <a:pt x="71032" y="136164"/>
                  </a:cubicBezTo>
                  <a:cubicBezTo>
                    <a:pt x="69127" y="160929"/>
                    <a:pt x="69127" y="160929"/>
                    <a:pt x="78017" y="185694"/>
                  </a:cubicBezTo>
                  <a:close/>
                  <a:moveTo>
                    <a:pt x="72302" y="477159"/>
                  </a:moveTo>
                  <a:cubicBezTo>
                    <a:pt x="123102" y="460649"/>
                    <a:pt x="162472" y="436519"/>
                    <a:pt x="205652" y="414294"/>
                  </a:cubicBezTo>
                  <a:cubicBezTo>
                    <a:pt x="202477" y="377464"/>
                    <a:pt x="173902" y="366034"/>
                    <a:pt x="148502" y="391434"/>
                  </a:cubicBezTo>
                  <a:cubicBezTo>
                    <a:pt x="113577" y="415564"/>
                    <a:pt x="72937" y="425089"/>
                    <a:pt x="72302" y="477159"/>
                  </a:cubicBezTo>
                  <a:close/>
                  <a:moveTo>
                    <a:pt x="105322" y="284119"/>
                  </a:moveTo>
                  <a:cubicBezTo>
                    <a:pt x="105957" y="282849"/>
                    <a:pt x="107227" y="282214"/>
                    <a:pt x="107862" y="280944"/>
                  </a:cubicBezTo>
                  <a:cubicBezTo>
                    <a:pt x="40552" y="217444"/>
                    <a:pt x="52617" y="132989"/>
                    <a:pt x="27852" y="52979"/>
                  </a:cubicBezTo>
                  <a:cubicBezTo>
                    <a:pt x="18962" y="131719"/>
                    <a:pt x="35472" y="237129"/>
                    <a:pt x="105322" y="284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4101001" y="4649180"/>
              <a:ext cx="376856" cy="254902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8091625" y="827000"/>
              <a:ext cx="485245" cy="329049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9" name="Google Shape;119;p3"/>
            <p:cNvSpPr/>
            <p:nvPr/>
          </p:nvSpPr>
          <p:spPr>
            <a:xfrm rot="3971375">
              <a:off x="3138581" y="4622816"/>
              <a:ext cx="362909" cy="668479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0" name="Google Shape;120;p3"/>
            <p:cNvSpPr/>
            <p:nvPr/>
          </p:nvSpPr>
          <p:spPr>
            <a:xfrm rot="-3375824">
              <a:off x="8508205" y="4088864"/>
              <a:ext cx="623152" cy="166730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1" name="Google Shape;121;p3"/>
            <p:cNvSpPr/>
            <p:nvPr/>
          </p:nvSpPr>
          <p:spPr>
            <a:xfrm rot="3011666">
              <a:off x="3210524" y="657803"/>
              <a:ext cx="199800" cy="513948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2" name="Google Shape;122;p3"/>
            <p:cNvSpPr/>
            <p:nvPr/>
          </p:nvSpPr>
          <p:spPr>
            <a:xfrm rot="2196195">
              <a:off x="6146037" y="457710"/>
              <a:ext cx="248001" cy="64914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3" name="Google Shape;123;p3"/>
            <p:cNvSpPr/>
            <p:nvPr/>
          </p:nvSpPr>
          <p:spPr>
            <a:xfrm rot="9911830">
              <a:off x="5498424" y="4613124"/>
              <a:ext cx="338915" cy="323847"/>
            </a:xfrm>
            <a:custGeom>
              <a:avLst/>
              <a:gdLst/>
              <a:ahLst/>
              <a:cxnLst/>
              <a:rect l="l" t="t" r="r" b="b"/>
              <a:pathLst>
                <a:path w="393594" h="376095" extrusionOk="0">
                  <a:moveTo>
                    <a:pt x="214418" y="305042"/>
                  </a:moveTo>
                  <a:cubicBezTo>
                    <a:pt x="268393" y="256783"/>
                    <a:pt x="326179" y="286627"/>
                    <a:pt x="373168" y="327902"/>
                  </a:cubicBezTo>
                  <a:cubicBezTo>
                    <a:pt x="334433" y="348222"/>
                    <a:pt x="287443" y="358383"/>
                    <a:pt x="242358" y="352667"/>
                  </a:cubicBezTo>
                  <a:cubicBezTo>
                    <a:pt x="242358" y="360922"/>
                    <a:pt x="242358" y="367908"/>
                    <a:pt x="242358" y="374892"/>
                  </a:cubicBezTo>
                  <a:cubicBezTo>
                    <a:pt x="208704" y="387592"/>
                    <a:pt x="190289" y="296152"/>
                    <a:pt x="189654" y="269483"/>
                  </a:cubicBezTo>
                  <a:cubicBezTo>
                    <a:pt x="-846" y="341237"/>
                    <a:pt x="-74507" y="101208"/>
                    <a:pt x="94404" y="17387"/>
                  </a:cubicBezTo>
                  <a:cubicBezTo>
                    <a:pt x="178858" y="4052"/>
                    <a:pt x="289983" y="-24523"/>
                    <a:pt x="357293" y="44058"/>
                  </a:cubicBezTo>
                  <a:cubicBezTo>
                    <a:pt x="419523" y="101208"/>
                    <a:pt x="399839" y="240272"/>
                    <a:pt x="312843" y="258687"/>
                  </a:cubicBezTo>
                  <a:cubicBezTo>
                    <a:pt x="260139" y="256147"/>
                    <a:pt x="199179" y="220587"/>
                    <a:pt x="214418" y="305042"/>
                  </a:cubicBezTo>
                  <a:close/>
                  <a:moveTo>
                    <a:pt x="369993" y="131687"/>
                  </a:moveTo>
                  <a:cubicBezTo>
                    <a:pt x="377614" y="58662"/>
                    <a:pt x="298873" y="-2298"/>
                    <a:pt x="229658" y="22467"/>
                  </a:cubicBezTo>
                  <a:cubicBezTo>
                    <a:pt x="215054" y="28817"/>
                    <a:pt x="199179" y="30722"/>
                    <a:pt x="183304" y="23737"/>
                  </a:cubicBezTo>
                  <a:cubicBezTo>
                    <a:pt x="79164" y="3417"/>
                    <a:pt x="-14182" y="120258"/>
                    <a:pt x="37254" y="217412"/>
                  </a:cubicBezTo>
                  <a:cubicBezTo>
                    <a:pt x="86148" y="318377"/>
                    <a:pt x="176954" y="218047"/>
                    <a:pt x="249979" y="231383"/>
                  </a:cubicBezTo>
                  <a:cubicBezTo>
                    <a:pt x="321098" y="265037"/>
                    <a:pt x="372533" y="203442"/>
                    <a:pt x="369993" y="131687"/>
                  </a:cubicBezTo>
                  <a:close/>
                  <a:moveTo>
                    <a:pt x="329354" y="320283"/>
                  </a:moveTo>
                  <a:cubicBezTo>
                    <a:pt x="316654" y="302502"/>
                    <a:pt x="260773" y="284087"/>
                    <a:pt x="255693" y="313297"/>
                  </a:cubicBezTo>
                  <a:cubicBezTo>
                    <a:pt x="266489" y="313297"/>
                    <a:pt x="288714" y="301233"/>
                    <a:pt x="289348" y="318377"/>
                  </a:cubicBezTo>
                  <a:cubicBezTo>
                    <a:pt x="289348" y="327902"/>
                    <a:pt x="272839" y="324092"/>
                    <a:pt x="275379" y="337427"/>
                  </a:cubicBezTo>
                  <a:cubicBezTo>
                    <a:pt x="293158" y="336158"/>
                    <a:pt x="310304" y="333617"/>
                    <a:pt x="329354" y="32028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510215" y="271717"/>
              <a:ext cx="557022" cy="619823"/>
            </a:xfrm>
            <a:custGeom>
              <a:avLst/>
              <a:gdLst/>
              <a:ahLst/>
              <a:cxnLst/>
              <a:rect l="l" t="t" r="r" b="b"/>
              <a:pathLst>
                <a:path w="647700" h="720725" extrusionOk="0">
                  <a:moveTo>
                    <a:pt x="513080" y="323850"/>
                  </a:moveTo>
                  <a:cubicBezTo>
                    <a:pt x="517525" y="130810"/>
                    <a:pt x="228600" y="72390"/>
                    <a:pt x="142240" y="236220"/>
                  </a:cubicBezTo>
                  <a:cubicBezTo>
                    <a:pt x="74930" y="348615"/>
                    <a:pt x="219075" y="481330"/>
                    <a:pt x="144145" y="591820"/>
                  </a:cubicBezTo>
                  <a:cubicBezTo>
                    <a:pt x="140970" y="600710"/>
                    <a:pt x="146685" y="608965"/>
                    <a:pt x="156210" y="609600"/>
                  </a:cubicBezTo>
                  <a:cubicBezTo>
                    <a:pt x="183515" y="603250"/>
                    <a:pt x="471170" y="659130"/>
                    <a:pt x="370205" y="597535"/>
                  </a:cubicBezTo>
                  <a:cubicBezTo>
                    <a:pt x="366395" y="480695"/>
                    <a:pt x="525780" y="439420"/>
                    <a:pt x="513080" y="323850"/>
                  </a:cubicBezTo>
                  <a:close/>
                  <a:moveTo>
                    <a:pt x="249555" y="588010"/>
                  </a:moveTo>
                  <a:cubicBezTo>
                    <a:pt x="230505" y="510540"/>
                    <a:pt x="259080" y="430530"/>
                    <a:pt x="233680" y="354965"/>
                  </a:cubicBezTo>
                  <a:cubicBezTo>
                    <a:pt x="264795" y="384175"/>
                    <a:pt x="260985" y="381635"/>
                    <a:pt x="294640" y="368300"/>
                  </a:cubicBezTo>
                  <a:cubicBezTo>
                    <a:pt x="311785" y="385445"/>
                    <a:pt x="311785" y="385445"/>
                    <a:pt x="334010" y="392430"/>
                  </a:cubicBezTo>
                  <a:cubicBezTo>
                    <a:pt x="320675" y="454660"/>
                    <a:pt x="300355" y="514985"/>
                    <a:pt x="284480" y="576580"/>
                  </a:cubicBezTo>
                  <a:cubicBezTo>
                    <a:pt x="281305" y="594995"/>
                    <a:pt x="267335" y="597535"/>
                    <a:pt x="249555" y="588010"/>
                  </a:cubicBezTo>
                  <a:close/>
                  <a:moveTo>
                    <a:pt x="340360" y="595630"/>
                  </a:moveTo>
                  <a:cubicBezTo>
                    <a:pt x="326390" y="598805"/>
                    <a:pt x="316865" y="598805"/>
                    <a:pt x="306070" y="589280"/>
                  </a:cubicBezTo>
                  <a:cubicBezTo>
                    <a:pt x="324485" y="520065"/>
                    <a:pt x="330200" y="430530"/>
                    <a:pt x="379730" y="377825"/>
                  </a:cubicBezTo>
                  <a:cubicBezTo>
                    <a:pt x="368300" y="346075"/>
                    <a:pt x="354965" y="335915"/>
                    <a:pt x="327025" y="359410"/>
                  </a:cubicBezTo>
                  <a:cubicBezTo>
                    <a:pt x="293370" y="341630"/>
                    <a:pt x="296545" y="333375"/>
                    <a:pt x="266700" y="354330"/>
                  </a:cubicBezTo>
                  <a:cubicBezTo>
                    <a:pt x="259715" y="342900"/>
                    <a:pt x="253365" y="331470"/>
                    <a:pt x="246380" y="320040"/>
                  </a:cubicBezTo>
                  <a:cubicBezTo>
                    <a:pt x="173355" y="307975"/>
                    <a:pt x="207010" y="382905"/>
                    <a:pt x="216535" y="386715"/>
                  </a:cubicBezTo>
                  <a:cubicBezTo>
                    <a:pt x="220345" y="452120"/>
                    <a:pt x="218440" y="519430"/>
                    <a:pt x="220980" y="584835"/>
                  </a:cubicBezTo>
                  <a:cubicBezTo>
                    <a:pt x="203200" y="588645"/>
                    <a:pt x="203200" y="589280"/>
                    <a:pt x="184785" y="581660"/>
                  </a:cubicBezTo>
                  <a:cubicBezTo>
                    <a:pt x="217170" y="478790"/>
                    <a:pt x="132080" y="381635"/>
                    <a:pt x="150495" y="281305"/>
                  </a:cubicBezTo>
                  <a:cubicBezTo>
                    <a:pt x="176530" y="188595"/>
                    <a:pt x="277495" y="156210"/>
                    <a:pt x="364490" y="170180"/>
                  </a:cubicBezTo>
                  <a:cubicBezTo>
                    <a:pt x="437515" y="178435"/>
                    <a:pt x="478155" y="247650"/>
                    <a:pt x="485140" y="314325"/>
                  </a:cubicBezTo>
                  <a:cubicBezTo>
                    <a:pt x="493395" y="430530"/>
                    <a:pt x="337820" y="475615"/>
                    <a:pt x="340360" y="595630"/>
                  </a:cubicBezTo>
                  <a:close/>
                  <a:moveTo>
                    <a:pt x="325755" y="644525"/>
                  </a:moveTo>
                  <a:cubicBezTo>
                    <a:pt x="270510" y="646430"/>
                    <a:pt x="215900" y="626745"/>
                    <a:pt x="161925" y="631190"/>
                  </a:cubicBezTo>
                  <a:cubicBezTo>
                    <a:pt x="137795" y="666750"/>
                    <a:pt x="304165" y="661035"/>
                    <a:pt x="325120" y="671195"/>
                  </a:cubicBezTo>
                  <a:cubicBezTo>
                    <a:pt x="360680" y="675640"/>
                    <a:pt x="353695" y="645160"/>
                    <a:pt x="325755" y="644525"/>
                  </a:cubicBezTo>
                  <a:close/>
                  <a:moveTo>
                    <a:pt x="176530" y="681990"/>
                  </a:moveTo>
                  <a:cubicBezTo>
                    <a:pt x="167005" y="729615"/>
                    <a:pt x="273050" y="708025"/>
                    <a:pt x="304165" y="720725"/>
                  </a:cubicBezTo>
                  <a:cubicBezTo>
                    <a:pt x="378460" y="691515"/>
                    <a:pt x="199390" y="686435"/>
                    <a:pt x="176530" y="681990"/>
                  </a:cubicBezTo>
                  <a:close/>
                  <a:moveTo>
                    <a:pt x="555625" y="214630"/>
                  </a:moveTo>
                  <a:cubicBezTo>
                    <a:pt x="588010" y="198755"/>
                    <a:pt x="614045" y="179705"/>
                    <a:pt x="647700" y="162560"/>
                  </a:cubicBezTo>
                  <a:cubicBezTo>
                    <a:pt x="629285" y="140335"/>
                    <a:pt x="513080" y="196850"/>
                    <a:pt x="555625" y="214630"/>
                  </a:cubicBezTo>
                  <a:close/>
                  <a:moveTo>
                    <a:pt x="0" y="465455"/>
                  </a:moveTo>
                  <a:cubicBezTo>
                    <a:pt x="14605" y="500380"/>
                    <a:pt x="64135" y="459105"/>
                    <a:pt x="78105" y="439420"/>
                  </a:cubicBezTo>
                  <a:cubicBezTo>
                    <a:pt x="49530" y="413385"/>
                    <a:pt x="29210" y="454660"/>
                    <a:pt x="0" y="465455"/>
                  </a:cubicBezTo>
                  <a:close/>
                  <a:moveTo>
                    <a:pt x="30480" y="86360"/>
                  </a:moveTo>
                  <a:cubicBezTo>
                    <a:pt x="35560" y="98425"/>
                    <a:pt x="99060" y="177800"/>
                    <a:pt x="105410" y="149860"/>
                  </a:cubicBezTo>
                  <a:cubicBezTo>
                    <a:pt x="90170" y="130175"/>
                    <a:pt x="60325" y="67945"/>
                    <a:pt x="30480" y="86360"/>
                  </a:cubicBezTo>
                  <a:close/>
                  <a:moveTo>
                    <a:pt x="351790" y="76200"/>
                  </a:moveTo>
                  <a:cubicBezTo>
                    <a:pt x="374015" y="69215"/>
                    <a:pt x="363220" y="30480"/>
                    <a:pt x="369570" y="11430"/>
                  </a:cubicBezTo>
                  <a:cubicBezTo>
                    <a:pt x="370205" y="5080"/>
                    <a:pt x="364490" y="0"/>
                    <a:pt x="357505" y="0"/>
                  </a:cubicBezTo>
                  <a:cubicBezTo>
                    <a:pt x="335915" y="635"/>
                    <a:pt x="345440" y="30480"/>
                    <a:pt x="342265" y="45085"/>
                  </a:cubicBezTo>
                  <a:cubicBezTo>
                    <a:pt x="342265" y="45085"/>
                    <a:pt x="342265" y="45085"/>
                    <a:pt x="342900" y="45085"/>
                  </a:cubicBezTo>
                  <a:cubicBezTo>
                    <a:pt x="342265" y="55245"/>
                    <a:pt x="336550" y="75565"/>
                    <a:pt x="351790" y="76200"/>
                  </a:cubicBezTo>
                  <a:close/>
                  <a:moveTo>
                    <a:pt x="519430" y="487045"/>
                  </a:moveTo>
                  <a:cubicBezTo>
                    <a:pt x="540385" y="495935"/>
                    <a:pt x="566420" y="540385"/>
                    <a:pt x="589280" y="520700"/>
                  </a:cubicBezTo>
                  <a:cubicBezTo>
                    <a:pt x="585470" y="502920"/>
                    <a:pt x="500380" y="438785"/>
                    <a:pt x="519430" y="48704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1778886" y="4237081"/>
              <a:ext cx="556337" cy="631409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6" name="Google Shape;126;p3"/>
            <p:cNvSpPr/>
            <p:nvPr/>
          </p:nvSpPr>
          <p:spPr>
            <a:xfrm rot="-982808">
              <a:off x="7867083" y="4603094"/>
              <a:ext cx="701993" cy="567693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7" name="Google Shape;127;p3"/>
            <p:cNvSpPr/>
            <p:nvPr/>
          </p:nvSpPr>
          <p:spPr>
            <a:xfrm rot="1185294">
              <a:off x="4798350" y="3885963"/>
              <a:ext cx="616477" cy="671778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1393062" y="748927"/>
              <a:ext cx="579203" cy="652168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7317433" y="2956555"/>
              <a:ext cx="716315" cy="573888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8750637" y="1716146"/>
              <a:ext cx="454206" cy="406096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31" name="Google Shape;131;p3"/>
            <p:cNvSpPr/>
            <p:nvPr/>
          </p:nvSpPr>
          <p:spPr>
            <a:xfrm rot="-2424156">
              <a:off x="2052510" y="-106317"/>
              <a:ext cx="373867" cy="493313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5960437" y="3855732"/>
              <a:ext cx="712864" cy="419317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33" name="Google Shape;133;p3"/>
            <p:cNvGrpSpPr/>
            <p:nvPr/>
          </p:nvGrpSpPr>
          <p:grpSpPr>
            <a:xfrm rot="891035">
              <a:off x="1165229" y="1691730"/>
              <a:ext cx="657771" cy="386113"/>
              <a:chOff x="1429156" y="1387535"/>
              <a:chExt cx="657769" cy="386112"/>
            </a:xfrm>
          </p:grpSpPr>
          <p:sp>
            <p:nvSpPr>
              <p:cNvPr id="134" name="Google Shape;134;p3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35" name="Google Shape;135;p3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36" name="Google Shape;136;p3"/>
            <p:cNvSpPr/>
            <p:nvPr/>
          </p:nvSpPr>
          <p:spPr>
            <a:xfrm rot="-1696692">
              <a:off x="7441723" y="1525254"/>
              <a:ext cx="760522" cy="200454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1161548" y="2558031"/>
              <a:ext cx="665135" cy="522113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38" name="Google Shape;138;p3"/>
            <p:cNvGrpSpPr/>
            <p:nvPr/>
          </p:nvGrpSpPr>
          <p:grpSpPr>
            <a:xfrm>
              <a:off x="346827" y="3411153"/>
              <a:ext cx="376916" cy="455685"/>
              <a:chOff x="1010452" y="1144365"/>
              <a:chExt cx="376916" cy="455685"/>
            </a:xfrm>
          </p:grpSpPr>
          <p:sp>
            <p:nvSpPr>
              <p:cNvPr id="139" name="Google Shape;139;p3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40" name="Google Shape;140;p3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41" name="Google Shape;141;p3"/>
            <p:cNvSpPr/>
            <p:nvPr/>
          </p:nvSpPr>
          <p:spPr>
            <a:xfrm rot="-1109260">
              <a:off x="7493180" y="3971096"/>
              <a:ext cx="396713" cy="402269"/>
            </a:xfrm>
            <a:custGeom>
              <a:avLst/>
              <a:gdLst/>
              <a:ahLst/>
              <a:cxnLst/>
              <a:rect l="l" t="t" r="r" b="b"/>
              <a:pathLst>
                <a:path w="461644" h="468109" extrusionOk="0">
                  <a:moveTo>
                    <a:pt x="313055" y="28998"/>
                  </a:moveTo>
                  <a:cubicBezTo>
                    <a:pt x="261620" y="-13547"/>
                    <a:pt x="187960" y="-4022"/>
                    <a:pt x="131445" y="23918"/>
                  </a:cubicBezTo>
                  <a:cubicBezTo>
                    <a:pt x="158750" y="209973"/>
                    <a:pt x="74295" y="277918"/>
                    <a:pt x="0" y="435398"/>
                  </a:cubicBezTo>
                  <a:cubicBezTo>
                    <a:pt x="26670" y="495088"/>
                    <a:pt x="107314" y="453178"/>
                    <a:pt x="158750" y="461433"/>
                  </a:cubicBezTo>
                  <a:cubicBezTo>
                    <a:pt x="257810" y="439208"/>
                    <a:pt x="367664" y="470323"/>
                    <a:pt x="461645" y="435398"/>
                  </a:cubicBezTo>
                  <a:cubicBezTo>
                    <a:pt x="369570" y="280458"/>
                    <a:pt x="297814" y="222038"/>
                    <a:pt x="313055" y="28998"/>
                  </a:cubicBezTo>
                  <a:close/>
                  <a:moveTo>
                    <a:pt x="270510" y="39158"/>
                  </a:moveTo>
                  <a:cubicBezTo>
                    <a:pt x="237489" y="54398"/>
                    <a:pt x="205105" y="51858"/>
                    <a:pt x="172085" y="38523"/>
                  </a:cubicBezTo>
                  <a:cubicBezTo>
                    <a:pt x="197485" y="14393"/>
                    <a:pt x="243205" y="16933"/>
                    <a:pt x="270510" y="39158"/>
                  </a:cubicBezTo>
                  <a:close/>
                  <a:moveTo>
                    <a:pt x="160655" y="63923"/>
                  </a:moveTo>
                  <a:cubicBezTo>
                    <a:pt x="203835" y="69638"/>
                    <a:pt x="242570" y="70273"/>
                    <a:pt x="287020" y="64558"/>
                  </a:cubicBezTo>
                  <a:cubicBezTo>
                    <a:pt x="301625" y="119803"/>
                    <a:pt x="283845" y="182033"/>
                    <a:pt x="306070" y="232833"/>
                  </a:cubicBezTo>
                  <a:cubicBezTo>
                    <a:pt x="314325" y="244898"/>
                    <a:pt x="330835" y="258868"/>
                    <a:pt x="321310" y="274743"/>
                  </a:cubicBezTo>
                  <a:cubicBezTo>
                    <a:pt x="258445" y="376978"/>
                    <a:pt x="194310" y="273473"/>
                    <a:pt x="116839" y="281728"/>
                  </a:cubicBezTo>
                  <a:cubicBezTo>
                    <a:pt x="172085" y="168063"/>
                    <a:pt x="155575" y="180763"/>
                    <a:pt x="160655" y="63923"/>
                  </a:cubicBezTo>
                  <a:close/>
                  <a:moveTo>
                    <a:pt x="350520" y="430318"/>
                  </a:moveTo>
                  <a:cubicBezTo>
                    <a:pt x="243839" y="425238"/>
                    <a:pt x="137795" y="444923"/>
                    <a:pt x="31750" y="441113"/>
                  </a:cubicBezTo>
                  <a:cubicBezTo>
                    <a:pt x="123189" y="141393"/>
                    <a:pt x="212089" y="450003"/>
                    <a:pt x="340360" y="284903"/>
                  </a:cubicBezTo>
                  <a:cubicBezTo>
                    <a:pt x="373380" y="329353"/>
                    <a:pt x="400685" y="368088"/>
                    <a:pt x="425450" y="415713"/>
                  </a:cubicBezTo>
                  <a:cubicBezTo>
                    <a:pt x="418464" y="425238"/>
                    <a:pt x="368935" y="431588"/>
                    <a:pt x="350520" y="430318"/>
                  </a:cubicBezTo>
                  <a:close/>
                  <a:moveTo>
                    <a:pt x="275589" y="413173"/>
                  </a:moveTo>
                  <a:cubicBezTo>
                    <a:pt x="280670" y="396663"/>
                    <a:pt x="275589" y="382058"/>
                    <a:pt x="274320" y="363643"/>
                  </a:cubicBezTo>
                  <a:cubicBezTo>
                    <a:pt x="203200" y="347768"/>
                    <a:pt x="209550" y="449368"/>
                    <a:pt x="275589" y="413173"/>
                  </a:cubicBezTo>
                  <a:close/>
                  <a:moveTo>
                    <a:pt x="250189" y="403648"/>
                  </a:moveTo>
                  <a:cubicBezTo>
                    <a:pt x="236855" y="403013"/>
                    <a:pt x="242570" y="390313"/>
                    <a:pt x="252095" y="387773"/>
                  </a:cubicBezTo>
                  <a:cubicBezTo>
                    <a:pt x="264160" y="389678"/>
                    <a:pt x="259714" y="403013"/>
                    <a:pt x="250189" y="403648"/>
                  </a:cubicBezTo>
                  <a:close/>
                  <a:moveTo>
                    <a:pt x="160020" y="336338"/>
                  </a:moveTo>
                  <a:cubicBezTo>
                    <a:pt x="121920" y="334433"/>
                    <a:pt x="120014" y="387138"/>
                    <a:pt x="158750" y="385233"/>
                  </a:cubicBezTo>
                  <a:cubicBezTo>
                    <a:pt x="191770" y="387773"/>
                    <a:pt x="194310" y="335703"/>
                    <a:pt x="160020" y="336338"/>
                  </a:cubicBezTo>
                  <a:close/>
                  <a:moveTo>
                    <a:pt x="153035" y="363008"/>
                  </a:moveTo>
                  <a:cubicBezTo>
                    <a:pt x="160020" y="361103"/>
                    <a:pt x="163830" y="354118"/>
                    <a:pt x="167639" y="365548"/>
                  </a:cubicBezTo>
                  <a:cubicBezTo>
                    <a:pt x="161289" y="366183"/>
                    <a:pt x="155575" y="370628"/>
                    <a:pt x="153035" y="363008"/>
                  </a:cubicBezTo>
                  <a:close/>
                  <a:moveTo>
                    <a:pt x="235585" y="262678"/>
                  </a:moveTo>
                  <a:cubicBezTo>
                    <a:pt x="268605" y="265218"/>
                    <a:pt x="281305" y="215053"/>
                    <a:pt x="240030" y="211243"/>
                  </a:cubicBezTo>
                  <a:cubicBezTo>
                    <a:pt x="203200" y="206798"/>
                    <a:pt x="203835" y="257598"/>
                    <a:pt x="235585" y="262678"/>
                  </a:cubicBezTo>
                  <a:close/>
                  <a:moveTo>
                    <a:pt x="248285" y="235373"/>
                  </a:moveTo>
                  <a:cubicBezTo>
                    <a:pt x="242570" y="240453"/>
                    <a:pt x="237489" y="246803"/>
                    <a:pt x="232410" y="238548"/>
                  </a:cubicBezTo>
                  <a:cubicBezTo>
                    <a:pt x="231139" y="228388"/>
                    <a:pt x="240664" y="230293"/>
                    <a:pt x="248285" y="235373"/>
                  </a:cubicBezTo>
                  <a:close/>
                  <a:moveTo>
                    <a:pt x="224155" y="133138"/>
                  </a:moveTo>
                  <a:cubicBezTo>
                    <a:pt x="224789" y="115993"/>
                    <a:pt x="196214" y="108373"/>
                    <a:pt x="193675" y="129328"/>
                  </a:cubicBezTo>
                  <a:cubicBezTo>
                    <a:pt x="190500" y="154093"/>
                    <a:pt x="222250" y="155998"/>
                    <a:pt x="224155" y="1331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6255960" y="791694"/>
              <a:ext cx="453103" cy="511439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3" name="Google Shape;143;p3"/>
            <p:cNvSpPr/>
            <p:nvPr/>
          </p:nvSpPr>
          <p:spPr>
            <a:xfrm rot="1799564">
              <a:off x="7155158" y="4556613"/>
              <a:ext cx="351219" cy="440001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7413193" y="740389"/>
              <a:ext cx="289739" cy="456235"/>
            </a:xfrm>
            <a:custGeom>
              <a:avLst/>
              <a:gdLst/>
              <a:ahLst/>
              <a:cxnLst/>
              <a:rect l="l" t="t" r="r" b="b"/>
              <a:pathLst>
                <a:path w="336906" h="530506" extrusionOk="0">
                  <a:moveTo>
                    <a:pt x="136525" y="96168"/>
                  </a:moveTo>
                  <a:cubicBezTo>
                    <a:pt x="113030" y="223803"/>
                    <a:pt x="24130" y="329848"/>
                    <a:pt x="0" y="458118"/>
                  </a:cubicBezTo>
                  <a:cubicBezTo>
                    <a:pt x="60960" y="713388"/>
                    <a:pt x="264795" y="217453"/>
                    <a:pt x="278765" y="141253"/>
                  </a:cubicBezTo>
                  <a:cubicBezTo>
                    <a:pt x="291465" y="75213"/>
                    <a:pt x="152400" y="18698"/>
                    <a:pt x="136525" y="96168"/>
                  </a:cubicBezTo>
                  <a:close/>
                  <a:moveTo>
                    <a:pt x="69850" y="504473"/>
                  </a:moveTo>
                  <a:cubicBezTo>
                    <a:pt x="-16510" y="531778"/>
                    <a:pt x="43815" y="378743"/>
                    <a:pt x="63500" y="342548"/>
                  </a:cubicBezTo>
                  <a:cubicBezTo>
                    <a:pt x="111760" y="336833"/>
                    <a:pt x="138430" y="339373"/>
                    <a:pt x="164465" y="352073"/>
                  </a:cubicBezTo>
                  <a:cubicBezTo>
                    <a:pt x="137795" y="404778"/>
                    <a:pt x="107315" y="458753"/>
                    <a:pt x="69850" y="504473"/>
                  </a:cubicBezTo>
                  <a:close/>
                  <a:moveTo>
                    <a:pt x="182245" y="318418"/>
                  </a:moveTo>
                  <a:cubicBezTo>
                    <a:pt x="149860" y="327308"/>
                    <a:pt x="116205" y="321593"/>
                    <a:pt x="80645" y="319053"/>
                  </a:cubicBezTo>
                  <a:cubicBezTo>
                    <a:pt x="100330" y="253013"/>
                    <a:pt x="133350" y="192053"/>
                    <a:pt x="159385" y="127918"/>
                  </a:cubicBezTo>
                  <a:cubicBezTo>
                    <a:pt x="189230" y="139348"/>
                    <a:pt x="217170" y="150143"/>
                    <a:pt x="245110" y="161573"/>
                  </a:cubicBezTo>
                  <a:cubicBezTo>
                    <a:pt x="244475" y="190148"/>
                    <a:pt x="216535" y="259998"/>
                    <a:pt x="182245" y="318418"/>
                  </a:cubicBezTo>
                  <a:close/>
                  <a:moveTo>
                    <a:pt x="248285" y="134268"/>
                  </a:moveTo>
                  <a:cubicBezTo>
                    <a:pt x="222885" y="140618"/>
                    <a:pt x="121920" y="93628"/>
                    <a:pt x="187960" y="80928"/>
                  </a:cubicBezTo>
                  <a:cubicBezTo>
                    <a:pt x="208915" y="83468"/>
                    <a:pt x="281940" y="105693"/>
                    <a:pt x="248285" y="134268"/>
                  </a:cubicBezTo>
                  <a:close/>
                  <a:moveTo>
                    <a:pt x="295275" y="283"/>
                  </a:moveTo>
                  <a:cubicBezTo>
                    <a:pt x="224155" y="-6067"/>
                    <a:pt x="259715" y="96803"/>
                    <a:pt x="311785" y="73308"/>
                  </a:cubicBezTo>
                  <a:cubicBezTo>
                    <a:pt x="353695" y="53623"/>
                    <a:pt x="339725" y="-1622"/>
                    <a:pt x="295275" y="283"/>
                  </a:cubicBezTo>
                  <a:close/>
                  <a:moveTo>
                    <a:pt x="274320" y="30763"/>
                  </a:moveTo>
                  <a:cubicBezTo>
                    <a:pt x="290830" y="26318"/>
                    <a:pt x="303530" y="14253"/>
                    <a:pt x="317500" y="26318"/>
                  </a:cubicBezTo>
                  <a:cubicBezTo>
                    <a:pt x="329565" y="56163"/>
                    <a:pt x="273685" y="75848"/>
                    <a:pt x="274320" y="30763"/>
                  </a:cubicBezTo>
                  <a:close/>
                  <a:moveTo>
                    <a:pt x="210820" y="187608"/>
                  </a:moveTo>
                  <a:cubicBezTo>
                    <a:pt x="212090" y="151413"/>
                    <a:pt x="158115" y="146333"/>
                    <a:pt x="156210" y="186338"/>
                  </a:cubicBezTo>
                  <a:cubicBezTo>
                    <a:pt x="155575" y="216183"/>
                    <a:pt x="209550" y="217453"/>
                    <a:pt x="210820" y="187608"/>
                  </a:cubicBezTo>
                  <a:close/>
                  <a:moveTo>
                    <a:pt x="187960" y="180623"/>
                  </a:moveTo>
                  <a:cubicBezTo>
                    <a:pt x="193040" y="185068"/>
                    <a:pt x="189230" y="186973"/>
                    <a:pt x="186055" y="190783"/>
                  </a:cubicBezTo>
                  <a:cubicBezTo>
                    <a:pt x="179705" y="185068"/>
                    <a:pt x="183515" y="184433"/>
                    <a:pt x="187960" y="180623"/>
                  </a:cubicBezTo>
                  <a:close/>
                  <a:moveTo>
                    <a:pt x="167005" y="229518"/>
                  </a:moveTo>
                  <a:cubicBezTo>
                    <a:pt x="139700" y="230153"/>
                    <a:pt x="128270" y="275873"/>
                    <a:pt x="164465" y="276508"/>
                  </a:cubicBezTo>
                  <a:cubicBezTo>
                    <a:pt x="196215" y="277143"/>
                    <a:pt x="193675" y="232058"/>
                    <a:pt x="167005" y="2295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7082287" y="-53997"/>
              <a:ext cx="602898" cy="641121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4981978" y="271723"/>
              <a:ext cx="738779" cy="460515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7" name="Google Shape;147;p3"/>
            <p:cNvSpPr/>
            <p:nvPr/>
          </p:nvSpPr>
          <p:spPr>
            <a:xfrm rot="-1245048">
              <a:off x="7884626" y="2097617"/>
              <a:ext cx="363919" cy="537176"/>
            </a:xfrm>
            <a:custGeom>
              <a:avLst/>
              <a:gdLst/>
              <a:ahLst/>
              <a:cxnLst/>
              <a:rect l="l" t="t" r="r" b="b"/>
              <a:pathLst>
                <a:path w="422747" h="624012" extrusionOk="0">
                  <a:moveTo>
                    <a:pt x="410845" y="259621"/>
                  </a:moveTo>
                  <a:cubicBezTo>
                    <a:pt x="398145" y="183421"/>
                    <a:pt x="422275" y="81821"/>
                    <a:pt x="377825" y="18321"/>
                  </a:cubicBezTo>
                  <a:cubicBezTo>
                    <a:pt x="294640" y="-22319"/>
                    <a:pt x="191770" y="15781"/>
                    <a:pt x="103505" y="26576"/>
                  </a:cubicBezTo>
                  <a:cubicBezTo>
                    <a:pt x="76836" y="36101"/>
                    <a:pt x="38100" y="32291"/>
                    <a:pt x="17780" y="51976"/>
                  </a:cubicBezTo>
                  <a:cubicBezTo>
                    <a:pt x="17145" y="62771"/>
                    <a:pt x="5715" y="62771"/>
                    <a:pt x="0" y="72931"/>
                  </a:cubicBezTo>
                  <a:cubicBezTo>
                    <a:pt x="19686" y="229776"/>
                    <a:pt x="7620" y="389161"/>
                    <a:pt x="13970" y="547276"/>
                  </a:cubicBezTo>
                  <a:cubicBezTo>
                    <a:pt x="-6350" y="657766"/>
                    <a:pt x="162561" y="615856"/>
                    <a:pt x="227330" y="617761"/>
                  </a:cubicBezTo>
                  <a:cubicBezTo>
                    <a:pt x="270511" y="592361"/>
                    <a:pt x="426086" y="628556"/>
                    <a:pt x="422275" y="570771"/>
                  </a:cubicBezTo>
                  <a:cubicBezTo>
                    <a:pt x="424815" y="467266"/>
                    <a:pt x="416561" y="363126"/>
                    <a:pt x="410845" y="259621"/>
                  </a:cubicBezTo>
                  <a:close/>
                  <a:moveTo>
                    <a:pt x="353061" y="579026"/>
                  </a:moveTo>
                  <a:cubicBezTo>
                    <a:pt x="288925" y="577121"/>
                    <a:pt x="60961" y="637446"/>
                    <a:pt x="38736" y="575851"/>
                  </a:cubicBezTo>
                  <a:cubicBezTo>
                    <a:pt x="143511" y="579026"/>
                    <a:pt x="248286" y="572676"/>
                    <a:pt x="353061" y="574581"/>
                  </a:cubicBezTo>
                  <a:cubicBezTo>
                    <a:pt x="353061" y="575851"/>
                    <a:pt x="353061" y="577121"/>
                    <a:pt x="353061" y="579026"/>
                  </a:cubicBezTo>
                  <a:close/>
                  <a:moveTo>
                    <a:pt x="361315" y="547911"/>
                  </a:moveTo>
                  <a:cubicBezTo>
                    <a:pt x="252095" y="555531"/>
                    <a:pt x="144145" y="561881"/>
                    <a:pt x="35561" y="551086"/>
                  </a:cubicBezTo>
                  <a:cubicBezTo>
                    <a:pt x="39370" y="392971"/>
                    <a:pt x="33020" y="236761"/>
                    <a:pt x="27305" y="79281"/>
                  </a:cubicBezTo>
                  <a:cubicBezTo>
                    <a:pt x="112395" y="27846"/>
                    <a:pt x="231775" y="25941"/>
                    <a:pt x="329565" y="25941"/>
                  </a:cubicBezTo>
                  <a:cubicBezTo>
                    <a:pt x="369570" y="197391"/>
                    <a:pt x="365761" y="373286"/>
                    <a:pt x="361315" y="547911"/>
                  </a:cubicBezTo>
                  <a:close/>
                  <a:moveTo>
                    <a:pt x="377190" y="141511"/>
                  </a:moveTo>
                  <a:cubicBezTo>
                    <a:pt x="360045" y="110396"/>
                    <a:pt x="364490" y="76106"/>
                    <a:pt x="356870" y="41816"/>
                  </a:cubicBezTo>
                  <a:cubicBezTo>
                    <a:pt x="381000" y="13241"/>
                    <a:pt x="381000" y="121826"/>
                    <a:pt x="377190" y="141511"/>
                  </a:cubicBezTo>
                  <a:close/>
                  <a:moveTo>
                    <a:pt x="397511" y="544736"/>
                  </a:moveTo>
                  <a:cubicBezTo>
                    <a:pt x="372745" y="497746"/>
                    <a:pt x="394336" y="431071"/>
                    <a:pt x="387350" y="376461"/>
                  </a:cubicBezTo>
                  <a:cubicBezTo>
                    <a:pt x="401955" y="370746"/>
                    <a:pt x="402590" y="530766"/>
                    <a:pt x="397511" y="544736"/>
                  </a:cubicBezTo>
                  <a:close/>
                  <a:moveTo>
                    <a:pt x="302895" y="182786"/>
                  </a:moveTo>
                  <a:cubicBezTo>
                    <a:pt x="313690" y="183421"/>
                    <a:pt x="331470" y="173896"/>
                    <a:pt x="320675" y="162466"/>
                  </a:cubicBezTo>
                  <a:cubicBezTo>
                    <a:pt x="297180" y="138336"/>
                    <a:pt x="309880" y="104046"/>
                    <a:pt x="300355" y="74836"/>
                  </a:cubicBezTo>
                  <a:cubicBezTo>
                    <a:pt x="307340" y="35466"/>
                    <a:pt x="90170" y="76741"/>
                    <a:pt x="59690" y="81821"/>
                  </a:cubicBezTo>
                  <a:cubicBezTo>
                    <a:pt x="48261" y="119921"/>
                    <a:pt x="77470" y="152941"/>
                    <a:pt x="62865" y="194851"/>
                  </a:cubicBezTo>
                  <a:cubicBezTo>
                    <a:pt x="148590" y="206916"/>
                    <a:pt x="211455" y="177071"/>
                    <a:pt x="302895" y="182786"/>
                  </a:cubicBezTo>
                  <a:close/>
                  <a:moveTo>
                    <a:pt x="282575" y="83091"/>
                  </a:moveTo>
                  <a:cubicBezTo>
                    <a:pt x="292100" y="105316"/>
                    <a:pt x="287655" y="127541"/>
                    <a:pt x="290830" y="149131"/>
                  </a:cubicBezTo>
                  <a:cubicBezTo>
                    <a:pt x="227965" y="172626"/>
                    <a:pt x="154940" y="172626"/>
                    <a:pt x="87630" y="174531"/>
                  </a:cubicBezTo>
                  <a:cubicBezTo>
                    <a:pt x="75565" y="151671"/>
                    <a:pt x="83820" y="128176"/>
                    <a:pt x="72390" y="104046"/>
                  </a:cubicBezTo>
                  <a:cubicBezTo>
                    <a:pt x="140970" y="86266"/>
                    <a:pt x="212725" y="81821"/>
                    <a:pt x="282575" y="83091"/>
                  </a:cubicBezTo>
                  <a:close/>
                  <a:moveTo>
                    <a:pt x="274955" y="383446"/>
                  </a:moveTo>
                  <a:cubicBezTo>
                    <a:pt x="257811" y="411386"/>
                    <a:pt x="281305" y="441866"/>
                    <a:pt x="268605" y="477426"/>
                  </a:cubicBezTo>
                  <a:cubicBezTo>
                    <a:pt x="244475" y="452026"/>
                    <a:pt x="215900" y="479331"/>
                    <a:pt x="189865" y="461551"/>
                  </a:cubicBezTo>
                  <a:cubicBezTo>
                    <a:pt x="175261" y="454566"/>
                    <a:pt x="163195" y="458376"/>
                    <a:pt x="153036" y="471076"/>
                  </a:cubicBezTo>
                  <a:cubicBezTo>
                    <a:pt x="159386" y="509176"/>
                    <a:pt x="156845" y="525686"/>
                    <a:pt x="204470" y="518066"/>
                  </a:cubicBezTo>
                  <a:cubicBezTo>
                    <a:pt x="208280" y="509811"/>
                    <a:pt x="212725" y="500921"/>
                    <a:pt x="218440" y="490761"/>
                  </a:cubicBezTo>
                  <a:cubicBezTo>
                    <a:pt x="223520" y="501556"/>
                    <a:pt x="227330" y="510446"/>
                    <a:pt x="232411" y="521241"/>
                  </a:cubicBezTo>
                  <a:cubicBezTo>
                    <a:pt x="243840" y="517431"/>
                    <a:pt x="253365" y="513621"/>
                    <a:pt x="263525" y="510446"/>
                  </a:cubicBezTo>
                  <a:cubicBezTo>
                    <a:pt x="290195" y="526321"/>
                    <a:pt x="290195" y="526321"/>
                    <a:pt x="328295" y="509811"/>
                  </a:cubicBezTo>
                  <a:cubicBezTo>
                    <a:pt x="327661" y="468536"/>
                    <a:pt x="347345" y="349791"/>
                    <a:pt x="274955" y="383446"/>
                  </a:cubicBezTo>
                  <a:close/>
                  <a:moveTo>
                    <a:pt x="193040" y="500921"/>
                  </a:moveTo>
                  <a:cubicBezTo>
                    <a:pt x="177800" y="500921"/>
                    <a:pt x="173990" y="498381"/>
                    <a:pt x="173355" y="489491"/>
                  </a:cubicBezTo>
                  <a:cubicBezTo>
                    <a:pt x="176530" y="469806"/>
                    <a:pt x="203836" y="475521"/>
                    <a:pt x="193040" y="500921"/>
                  </a:cubicBezTo>
                  <a:close/>
                  <a:moveTo>
                    <a:pt x="309245" y="497111"/>
                  </a:moveTo>
                  <a:cubicBezTo>
                    <a:pt x="302261" y="498381"/>
                    <a:pt x="296545" y="499016"/>
                    <a:pt x="290830" y="499651"/>
                  </a:cubicBezTo>
                  <a:cubicBezTo>
                    <a:pt x="267970" y="379636"/>
                    <a:pt x="323215" y="357411"/>
                    <a:pt x="309245" y="497111"/>
                  </a:cubicBezTo>
                  <a:close/>
                  <a:moveTo>
                    <a:pt x="296545" y="210091"/>
                  </a:moveTo>
                  <a:cubicBezTo>
                    <a:pt x="233680" y="208186"/>
                    <a:pt x="267970" y="301531"/>
                    <a:pt x="319405" y="275496"/>
                  </a:cubicBezTo>
                  <a:cubicBezTo>
                    <a:pt x="336550" y="264066"/>
                    <a:pt x="332740" y="203741"/>
                    <a:pt x="296545" y="210091"/>
                  </a:cubicBezTo>
                  <a:close/>
                  <a:moveTo>
                    <a:pt x="297815" y="259621"/>
                  </a:moveTo>
                  <a:cubicBezTo>
                    <a:pt x="281940" y="260891"/>
                    <a:pt x="273050" y="230411"/>
                    <a:pt x="294640" y="229141"/>
                  </a:cubicBezTo>
                  <a:cubicBezTo>
                    <a:pt x="314961" y="225331"/>
                    <a:pt x="313690" y="259621"/>
                    <a:pt x="297815" y="259621"/>
                  </a:cubicBezTo>
                  <a:close/>
                  <a:moveTo>
                    <a:pt x="244475" y="359316"/>
                  </a:moveTo>
                  <a:cubicBezTo>
                    <a:pt x="244475" y="342171"/>
                    <a:pt x="245111" y="327566"/>
                    <a:pt x="244475" y="312961"/>
                  </a:cubicBezTo>
                  <a:cubicBezTo>
                    <a:pt x="243205" y="288196"/>
                    <a:pt x="198120" y="286926"/>
                    <a:pt x="201930" y="315501"/>
                  </a:cubicBezTo>
                  <a:cubicBezTo>
                    <a:pt x="203836" y="344076"/>
                    <a:pt x="207645" y="372651"/>
                    <a:pt x="244475" y="359316"/>
                  </a:cubicBezTo>
                  <a:close/>
                  <a:moveTo>
                    <a:pt x="89536" y="305976"/>
                  </a:moveTo>
                  <a:cubicBezTo>
                    <a:pt x="83186" y="326296"/>
                    <a:pt x="95886" y="344711"/>
                    <a:pt x="95250" y="365666"/>
                  </a:cubicBezTo>
                  <a:cubicBezTo>
                    <a:pt x="164465" y="385986"/>
                    <a:pt x="142240" y="276131"/>
                    <a:pt x="89536" y="305976"/>
                  </a:cubicBezTo>
                  <a:close/>
                  <a:moveTo>
                    <a:pt x="111125" y="321851"/>
                  </a:moveTo>
                  <a:cubicBezTo>
                    <a:pt x="123190" y="324391"/>
                    <a:pt x="117475" y="335186"/>
                    <a:pt x="118745" y="345346"/>
                  </a:cubicBezTo>
                  <a:cubicBezTo>
                    <a:pt x="105411" y="341536"/>
                    <a:pt x="100965" y="326931"/>
                    <a:pt x="111125" y="321851"/>
                  </a:cubicBezTo>
                  <a:close/>
                  <a:moveTo>
                    <a:pt x="136525" y="446946"/>
                  </a:moveTo>
                  <a:cubicBezTo>
                    <a:pt x="143511" y="375191"/>
                    <a:pt x="60961" y="365031"/>
                    <a:pt x="86995" y="447581"/>
                  </a:cubicBezTo>
                  <a:cubicBezTo>
                    <a:pt x="114300" y="460916"/>
                    <a:pt x="114300" y="460916"/>
                    <a:pt x="136525" y="446946"/>
                  </a:cubicBezTo>
                  <a:close/>
                  <a:moveTo>
                    <a:pt x="100330" y="420911"/>
                  </a:moveTo>
                  <a:cubicBezTo>
                    <a:pt x="104775" y="394876"/>
                    <a:pt x="135255" y="420276"/>
                    <a:pt x="120650" y="436151"/>
                  </a:cubicBezTo>
                  <a:cubicBezTo>
                    <a:pt x="109220" y="446946"/>
                    <a:pt x="99061" y="432976"/>
                    <a:pt x="100330" y="420911"/>
                  </a:cubicBezTo>
                  <a:close/>
                  <a:moveTo>
                    <a:pt x="195580" y="443136"/>
                  </a:moveTo>
                  <a:cubicBezTo>
                    <a:pt x="203200" y="439961"/>
                    <a:pt x="205105" y="432341"/>
                    <a:pt x="201295" y="418371"/>
                  </a:cubicBezTo>
                  <a:cubicBezTo>
                    <a:pt x="196850" y="387891"/>
                    <a:pt x="176530" y="387891"/>
                    <a:pt x="149861" y="392336"/>
                  </a:cubicBezTo>
                  <a:cubicBezTo>
                    <a:pt x="140336" y="422181"/>
                    <a:pt x="160655" y="461551"/>
                    <a:pt x="195580" y="443136"/>
                  </a:cubicBezTo>
                  <a:close/>
                  <a:moveTo>
                    <a:pt x="167640" y="418371"/>
                  </a:moveTo>
                  <a:cubicBezTo>
                    <a:pt x="172086" y="406306"/>
                    <a:pt x="187961" y="408846"/>
                    <a:pt x="187961" y="424086"/>
                  </a:cubicBezTo>
                  <a:cubicBezTo>
                    <a:pt x="182245" y="432341"/>
                    <a:pt x="165736" y="429801"/>
                    <a:pt x="167640" y="418371"/>
                  </a:cubicBezTo>
                  <a:close/>
                  <a:moveTo>
                    <a:pt x="153670" y="298356"/>
                  </a:moveTo>
                  <a:cubicBezTo>
                    <a:pt x="156211" y="323756"/>
                    <a:pt x="149861" y="351696"/>
                    <a:pt x="179705" y="368206"/>
                  </a:cubicBezTo>
                  <a:cubicBezTo>
                    <a:pt x="205105" y="341536"/>
                    <a:pt x="201930" y="284386"/>
                    <a:pt x="153670" y="298356"/>
                  </a:cubicBezTo>
                  <a:close/>
                  <a:moveTo>
                    <a:pt x="281940" y="293276"/>
                  </a:moveTo>
                  <a:cubicBezTo>
                    <a:pt x="253365" y="305341"/>
                    <a:pt x="274955" y="359951"/>
                    <a:pt x="304165" y="356141"/>
                  </a:cubicBezTo>
                  <a:cubicBezTo>
                    <a:pt x="340995" y="335186"/>
                    <a:pt x="321311" y="295181"/>
                    <a:pt x="281940" y="293276"/>
                  </a:cubicBezTo>
                  <a:close/>
                  <a:moveTo>
                    <a:pt x="295911" y="331376"/>
                  </a:moveTo>
                  <a:cubicBezTo>
                    <a:pt x="282575" y="330741"/>
                    <a:pt x="287020" y="317406"/>
                    <a:pt x="297180" y="311691"/>
                  </a:cubicBezTo>
                  <a:cubicBezTo>
                    <a:pt x="304800" y="321216"/>
                    <a:pt x="306070" y="326931"/>
                    <a:pt x="295911" y="331376"/>
                  </a:cubicBezTo>
                  <a:close/>
                  <a:moveTo>
                    <a:pt x="123825" y="282481"/>
                  </a:moveTo>
                  <a:cubicBezTo>
                    <a:pt x="137795" y="226601"/>
                    <a:pt x="78740" y="200566"/>
                    <a:pt x="79375" y="252001"/>
                  </a:cubicBezTo>
                  <a:cubicBezTo>
                    <a:pt x="79375" y="279306"/>
                    <a:pt x="96520" y="290101"/>
                    <a:pt x="123825" y="282481"/>
                  </a:cubicBezTo>
                  <a:close/>
                  <a:moveTo>
                    <a:pt x="98425" y="248826"/>
                  </a:moveTo>
                  <a:cubicBezTo>
                    <a:pt x="99695" y="250096"/>
                    <a:pt x="100330" y="251366"/>
                    <a:pt x="101600" y="252636"/>
                  </a:cubicBezTo>
                  <a:cubicBezTo>
                    <a:pt x="100330" y="253906"/>
                    <a:pt x="99061" y="254541"/>
                    <a:pt x="97155" y="255811"/>
                  </a:cubicBezTo>
                  <a:cubicBezTo>
                    <a:pt x="94615" y="252636"/>
                    <a:pt x="97155" y="250731"/>
                    <a:pt x="98425" y="248826"/>
                  </a:cubicBezTo>
                  <a:close/>
                  <a:moveTo>
                    <a:pt x="92075" y="494571"/>
                  </a:moveTo>
                  <a:cubicBezTo>
                    <a:pt x="85090" y="528861"/>
                    <a:pt x="130811" y="542831"/>
                    <a:pt x="140336" y="509176"/>
                  </a:cubicBezTo>
                  <a:cubicBezTo>
                    <a:pt x="157480" y="470441"/>
                    <a:pt x="92075" y="442501"/>
                    <a:pt x="92075" y="494571"/>
                  </a:cubicBezTo>
                  <a:close/>
                  <a:moveTo>
                    <a:pt x="120650" y="509176"/>
                  </a:moveTo>
                  <a:cubicBezTo>
                    <a:pt x="103505" y="511081"/>
                    <a:pt x="111125" y="487586"/>
                    <a:pt x="123190" y="483141"/>
                  </a:cubicBezTo>
                  <a:cubicBezTo>
                    <a:pt x="133986" y="490126"/>
                    <a:pt x="130811" y="503461"/>
                    <a:pt x="120650" y="509176"/>
                  </a:cubicBezTo>
                  <a:close/>
                  <a:moveTo>
                    <a:pt x="202565" y="236126"/>
                  </a:moveTo>
                  <a:cubicBezTo>
                    <a:pt x="179070" y="285656"/>
                    <a:pt x="231140" y="297721"/>
                    <a:pt x="239395" y="257716"/>
                  </a:cubicBezTo>
                  <a:cubicBezTo>
                    <a:pt x="245111" y="238666"/>
                    <a:pt x="234315" y="207551"/>
                    <a:pt x="211455" y="216441"/>
                  </a:cubicBezTo>
                  <a:cubicBezTo>
                    <a:pt x="207011" y="231046"/>
                    <a:pt x="232411" y="231046"/>
                    <a:pt x="218440" y="250731"/>
                  </a:cubicBezTo>
                  <a:cubicBezTo>
                    <a:pt x="213995" y="245651"/>
                    <a:pt x="210186" y="242476"/>
                    <a:pt x="202565" y="236126"/>
                  </a:cubicBezTo>
                  <a:close/>
                  <a:moveTo>
                    <a:pt x="168911" y="271686"/>
                  </a:moveTo>
                  <a:cubicBezTo>
                    <a:pt x="217805" y="236126"/>
                    <a:pt x="125730" y="175801"/>
                    <a:pt x="143511" y="248826"/>
                  </a:cubicBezTo>
                  <a:cubicBezTo>
                    <a:pt x="134620" y="267241"/>
                    <a:pt x="151765" y="288831"/>
                    <a:pt x="168911" y="271686"/>
                  </a:cubicBezTo>
                  <a:close/>
                  <a:moveTo>
                    <a:pt x="161925" y="243111"/>
                  </a:moveTo>
                  <a:cubicBezTo>
                    <a:pt x="161290" y="244381"/>
                    <a:pt x="161290" y="245016"/>
                    <a:pt x="160655" y="246921"/>
                  </a:cubicBezTo>
                  <a:cubicBezTo>
                    <a:pt x="159386" y="243746"/>
                    <a:pt x="158750" y="243111"/>
                    <a:pt x="161925" y="243111"/>
                  </a:cubicBezTo>
                  <a:close/>
                  <a:moveTo>
                    <a:pt x="238125" y="450121"/>
                  </a:moveTo>
                  <a:cubicBezTo>
                    <a:pt x="280036" y="441866"/>
                    <a:pt x="257811" y="388526"/>
                    <a:pt x="221615" y="387256"/>
                  </a:cubicBezTo>
                  <a:cubicBezTo>
                    <a:pt x="212725" y="409481"/>
                    <a:pt x="210820" y="448216"/>
                    <a:pt x="238125" y="450121"/>
                  </a:cubicBezTo>
                  <a:close/>
                  <a:moveTo>
                    <a:pt x="241936" y="415831"/>
                  </a:moveTo>
                  <a:cubicBezTo>
                    <a:pt x="243840" y="417736"/>
                    <a:pt x="245745" y="419641"/>
                    <a:pt x="248920" y="422816"/>
                  </a:cubicBezTo>
                  <a:cubicBezTo>
                    <a:pt x="245111" y="425991"/>
                    <a:pt x="241936" y="427896"/>
                    <a:pt x="239395" y="429801"/>
                  </a:cubicBezTo>
                  <a:cubicBezTo>
                    <a:pt x="235586" y="424086"/>
                    <a:pt x="235586" y="420276"/>
                    <a:pt x="241936" y="415831"/>
                  </a:cubicBezTo>
                  <a:close/>
                  <a:moveTo>
                    <a:pt x="272415" y="107856"/>
                  </a:moveTo>
                  <a:cubicBezTo>
                    <a:pt x="263525" y="83091"/>
                    <a:pt x="234315" y="98966"/>
                    <a:pt x="234950" y="120556"/>
                  </a:cubicBezTo>
                  <a:cubicBezTo>
                    <a:pt x="233045" y="161196"/>
                    <a:pt x="292736" y="142781"/>
                    <a:pt x="272415" y="10785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313599" y="1360788"/>
              <a:ext cx="410163" cy="515682"/>
            </a:xfrm>
            <a:custGeom>
              <a:avLst/>
              <a:gdLst/>
              <a:ahLst/>
              <a:cxnLst/>
              <a:rect l="l" t="t" r="r" b="b"/>
              <a:pathLst>
                <a:path w="556153" h="699230" extrusionOk="0">
                  <a:moveTo>
                    <a:pt x="410424" y="391256"/>
                  </a:moveTo>
                  <a:cubicBezTo>
                    <a:pt x="574889" y="156941"/>
                    <a:pt x="291679" y="-137064"/>
                    <a:pt x="71334" y="70581"/>
                  </a:cubicBezTo>
                  <a:cubicBezTo>
                    <a:pt x="-104561" y="236316"/>
                    <a:pt x="73239" y="511271"/>
                    <a:pt x="296759" y="455391"/>
                  </a:cubicBezTo>
                  <a:cubicBezTo>
                    <a:pt x="352639" y="534131"/>
                    <a:pt x="400899" y="617316"/>
                    <a:pt x="452969" y="699231"/>
                  </a:cubicBezTo>
                  <a:cubicBezTo>
                    <a:pt x="687919" y="695421"/>
                    <a:pt x="454239" y="483331"/>
                    <a:pt x="410424" y="391256"/>
                  </a:cubicBezTo>
                  <a:close/>
                  <a:moveTo>
                    <a:pt x="33234" y="166466"/>
                  </a:moveTo>
                  <a:cubicBezTo>
                    <a:pt x="120864" y="-48164"/>
                    <a:pt x="449794" y="-11334"/>
                    <a:pt x="437094" y="238856"/>
                  </a:cubicBezTo>
                  <a:cubicBezTo>
                    <a:pt x="427569" y="553181"/>
                    <a:pt x="-57571" y="469996"/>
                    <a:pt x="33234" y="166466"/>
                  </a:cubicBezTo>
                  <a:close/>
                  <a:moveTo>
                    <a:pt x="440904" y="631286"/>
                  </a:moveTo>
                  <a:cubicBezTo>
                    <a:pt x="404074" y="569056"/>
                    <a:pt x="351369" y="511271"/>
                    <a:pt x="325969" y="443961"/>
                  </a:cubicBezTo>
                  <a:cubicBezTo>
                    <a:pt x="345654" y="433166"/>
                    <a:pt x="365974" y="422371"/>
                    <a:pt x="389469" y="410306"/>
                  </a:cubicBezTo>
                  <a:cubicBezTo>
                    <a:pt x="429474" y="468091"/>
                    <a:pt x="590129" y="620491"/>
                    <a:pt x="440904" y="631286"/>
                  </a:cubicBezTo>
                  <a:close/>
                  <a:moveTo>
                    <a:pt x="459954" y="661131"/>
                  </a:moveTo>
                  <a:cubicBezTo>
                    <a:pt x="480909" y="647796"/>
                    <a:pt x="502499" y="634461"/>
                    <a:pt x="523454" y="620491"/>
                  </a:cubicBezTo>
                  <a:cubicBezTo>
                    <a:pt x="559649" y="647161"/>
                    <a:pt x="464399" y="711931"/>
                    <a:pt x="459954" y="661131"/>
                  </a:cubicBezTo>
                  <a:close/>
                  <a:moveTo>
                    <a:pt x="233259" y="64231"/>
                  </a:moveTo>
                  <a:cubicBezTo>
                    <a:pt x="-27726" y="91536"/>
                    <a:pt x="43394" y="449676"/>
                    <a:pt x="284694" y="393161"/>
                  </a:cubicBezTo>
                  <a:cubicBezTo>
                    <a:pt x="475194" y="323311"/>
                    <a:pt x="433284" y="80106"/>
                    <a:pt x="233259" y="64231"/>
                  </a:cubicBezTo>
                  <a:close/>
                  <a:moveTo>
                    <a:pt x="242784" y="379826"/>
                  </a:moveTo>
                  <a:cubicBezTo>
                    <a:pt x="26249" y="375381"/>
                    <a:pt x="54824" y="54071"/>
                    <a:pt x="264374" y="97251"/>
                  </a:cubicBezTo>
                  <a:cubicBezTo>
                    <a:pt x="449159" y="111221"/>
                    <a:pt x="402804" y="363316"/>
                    <a:pt x="242784" y="379826"/>
                  </a:cubicBezTo>
                  <a:close/>
                  <a:moveTo>
                    <a:pt x="225639" y="156306"/>
                  </a:moveTo>
                  <a:cubicBezTo>
                    <a:pt x="252944" y="146146"/>
                    <a:pt x="271359" y="166466"/>
                    <a:pt x="297394" y="166466"/>
                  </a:cubicBezTo>
                  <a:cubicBezTo>
                    <a:pt x="308824" y="120111"/>
                    <a:pt x="169759" y="120111"/>
                    <a:pt x="225639" y="1563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2688787" y="4098763"/>
              <a:ext cx="455682" cy="43272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933400" y="1069738"/>
              <a:ext cx="175646" cy="373020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8204352" y="3801552"/>
              <a:ext cx="240787" cy="203050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2" name="Google Shape;152;p3"/>
            <p:cNvSpPr/>
            <p:nvPr/>
          </p:nvSpPr>
          <p:spPr>
            <a:xfrm>
              <a:off x="8204357" y="240186"/>
              <a:ext cx="175884" cy="17472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8514477" y="3303552"/>
              <a:ext cx="236138" cy="229907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4" name="Google Shape;154;p3"/>
            <p:cNvSpPr/>
            <p:nvPr/>
          </p:nvSpPr>
          <p:spPr>
            <a:xfrm rot="9304419">
              <a:off x="3726725" y="4079275"/>
              <a:ext cx="219185" cy="471718"/>
            </a:xfrm>
            <a:custGeom>
              <a:avLst/>
              <a:gdLst/>
              <a:ahLst/>
              <a:cxnLst/>
              <a:rect l="l" t="t" r="r" b="b"/>
              <a:pathLst>
                <a:path w="254831" h="548433" extrusionOk="0">
                  <a:moveTo>
                    <a:pt x="1225" y="243944"/>
                  </a:moveTo>
                  <a:cubicBezTo>
                    <a:pt x="-2584" y="153774"/>
                    <a:pt x="42500" y="76304"/>
                    <a:pt x="97110" y="7724"/>
                  </a:cubicBezTo>
                  <a:cubicBezTo>
                    <a:pt x="171406" y="-39901"/>
                    <a:pt x="226016" y="146154"/>
                    <a:pt x="245700" y="198859"/>
                  </a:cubicBezTo>
                  <a:cubicBezTo>
                    <a:pt x="276816" y="301729"/>
                    <a:pt x="217125" y="404599"/>
                    <a:pt x="233000" y="508104"/>
                  </a:cubicBezTo>
                  <a:cubicBezTo>
                    <a:pt x="238716" y="550014"/>
                    <a:pt x="205696" y="569064"/>
                    <a:pt x="201250" y="516359"/>
                  </a:cubicBezTo>
                  <a:cubicBezTo>
                    <a:pt x="164421" y="394439"/>
                    <a:pt x="-16554" y="432539"/>
                    <a:pt x="1225" y="243944"/>
                  </a:cubicBezTo>
                  <a:close/>
                  <a:moveTo>
                    <a:pt x="114891" y="236959"/>
                  </a:moveTo>
                  <a:cubicBezTo>
                    <a:pt x="103460" y="228704"/>
                    <a:pt x="21546" y="208384"/>
                    <a:pt x="57741" y="193144"/>
                  </a:cubicBezTo>
                  <a:cubicBezTo>
                    <a:pt x="78060" y="196954"/>
                    <a:pt x="88856" y="214734"/>
                    <a:pt x="111081" y="216639"/>
                  </a:cubicBezTo>
                  <a:cubicBezTo>
                    <a:pt x="108541" y="178539"/>
                    <a:pt x="97110" y="143614"/>
                    <a:pt x="105366" y="106784"/>
                  </a:cubicBezTo>
                  <a:cubicBezTo>
                    <a:pt x="111081" y="107419"/>
                    <a:pt x="116160" y="108054"/>
                    <a:pt x="120606" y="108054"/>
                  </a:cubicBezTo>
                  <a:cubicBezTo>
                    <a:pt x="123781" y="120754"/>
                    <a:pt x="126321" y="131549"/>
                    <a:pt x="129496" y="144249"/>
                  </a:cubicBezTo>
                  <a:cubicBezTo>
                    <a:pt x="182200" y="111229"/>
                    <a:pt x="146641" y="163934"/>
                    <a:pt x="130766" y="183619"/>
                  </a:cubicBezTo>
                  <a:cubicBezTo>
                    <a:pt x="135210" y="210924"/>
                    <a:pt x="135846" y="238229"/>
                    <a:pt x="149181" y="265534"/>
                  </a:cubicBezTo>
                  <a:cubicBezTo>
                    <a:pt x="163785" y="256009"/>
                    <a:pt x="167596" y="243309"/>
                    <a:pt x="186646" y="248389"/>
                  </a:cubicBezTo>
                  <a:cubicBezTo>
                    <a:pt x="175216" y="271249"/>
                    <a:pt x="149181" y="286489"/>
                    <a:pt x="154896" y="311254"/>
                  </a:cubicBezTo>
                  <a:cubicBezTo>
                    <a:pt x="171406" y="348719"/>
                    <a:pt x="172675" y="392534"/>
                    <a:pt x="204425" y="422379"/>
                  </a:cubicBezTo>
                  <a:cubicBezTo>
                    <a:pt x="252050" y="285219"/>
                    <a:pt x="233635" y="137264"/>
                    <a:pt x="136481" y="27409"/>
                  </a:cubicBezTo>
                  <a:cubicBezTo>
                    <a:pt x="86950" y="-1166"/>
                    <a:pt x="19006" y="177269"/>
                    <a:pt x="24721" y="219814"/>
                  </a:cubicBezTo>
                  <a:cubicBezTo>
                    <a:pt x="8846" y="328399"/>
                    <a:pt x="72346" y="405869"/>
                    <a:pt x="175216" y="431269"/>
                  </a:cubicBezTo>
                  <a:cubicBezTo>
                    <a:pt x="170135" y="362689"/>
                    <a:pt x="112350" y="366499"/>
                    <a:pt x="80600" y="323954"/>
                  </a:cubicBezTo>
                  <a:cubicBezTo>
                    <a:pt x="106635" y="317604"/>
                    <a:pt x="118700" y="347449"/>
                    <a:pt x="140925" y="338559"/>
                  </a:cubicBezTo>
                  <a:cubicBezTo>
                    <a:pt x="128225" y="305539"/>
                    <a:pt x="128860" y="270614"/>
                    <a:pt x="114891" y="23695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3033704" y="205770"/>
              <a:ext cx="238646" cy="243555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8737650" y="439219"/>
              <a:ext cx="257856" cy="284838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1334256" y="207258"/>
              <a:ext cx="223503" cy="240600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7053257" y="3763614"/>
              <a:ext cx="204383" cy="27891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711508" y="3001159"/>
              <a:ext cx="154433" cy="272786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8576875" y="2558027"/>
              <a:ext cx="223822" cy="307981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140852" y="836409"/>
              <a:ext cx="224053" cy="290283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62" name="Google Shape;162;p3"/>
            <p:cNvGrpSpPr/>
            <p:nvPr/>
          </p:nvGrpSpPr>
          <p:grpSpPr>
            <a:xfrm>
              <a:off x="6457245" y="4530131"/>
              <a:ext cx="216066" cy="276377"/>
              <a:chOff x="6422295" y="3351500"/>
              <a:chExt cx="252856" cy="323399"/>
            </a:xfrm>
          </p:grpSpPr>
          <p:sp>
            <p:nvSpPr>
              <p:cNvPr id="163" name="Google Shape;163;p3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64" name="Google Shape;164;p3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65" name="Google Shape;165;p3"/>
            <p:cNvSpPr/>
            <p:nvPr/>
          </p:nvSpPr>
          <p:spPr>
            <a:xfrm>
              <a:off x="2318449" y="613815"/>
              <a:ext cx="332332" cy="336908"/>
            </a:xfrm>
            <a:custGeom>
              <a:avLst/>
              <a:gdLst/>
              <a:ahLst/>
              <a:cxnLst/>
              <a:rect l="l" t="t" r="r" b="b"/>
              <a:pathLst>
                <a:path w="386433" h="391754" extrusionOk="0">
                  <a:moveTo>
                    <a:pt x="22225" y="106004"/>
                  </a:moveTo>
                  <a:cubicBezTo>
                    <a:pt x="40640" y="82509"/>
                    <a:pt x="84455" y="92670"/>
                    <a:pt x="109855" y="76795"/>
                  </a:cubicBezTo>
                  <a:cubicBezTo>
                    <a:pt x="113030" y="58379"/>
                    <a:pt x="107315" y="43139"/>
                    <a:pt x="98425" y="27264"/>
                  </a:cubicBezTo>
                  <a:cubicBezTo>
                    <a:pt x="122555" y="8850"/>
                    <a:pt x="153035" y="-7661"/>
                    <a:pt x="182880" y="3770"/>
                  </a:cubicBezTo>
                  <a:cubicBezTo>
                    <a:pt x="186690" y="19645"/>
                    <a:pt x="190500" y="36789"/>
                    <a:pt x="194945" y="55839"/>
                  </a:cubicBezTo>
                  <a:cubicBezTo>
                    <a:pt x="226695" y="60284"/>
                    <a:pt x="256540" y="42504"/>
                    <a:pt x="287020" y="52664"/>
                  </a:cubicBezTo>
                  <a:cubicBezTo>
                    <a:pt x="300355" y="119339"/>
                    <a:pt x="327660" y="186014"/>
                    <a:pt x="373380" y="237450"/>
                  </a:cubicBezTo>
                  <a:cubicBezTo>
                    <a:pt x="386080" y="250150"/>
                    <a:pt x="388620" y="262850"/>
                    <a:pt x="384810" y="280629"/>
                  </a:cubicBezTo>
                  <a:cubicBezTo>
                    <a:pt x="356870" y="380325"/>
                    <a:pt x="198755" y="356195"/>
                    <a:pt x="115570" y="391754"/>
                  </a:cubicBezTo>
                  <a:cubicBezTo>
                    <a:pt x="31115" y="324445"/>
                    <a:pt x="4445" y="213320"/>
                    <a:pt x="0" y="108545"/>
                  </a:cubicBezTo>
                  <a:cubicBezTo>
                    <a:pt x="8890" y="107275"/>
                    <a:pt x="15875" y="106004"/>
                    <a:pt x="22860" y="105370"/>
                  </a:cubicBezTo>
                  <a:cubicBezTo>
                    <a:pt x="16510" y="199984"/>
                    <a:pt x="46990" y="300314"/>
                    <a:pt x="115570" y="368259"/>
                  </a:cubicBezTo>
                  <a:cubicBezTo>
                    <a:pt x="184150" y="354925"/>
                    <a:pt x="258445" y="348575"/>
                    <a:pt x="323215" y="320634"/>
                  </a:cubicBezTo>
                  <a:cubicBezTo>
                    <a:pt x="316865" y="290789"/>
                    <a:pt x="302895" y="271104"/>
                    <a:pt x="309245" y="243164"/>
                  </a:cubicBezTo>
                  <a:cubicBezTo>
                    <a:pt x="322580" y="243164"/>
                    <a:pt x="333375" y="243164"/>
                    <a:pt x="347980" y="243164"/>
                  </a:cubicBezTo>
                  <a:cubicBezTo>
                    <a:pt x="325755" y="189825"/>
                    <a:pt x="288290" y="147279"/>
                    <a:pt x="278765" y="88225"/>
                  </a:cubicBezTo>
                  <a:cubicBezTo>
                    <a:pt x="273685" y="48220"/>
                    <a:pt x="226695" y="69809"/>
                    <a:pt x="203835" y="81875"/>
                  </a:cubicBezTo>
                  <a:cubicBezTo>
                    <a:pt x="206375" y="93304"/>
                    <a:pt x="208280" y="102829"/>
                    <a:pt x="210185" y="112354"/>
                  </a:cubicBezTo>
                  <a:cubicBezTo>
                    <a:pt x="182245" y="123784"/>
                    <a:pt x="158115" y="145375"/>
                    <a:pt x="128270" y="132675"/>
                  </a:cubicBezTo>
                  <a:cubicBezTo>
                    <a:pt x="121285" y="63459"/>
                    <a:pt x="57150" y="126325"/>
                    <a:pt x="22225" y="106004"/>
                  </a:cubicBezTo>
                  <a:close/>
                  <a:moveTo>
                    <a:pt x="165100" y="21550"/>
                  </a:moveTo>
                  <a:cubicBezTo>
                    <a:pt x="107315" y="11389"/>
                    <a:pt x="133350" y="88225"/>
                    <a:pt x="145415" y="118070"/>
                  </a:cubicBezTo>
                  <a:cubicBezTo>
                    <a:pt x="163195" y="119975"/>
                    <a:pt x="173355" y="109814"/>
                    <a:pt x="185420" y="100289"/>
                  </a:cubicBezTo>
                  <a:cubicBezTo>
                    <a:pt x="179070" y="72984"/>
                    <a:pt x="172720" y="46314"/>
                    <a:pt x="165100" y="21550"/>
                  </a:cubicBezTo>
                  <a:close/>
                  <a:moveTo>
                    <a:pt x="327660" y="266025"/>
                  </a:moveTo>
                  <a:cubicBezTo>
                    <a:pt x="328930" y="337145"/>
                    <a:pt x="368300" y="313014"/>
                    <a:pt x="357505" y="266025"/>
                  </a:cubicBezTo>
                  <a:cubicBezTo>
                    <a:pt x="349885" y="266025"/>
                    <a:pt x="340360" y="266025"/>
                    <a:pt x="327660" y="2660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6021196" y="137179"/>
              <a:ext cx="265484" cy="205157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67" name="Google Shape;167;p3"/>
            <p:cNvGrpSpPr/>
            <p:nvPr/>
          </p:nvGrpSpPr>
          <p:grpSpPr>
            <a:xfrm>
              <a:off x="1184427" y="4630083"/>
              <a:ext cx="229693" cy="293080"/>
              <a:chOff x="6793660" y="3322411"/>
              <a:chExt cx="268804" cy="342944"/>
            </a:xfrm>
          </p:grpSpPr>
          <p:sp>
            <p:nvSpPr>
              <p:cNvPr id="168" name="Google Shape;168;p3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69" name="Google Shape;169;p3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70" name="Google Shape;170;p3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71" name="Google Shape;171;p3"/>
            <p:cNvSpPr/>
            <p:nvPr/>
          </p:nvSpPr>
          <p:spPr>
            <a:xfrm>
              <a:off x="4843337" y="836403"/>
              <a:ext cx="377232" cy="204888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72" name="Google Shape;172;p3"/>
            <p:cNvSpPr/>
            <p:nvPr/>
          </p:nvSpPr>
          <p:spPr>
            <a:xfrm rot="-2218186">
              <a:off x="-38492" y="151543"/>
              <a:ext cx="236276" cy="230041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73" name="Google Shape;173;p3"/>
            <p:cNvSpPr/>
            <p:nvPr/>
          </p:nvSpPr>
          <p:spPr>
            <a:xfrm rot="1464154">
              <a:off x="4569091" y="-94554"/>
              <a:ext cx="235935" cy="229710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74" name="Google Shape;174;p3"/>
            <p:cNvSpPr/>
            <p:nvPr/>
          </p:nvSpPr>
          <p:spPr>
            <a:xfrm rot="-2221343">
              <a:off x="1866371" y="3538528"/>
              <a:ext cx="206347" cy="200902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581014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42;p5"/>
          <p:cNvGrpSpPr/>
          <p:nvPr/>
        </p:nvGrpSpPr>
        <p:grpSpPr>
          <a:xfrm>
            <a:off x="-60804" y="5788527"/>
            <a:ext cx="12363231" cy="1214388"/>
            <a:chOff x="-45603" y="440026"/>
            <a:chExt cx="9272423" cy="910791"/>
          </a:xfrm>
        </p:grpSpPr>
        <p:sp>
          <p:nvSpPr>
            <p:cNvPr id="243" name="Google Shape;243;p5"/>
            <p:cNvSpPr/>
            <p:nvPr/>
          </p:nvSpPr>
          <p:spPr>
            <a:xfrm>
              <a:off x="2176354" y="708034"/>
              <a:ext cx="281779" cy="397462"/>
            </a:xfrm>
            <a:custGeom>
              <a:avLst/>
              <a:gdLst/>
              <a:ahLst/>
              <a:cxnLst/>
              <a:rect l="l" t="t" r="r" b="b"/>
              <a:pathLst>
                <a:path w="580988" h="819510" extrusionOk="0">
                  <a:moveTo>
                    <a:pt x="261759" y="635000"/>
                  </a:moveTo>
                  <a:cubicBezTo>
                    <a:pt x="260489" y="670560"/>
                    <a:pt x="259854" y="707390"/>
                    <a:pt x="258584" y="743585"/>
                  </a:cubicBezTo>
                  <a:cubicBezTo>
                    <a:pt x="292874" y="774065"/>
                    <a:pt x="337324" y="753745"/>
                    <a:pt x="370344" y="778510"/>
                  </a:cubicBezTo>
                  <a:cubicBezTo>
                    <a:pt x="388124" y="796290"/>
                    <a:pt x="360184" y="805815"/>
                    <a:pt x="345579" y="806450"/>
                  </a:cubicBezTo>
                  <a:cubicBezTo>
                    <a:pt x="281444" y="810895"/>
                    <a:pt x="120154" y="844550"/>
                    <a:pt x="84594" y="782320"/>
                  </a:cubicBezTo>
                  <a:cubicBezTo>
                    <a:pt x="104914" y="743585"/>
                    <a:pt x="160159" y="739140"/>
                    <a:pt x="200164" y="733425"/>
                  </a:cubicBezTo>
                  <a:cubicBezTo>
                    <a:pt x="208419" y="702310"/>
                    <a:pt x="212229" y="670560"/>
                    <a:pt x="214769" y="636905"/>
                  </a:cubicBezTo>
                  <a:cubicBezTo>
                    <a:pt x="180479" y="630555"/>
                    <a:pt x="21729" y="575945"/>
                    <a:pt x="35064" y="537210"/>
                  </a:cubicBezTo>
                  <a:cubicBezTo>
                    <a:pt x="45859" y="514985"/>
                    <a:pt x="66179" y="514985"/>
                    <a:pt x="85864" y="524510"/>
                  </a:cubicBezTo>
                  <a:cubicBezTo>
                    <a:pt x="101739" y="527685"/>
                    <a:pt x="102374" y="527685"/>
                    <a:pt x="110629" y="506730"/>
                  </a:cubicBezTo>
                  <a:cubicBezTo>
                    <a:pt x="-130036" y="377825"/>
                    <a:pt x="62369" y="18415"/>
                    <a:pt x="303034" y="81280"/>
                  </a:cubicBezTo>
                  <a:cubicBezTo>
                    <a:pt x="336054" y="60325"/>
                    <a:pt x="301764" y="19050"/>
                    <a:pt x="337959" y="0"/>
                  </a:cubicBezTo>
                  <a:cubicBezTo>
                    <a:pt x="712609" y="106045"/>
                    <a:pt x="628154" y="591820"/>
                    <a:pt x="261759" y="635000"/>
                  </a:cubicBezTo>
                  <a:close/>
                  <a:moveTo>
                    <a:pt x="499884" y="133350"/>
                  </a:moveTo>
                  <a:cubicBezTo>
                    <a:pt x="496709" y="130810"/>
                    <a:pt x="494169" y="128905"/>
                    <a:pt x="490994" y="126365"/>
                  </a:cubicBezTo>
                  <a:cubicBezTo>
                    <a:pt x="486549" y="104775"/>
                    <a:pt x="434479" y="60960"/>
                    <a:pt x="410349" y="62865"/>
                  </a:cubicBezTo>
                  <a:cubicBezTo>
                    <a:pt x="432574" y="86360"/>
                    <a:pt x="460514" y="116205"/>
                    <a:pt x="490994" y="125730"/>
                  </a:cubicBezTo>
                  <a:cubicBezTo>
                    <a:pt x="496074" y="130810"/>
                    <a:pt x="508774" y="133350"/>
                    <a:pt x="503694" y="142240"/>
                  </a:cubicBezTo>
                  <a:cubicBezTo>
                    <a:pt x="556399" y="230505"/>
                    <a:pt x="555764" y="327025"/>
                    <a:pt x="531634" y="424815"/>
                  </a:cubicBezTo>
                  <a:cubicBezTo>
                    <a:pt x="461784" y="501650"/>
                    <a:pt x="409079" y="557530"/>
                    <a:pt x="303669" y="596265"/>
                  </a:cubicBezTo>
                  <a:cubicBezTo>
                    <a:pt x="379869" y="597535"/>
                    <a:pt x="484644" y="531495"/>
                    <a:pt x="502424" y="456565"/>
                  </a:cubicBezTo>
                  <a:cubicBezTo>
                    <a:pt x="528459" y="450850"/>
                    <a:pt x="532904" y="424180"/>
                    <a:pt x="534174" y="401955"/>
                  </a:cubicBezTo>
                  <a:cubicBezTo>
                    <a:pt x="576719" y="365760"/>
                    <a:pt x="577354" y="186055"/>
                    <a:pt x="515759" y="169545"/>
                  </a:cubicBezTo>
                  <a:cubicBezTo>
                    <a:pt x="510679" y="167005"/>
                    <a:pt x="506234" y="163830"/>
                    <a:pt x="508774" y="156845"/>
                  </a:cubicBezTo>
                  <a:cubicBezTo>
                    <a:pt x="506234" y="149225"/>
                    <a:pt x="503694" y="140970"/>
                    <a:pt x="499884" y="133350"/>
                  </a:cubicBezTo>
                  <a:close/>
                  <a:moveTo>
                    <a:pt x="436384" y="353060"/>
                  </a:moveTo>
                  <a:cubicBezTo>
                    <a:pt x="407174" y="354330"/>
                    <a:pt x="381774" y="360680"/>
                    <a:pt x="357009" y="374650"/>
                  </a:cubicBezTo>
                  <a:cubicBezTo>
                    <a:pt x="315099" y="355600"/>
                    <a:pt x="231914" y="308610"/>
                    <a:pt x="218579" y="382905"/>
                  </a:cubicBezTo>
                  <a:cubicBezTo>
                    <a:pt x="273824" y="443230"/>
                    <a:pt x="255409" y="433070"/>
                    <a:pt x="251599" y="511175"/>
                  </a:cubicBezTo>
                  <a:cubicBezTo>
                    <a:pt x="299224" y="529590"/>
                    <a:pt x="336689" y="398145"/>
                    <a:pt x="367169" y="370205"/>
                  </a:cubicBezTo>
                  <a:cubicBezTo>
                    <a:pt x="385584" y="381635"/>
                    <a:pt x="386854" y="407035"/>
                    <a:pt x="405269" y="418465"/>
                  </a:cubicBezTo>
                  <a:cubicBezTo>
                    <a:pt x="433844" y="408305"/>
                    <a:pt x="393204" y="377190"/>
                    <a:pt x="412254" y="367030"/>
                  </a:cubicBezTo>
                  <a:cubicBezTo>
                    <a:pt x="416699" y="370840"/>
                    <a:pt x="421144" y="375285"/>
                    <a:pt x="424954" y="379095"/>
                  </a:cubicBezTo>
                  <a:cubicBezTo>
                    <a:pt x="441464" y="362585"/>
                    <a:pt x="432574" y="347345"/>
                    <a:pt x="445909" y="325755"/>
                  </a:cubicBezTo>
                  <a:cubicBezTo>
                    <a:pt x="430034" y="335280"/>
                    <a:pt x="435114" y="344805"/>
                    <a:pt x="436384" y="353060"/>
                  </a:cubicBezTo>
                  <a:close/>
                  <a:moveTo>
                    <a:pt x="230009" y="513715"/>
                  </a:moveTo>
                  <a:cubicBezTo>
                    <a:pt x="255409" y="407035"/>
                    <a:pt x="231279" y="448310"/>
                    <a:pt x="205244" y="394335"/>
                  </a:cubicBezTo>
                  <a:cubicBezTo>
                    <a:pt x="189369" y="314325"/>
                    <a:pt x="283349" y="313055"/>
                    <a:pt x="332879" y="344805"/>
                  </a:cubicBezTo>
                  <a:cubicBezTo>
                    <a:pt x="358914" y="363855"/>
                    <a:pt x="376694" y="337820"/>
                    <a:pt x="403364" y="332105"/>
                  </a:cubicBezTo>
                  <a:cubicBezTo>
                    <a:pt x="402094" y="320675"/>
                    <a:pt x="411619" y="307975"/>
                    <a:pt x="402094" y="296545"/>
                  </a:cubicBezTo>
                  <a:cubicBezTo>
                    <a:pt x="353199" y="279400"/>
                    <a:pt x="317004" y="340360"/>
                    <a:pt x="268109" y="302260"/>
                  </a:cubicBezTo>
                  <a:cubicBezTo>
                    <a:pt x="269379" y="285115"/>
                    <a:pt x="264934" y="267335"/>
                    <a:pt x="270649" y="250190"/>
                  </a:cubicBezTo>
                  <a:cubicBezTo>
                    <a:pt x="300494" y="255270"/>
                    <a:pt x="300494" y="255270"/>
                    <a:pt x="325894" y="247650"/>
                  </a:cubicBezTo>
                  <a:cubicBezTo>
                    <a:pt x="323989" y="200025"/>
                    <a:pt x="376694" y="215265"/>
                    <a:pt x="358279" y="186055"/>
                  </a:cubicBezTo>
                  <a:cubicBezTo>
                    <a:pt x="304939" y="220345"/>
                    <a:pt x="315099" y="162560"/>
                    <a:pt x="344944" y="137795"/>
                  </a:cubicBezTo>
                  <a:cubicBezTo>
                    <a:pt x="302399" y="85725"/>
                    <a:pt x="217944" y="74930"/>
                    <a:pt x="165239" y="116205"/>
                  </a:cubicBezTo>
                  <a:cubicBezTo>
                    <a:pt x="174129" y="136525"/>
                    <a:pt x="202704" y="120650"/>
                    <a:pt x="210324" y="145415"/>
                  </a:cubicBezTo>
                  <a:cubicBezTo>
                    <a:pt x="183019" y="164465"/>
                    <a:pt x="149364" y="167640"/>
                    <a:pt x="120154" y="178435"/>
                  </a:cubicBezTo>
                  <a:cubicBezTo>
                    <a:pt x="119519" y="249555"/>
                    <a:pt x="77609" y="200660"/>
                    <a:pt x="53479" y="242570"/>
                  </a:cubicBezTo>
                  <a:cubicBezTo>
                    <a:pt x="52844" y="280670"/>
                    <a:pt x="111899" y="318770"/>
                    <a:pt x="89674" y="349885"/>
                  </a:cubicBezTo>
                  <a:cubicBezTo>
                    <a:pt x="61734" y="365760"/>
                    <a:pt x="50939" y="386080"/>
                    <a:pt x="61734" y="417830"/>
                  </a:cubicBezTo>
                  <a:cubicBezTo>
                    <a:pt x="66814" y="497840"/>
                    <a:pt x="167779" y="506730"/>
                    <a:pt x="230009" y="513715"/>
                  </a:cubicBezTo>
                  <a:close/>
                  <a:moveTo>
                    <a:pt x="146824" y="548005"/>
                  </a:moveTo>
                  <a:cubicBezTo>
                    <a:pt x="246519" y="612140"/>
                    <a:pt x="365264" y="559435"/>
                    <a:pt x="444639" y="488315"/>
                  </a:cubicBezTo>
                  <a:cubicBezTo>
                    <a:pt x="592594" y="370205"/>
                    <a:pt x="534809" y="123190"/>
                    <a:pt x="361454" y="66040"/>
                  </a:cubicBezTo>
                  <a:cubicBezTo>
                    <a:pt x="356374" y="76200"/>
                    <a:pt x="351929" y="86995"/>
                    <a:pt x="347484" y="97155"/>
                  </a:cubicBezTo>
                  <a:cubicBezTo>
                    <a:pt x="399554" y="145415"/>
                    <a:pt x="445274" y="203835"/>
                    <a:pt x="470039" y="269875"/>
                  </a:cubicBezTo>
                  <a:cubicBezTo>
                    <a:pt x="482739" y="398145"/>
                    <a:pt x="370979" y="535940"/>
                    <a:pt x="239534" y="533400"/>
                  </a:cubicBezTo>
                  <a:cubicBezTo>
                    <a:pt x="208419" y="534670"/>
                    <a:pt x="155714" y="500380"/>
                    <a:pt x="146824" y="548005"/>
                  </a:cubicBezTo>
                  <a:close/>
                  <a:moveTo>
                    <a:pt x="349389" y="258445"/>
                  </a:moveTo>
                  <a:cubicBezTo>
                    <a:pt x="328434" y="275590"/>
                    <a:pt x="303034" y="261620"/>
                    <a:pt x="280174" y="271145"/>
                  </a:cubicBezTo>
                  <a:cubicBezTo>
                    <a:pt x="280809" y="276225"/>
                    <a:pt x="280809" y="282575"/>
                    <a:pt x="281444" y="287655"/>
                  </a:cubicBezTo>
                  <a:cubicBezTo>
                    <a:pt x="318909" y="297815"/>
                    <a:pt x="320814" y="297815"/>
                    <a:pt x="345579" y="276225"/>
                  </a:cubicBezTo>
                  <a:cubicBezTo>
                    <a:pt x="369709" y="259080"/>
                    <a:pt x="380504" y="287655"/>
                    <a:pt x="414159" y="257175"/>
                  </a:cubicBezTo>
                  <a:cubicBezTo>
                    <a:pt x="501154" y="334010"/>
                    <a:pt x="394474" y="136525"/>
                    <a:pt x="369709" y="156845"/>
                  </a:cubicBezTo>
                  <a:cubicBezTo>
                    <a:pt x="384314" y="175895"/>
                    <a:pt x="384314" y="196850"/>
                    <a:pt x="379234" y="217805"/>
                  </a:cubicBezTo>
                  <a:cubicBezTo>
                    <a:pt x="368439" y="223520"/>
                    <a:pt x="359549" y="227965"/>
                    <a:pt x="349389" y="233045"/>
                  </a:cubicBezTo>
                  <a:cubicBezTo>
                    <a:pt x="349389" y="241935"/>
                    <a:pt x="349389" y="250190"/>
                    <a:pt x="349389" y="258445"/>
                  </a:cubicBezTo>
                  <a:close/>
                  <a:moveTo>
                    <a:pt x="311289" y="781685"/>
                  </a:moveTo>
                  <a:cubicBezTo>
                    <a:pt x="221754" y="765175"/>
                    <a:pt x="239534" y="797560"/>
                    <a:pt x="234454" y="698500"/>
                  </a:cubicBezTo>
                  <a:cubicBezTo>
                    <a:pt x="219214" y="720090"/>
                    <a:pt x="230644" y="746125"/>
                    <a:pt x="213499" y="765175"/>
                  </a:cubicBezTo>
                  <a:cubicBezTo>
                    <a:pt x="205244" y="761365"/>
                    <a:pt x="196989" y="756920"/>
                    <a:pt x="189369" y="753745"/>
                  </a:cubicBezTo>
                  <a:cubicBezTo>
                    <a:pt x="132854" y="764540"/>
                    <a:pt x="122694" y="769620"/>
                    <a:pt x="115709" y="788035"/>
                  </a:cubicBezTo>
                  <a:cubicBezTo>
                    <a:pt x="178574" y="794385"/>
                    <a:pt x="254774" y="810895"/>
                    <a:pt x="311289" y="781685"/>
                  </a:cubicBezTo>
                  <a:close/>
                  <a:moveTo>
                    <a:pt x="34429" y="252095"/>
                  </a:moveTo>
                  <a:cubicBezTo>
                    <a:pt x="6489" y="302895"/>
                    <a:pt x="9664" y="356870"/>
                    <a:pt x="39509" y="404495"/>
                  </a:cubicBezTo>
                  <a:cubicBezTo>
                    <a:pt x="31889" y="368935"/>
                    <a:pt x="53479" y="352425"/>
                    <a:pt x="78879" y="331470"/>
                  </a:cubicBezTo>
                  <a:cubicBezTo>
                    <a:pt x="64909" y="305435"/>
                    <a:pt x="50939" y="281305"/>
                    <a:pt x="34429" y="252095"/>
                  </a:cubicBezTo>
                  <a:close/>
                  <a:moveTo>
                    <a:pt x="259854" y="602615"/>
                  </a:moveTo>
                  <a:cubicBezTo>
                    <a:pt x="205879" y="591185"/>
                    <a:pt x="151269" y="582930"/>
                    <a:pt x="104279" y="551815"/>
                  </a:cubicBezTo>
                  <a:cubicBezTo>
                    <a:pt x="93484" y="545465"/>
                    <a:pt x="82689" y="538480"/>
                    <a:pt x="66179" y="544195"/>
                  </a:cubicBezTo>
                  <a:cubicBezTo>
                    <a:pt x="116979" y="590550"/>
                    <a:pt x="191909" y="628650"/>
                    <a:pt x="259854" y="602615"/>
                  </a:cubicBezTo>
                  <a:close/>
                  <a:moveTo>
                    <a:pt x="372249" y="408940"/>
                  </a:moveTo>
                  <a:cubicBezTo>
                    <a:pt x="360184" y="434975"/>
                    <a:pt x="317639" y="460375"/>
                    <a:pt x="330974" y="486410"/>
                  </a:cubicBezTo>
                  <a:cubicBezTo>
                    <a:pt x="354469" y="474345"/>
                    <a:pt x="376059" y="459105"/>
                    <a:pt x="390029" y="434975"/>
                  </a:cubicBezTo>
                  <a:cubicBezTo>
                    <a:pt x="387489" y="422910"/>
                    <a:pt x="383044" y="414020"/>
                    <a:pt x="372249" y="408940"/>
                  </a:cubicBezTo>
                  <a:close/>
                  <a:moveTo>
                    <a:pt x="172859" y="144145"/>
                  </a:moveTo>
                  <a:cubicBezTo>
                    <a:pt x="151904" y="118745"/>
                    <a:pt x="120154" y="129540"/>
                    <a:pt x="109994" y="155575"/>
                  </a:cubicBezTo>
                  <a:cubicBezTo>
                    <a:pt x="132854" y="161925"/>
                    <a:pt x="150634" y="152400"/>
                    <a:pt x="172859" y="144145"/>
                  </a:cubicBezTo>
                  <a:close/>
                  <a:moveTo>
                    <a:pt x="92214" y="161290"/>
                  </a:moveTo>
                  <a:cubicBezTo>
                    <a:pt x="76339" y="176530"/>
                    <a:pt x="62369" y="186690"/>
                    <a:pt x="59829" y="206375"/>
                  </a:cubicBezTo>
                  <a:cubicBezTo>
                    <a:pt x="106184" y="216535"/>
                    <a:pt x="99834" y="196215"/>
                    <a:pt x="92214" y="161290"/>
                  </a:cubicBezTo>
                  <a:close/>
                  <a:moveTo>
                    <a:pt x="342404" y="28575"/>
                  </a:moveTo>
                  <a:cubicBezTo>
                    <a:pt x="351294" y="37465"/>
                    <a:pt x="362089" y="39370"/>
                    <a:pt x="374154" y="41910"/>
                  </a:cubicBezTo>
                  <a:cubicBezTo>
                    <a:pt x="362089" y="22860"/>
                    <a:pt x="362089" y="22860"/>
                    <a:pt x="342404" y="2857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44" name="Google Shape;244;p5"/>
            <p:cNvSpPr/>
            <p:nvPr/>
          </p:nvSpPr>
          <p:spPr>
            <a:xfrm>
              <a:off x="552323" y="912340"/>
              <a:ext cx="339086" cy="309912"/>
            </a:xfrm>
            <a:custGeom>
              <a:avLst/>
              <a:gdLst/>
              <a:ahLst/>
              <a:cxnLst/>
              <a:rect l="l" t="t" r="r" b="b"/>
              <a:pathLst>
                <a:path w="699146" h="638994" extrusionOk="0">
                  <a:moveTo>
                    <a:pt x="334626" y="637812"/>
                  </a:moveTo>
                  <a:cubicBezTo>
                    <a:pt x="189211" y="651782"/>
                    <a:pt x="48876" y="540022"/>
                    <a:pt x="13317" y="404132"/>
                  </a:cubicBezTo>
                  <a:cubicBezTo>
                    <a:pt x="-46374" y="233317"/>
                    <a:pt x="105392" y="76472"/>
                    <a:pt x="253981" y="15512"/>
                  </a:cubicBezTo>
                  <a:cubicBezTo>
                    <a:pt x="395586" y="-39733"/>
                    <a:pt x="599422" y="61232"/>
                    <a:pt x="675622" y="181882"/>
                  </a:cubicBezTo>
                  <a:cubicBezTo>
                    <a:pt x="770236" y="397782"/>
                    <a:pt x="563861" y="655592"/>
                    <a:pt x="334626" y="637812"/>
                  </a:cubicBezTo>
                  <a:close/>
                  <a:moveTo>
                    <a:pt x="613392" y="131082"/>
                  </a:moveTo>
                  <a:lnTo>
                    <a:pt x="611486" y="131082"/>
                  </a:lnTo>
                  <a:lnTo>
                    <a:pt x="613392" y="131082"/>
                  </a:lnTo>
                  <a:cubicBezTo>
                    <a:pt x="570211" y="82187"/>
                    <a:pt x="497822" y="81552"/>
                    <a:pt x="458451" y="32657"/>
                  </a:cubicBezTo>
                  <a:cubicBezTo>
                    <a:pt x="373361" y="9162"/>
                    <a:pt x="331451" y="164102"/>
                    <a:pt x="314306" y="226967"/>
                  </a:cubicBezTo>
                  <a:cubicBezTo>
                    <a:pt x="346056" y="228872"/>
                    <a:pt x="373997" y="225697"/>
                    <a:pt x="403206" y="239667"/>
                  </a:cubicBezTo>
                  <a:cubicBezTo>
                    <a:pt x="474961" y="249192"/>
                    <a:pt x="436226" y="145052"/>
                    <a:pt x="613392" y="131082"/>
                  </a:cubicBezTo>
                  <a:close/>
                  <a:moveTo>
                    <a:pt x="497822" y="580662"/>
                  </a:moveTo>
                  <a:cubicBezTo>
                    <a:pt x="403206" y="503192"/>
                    <a:pt x="376536" y="373017"/>
                    <a:pt x="411461" y="262527"/>
                  </a:cubicBezTo>
                  <a:cubicBezTo>
                    <a:pt x="356217" y="241572"/>
                    <a:pt x="351136" y="240937"/>
                    <a:pt x="305417" y="250462"/>
                  </a:cubicBezTo>
                  <a:cubicBezTo>
                    <a:pt x="280017" y="369207"/>
                    <a:pt x="273667" y="510812"/>
                    <a:pt x="327006" y="621937"/>
                  </a:cubicBezTo>
                  <a:cubicBezTo>
                    <a:pt x="389236" y="628922"/>
                    <a:pt x="468611" y="609872"/>
                    <a:pt x="497822" y="580662"/>
                  </a:cubicBezTo>
                  <a:close/>
                  <a:moveTo>
                    <a:pt x="224136" y="244747"/>
                  </a:moveTo>
                  <a:cubicBezTo>
                    <a:pt x="207626" y="345077"/>
                    <a:pt x="129522" y="414927"/>
                    <a:pt x="60306" y="475887"/>
                  </a:cubicBezTo>
                  <a:cubicBezTo>
                    <a:pt x="118726" y="541927"/>
                    <a:pt x="194926" y="632732"/>
                    <a:pt x="292717" y="618762"/>
                  </a:cubicBezTo>
                  <a:cubicBezTo>
                    <a:pt x="262872" y="495572"/>
                    <a:pt x="258426" y="366667"/>
                    <a:pt x="280017" y="240937"/>
                  </a:cubicBezTo>
                  <a:cubicBezTo>
                    <a:pt x="259697" y="230142"/>
                    <a:pt x="242551" y="238397"/>
                    <a:pt x="224136" y="244747"/>
                  </a:cubicBezTo>
                  <a:close/>
                  <a:moveTo>
                    <a:pt x="634347" y="444137"/>
                  </a:moveTo>
                  <a:cubicBezTo>
                    <a:pt x="599422" y="357142"/>
                    <a:pt x="534017" y="297452"/>
                    <a:pt x="445117" y="264432"/>
                  </a:cubicBezTo>
                  <a:cubicBezTo>
                    <a:pt x="379711" y="353332"/>
                    <a:pt x="426067" y="494937"/>
                    <a:pt x="506076" y="560342"/>
                  </a:cubicBezTo>
                  <a:cubicBezTo>
                    <a:pt x="565767" y="583202"/>
                    <a:pt x="602597" y="482237"/>
                    <a:pt x="634347" y="444137"/>
                  </a:cubicBezTo>
                  <a:close/>
                  <a:moveTo>
                    <a:pt x="647681" y="409847"/>
                  </a:moveTo>
                  <a:cubicBezTo>
                    <a:pt x="694672" y="340632"/>
                    <a:pt x="688956" y="242207"/>
                    <a:pt x="647681" y="173627"/>
                  </a:cubicBezTo>
                  <a:cubicBezTo>
                    <a:pt x="591167" y="110762"/>
                    <a:pt x="481947" y="178072"/>
                    <a:pt x="458451" y="242842"/>
                  </a:cubicBezTo>
                  <a:cubicBezTo>
                    <a:pt x="527667" y="293642"/>
                    <a:pt x="607677" y="325392"/>
                    <a:pt x="647681" y="409847"/>
                  </a:cubicBezTo>
                  <a:close/>
                  <a:moveTo>
                    <a:pt x="290176" y="219982"/>
                  </a:moveTo>
                  <a:cubicBezTo>
                    <a:pt x="307956" y="145052"/>
                    <a:pt x="356851" y="82187"/>
                    <a:pt x="383522" y="14877"/>
                  </a:cubicBezTo>
                  <a:cubicBezTo>
                    <a:pt x="335261" y="-4808"/>
                    <a:pt x="213976" y="38372"/>
                    <a:pt x="172701" y="84092"/>
                  </a:cubicBezTo>
                  <a:cubicBezTo>
                    <a:pt x="215881" y="116477"/>
                    <a:pt x="213976" y="171087"/>
                    <a:pt x="222231" y="219982"/>
                  </a:cubicBezTo>
                  <a:cubicBezTo>
                    <a:pt x="244456" y="219982"/>
                    <a:pt x="265411" y="219982"/>
                    <a:pt x="290176" y="219982"/>
                  </a:cubicBezTo>
                  <a:close/>
                  <a:moveTo>
                    <a:pt x="194292" y="240302"/>
                  </a:moveTo>
                  <a:cubicBezTo>
                    <a:pt x="140317" y="229507"/>
                    <a:pt x="82531" y="254907"/>
                    <a:pt x="34906" y="279037"/>
                  </a:cubicBezTo>
                  <a:cubicBezTo>
                    <a:pt x="-1924" y="324122"/>
                    <a:pt x="29192" y="402227"/>
                    <a:pt x="50781" y="449217"/>
                  </a:cubicBezTo>
                  <a:cubicBezTo>
                    <a:pt x="120631" y="414927"/>
                    <a:pt x="199372" y="320947"/>
                    <a:pt x="194292" y="240302"/>
                  </a:cubicBezTo>
                  <a:close/>
                  <a:moveTo>
                    <a:pt x="147936" y="100602"/>
                  </a:moveTo>
                  <a:cubicBezTo>
                    <a:pt x="98406" y="135527"/>
                    <a:pt x="46972" y="193947"/>
                    <a:pt x="38081" y="253637"/>
                  </a:cubicBezTo>
                  <a:cubicBezTo>
                    <a:pt x="88881" y="228237"/>
                    <a:pt x="141586" y="224427"/>
                    <a:pt x="193656" y="217442"/>
                  </a:cubicBezTo>
                  <a:cubicBezTo>
                    <a:pt x="200642" y="176167"/>
                    <a:pt x="195561" y="112032"/>
                    <a:pt x="147936" y="10060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45" name="Google Shape;245;p5"/>
            <p:cNvSpPr/>
            <p:nvPr/>
          </p:nvSpPr>
          <p:spPr>
            <a:xfrm rot="-2700000">
              <a:off x="4913658" y="470447"/>
              <a:ext cx="181249" cy="400170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46" name="Google Shape;246;p5"/>
            <p:cNvSpPr/>
            <p:nvPr/>
          </p:nvSpPr>
          <p:spPr>
            <a:xfrm rot="-1967309">
              <a:off x="27613" y="549243"/>
              <a:ext cx="142154" cy="312221"/>
            </a:xfrm>
            <a:custGeom>
              <a:avLst/>
              <a:gdLst/>
              <a:ahLst/>
              <a:cxnLst/>
              <a:rect l="l" t="t" r="r" b="b"/>
              <a:pathLst>
                <a:path w="293264" h="644114" extrusionOk="0">
                  <a:moveTo>
                    <a:pt x="192317" y="238399"/>
                  </a:moveTo>
                  <a:cubicBezTo>
                    <a:pt x="164377" y="222524"/>
                    <a:pt x="132627" y="214904"/>
                    <a:pt x="98972" y="219349"/>
                  </a:cubicBezTo>
                  <a:cubicBezTo>
                    <a:pt x="129452" y="294914"/>
                    <a:pt x="237402" y="315234"/>
                    <a:pt x="251372" y="404769"/>
                  </a:cubicBezTo>
                  <a:cubicBezTo>
                    <a:pt x="252642" y="460649"/>
                    <a:pt x="311697" y="543834"/>
                    <a:pt x="261532" y="586379"/>
                  </a:cubicBezTo>
                  <a:cubicBezTo>
                    <a:pt x="224067" y="575584"/>
                    <a:pt x="258357" y="527959"/>
                    <a:pt x="234227" y="507004"/>
                  </a:cubicBezTo>
                  <a:cubicBezTo>
                    <a:pt x="194222" y="529864"/>
                    <a:pt x="63412" y="557804"/>
                    <a:pt x="62142" y="603524"/>
                  </a:cubicBezTo>
                  <a:cubicBezTo>
                    <a:pt x="62777" y="619399"/>
                    <a:pt x="64682" y="648609"/>
                    <a:pt x="41187" y="643529"/>
                  </a:cubicBezTo>
                  <a:cubicBezTo>
                    <a:pt x="-4533" y="623209"/>
                    <a:pt x="16422" y="457474"/>
                    <a:pt x="36107" y="414929"/>
                  </a:cubicBezTo>
                  <a:cubicBezTo>
                    <a:pt x="50077" y="373654"/>
                    <a:pt x="121832" y="296819"/>
                    <a:pt x="102782" y="394609"/>
                  </a:cubicBezTo>
                  <a:cubicBezTo>
                    <a:pt x="127547" y="386989"/>
                    <a:pt x="143422" y="371749"/>
                    <a:pt x="161202" y="357779"/>
                  </a:cubicBezTo>
                  <a:cubicBezTo>
                    <a:pt x="144692" y="329204"/>
                    <a:pt x="111037" y="319044"/>
                    <a:pt x="85637" y="299994"/>
                  </a:cubicBezTo>
                  <a:cubicBezTo>
                    <a:pt x="547" y="235859"/>
                    <a:pt x="-10248" y="106954"/>
                    <a:pt x="6897" y="8529"/>
                  </a:cubicBezTo>
                  <a:cubicBezTo>
                    <a:pt x="22772" y="-996"/>
                    <a:pt x="36742" y="-1631"/>
                    <a:pt x="53887" y="2179"/>
                  </a:cubicBezTo>
                  <a:cubicBezTo>
                    <a:pt x="55792" y="13609"/>
                    <a:pt x="57062" y="23769"/>
                    <a:pt x="58332" y="35834"/>
                  </a:cubicBezTo>
                  <a:cubicBezTo>
                    <a:pt x="118022" y="49169"/>
                    <a:pt x="178347" y="68219"/>
                    <a:pt x="239307" y="69489"/>
                  </a:cubicBezTo>
                  <a:cubicBezTo>
                    <a:pt x="248197" y="52344"/>
                    <a:pt x="239942" y="35199"/>
                    <a:pt x="241847" y="16784"/>
                  </a:cubicBezTo>
                  <a:cubicBezTo>
                    <a:pt x="338367" y="-44176"/>
                    <a:pt x="278042" y="223159"/>
                    <a:pt x="230417" y="240939"/>
                  </a:cubicBezTo>
                  <a:cubicBezTo>
                    <a:pt x="215812" y="249829"/>
                    <a:pt x="209462" y="267609"/>
                    <a:pt x="193587" y="273959"/>
                  </a:cubicBezTo>
                  <a:cubicBezTo>
                    <a:pt x="163107" y="281579"/>
                    <a:pt x="175807" y="250464"/>
                    <a:pt x="192317" y="238399"/>
                  </a:cubicBezTo>
                  <a:close/>
                  <a:moveTo>
                    <a:pt x="59602" y="64409"/>
                  </a:moveTo>
                  <a:cubicBezTo>
                    <a:pt x="51347" y="143149"/>
                    <a:pt x="151677" y="122829"/>
                    <a:pt x="202477" y="142514"/>
                  </a:cubicBezTo>
                  <a:cubicBezTo>
                    <a:pt x="236767" y="152039"/>
                    <a:pt x="234862" y="150769"/>
                    <a:pt x="241212" y="114574"/>
                  </a:cubicBezTo>
                  <a:cubicBezTo>
                    <a:pt x="245657" y="81554"/>
                    <a:pt x="196127" y="91079"/>
                    <a:pt x="175172" y="82189"/>
                  </a:cubicBezTo>
                  <a:cubicBezTo>
                    <a:pt x="136437" y="77744"/>
                    <a:pt x="98337" y="58059"/>
                    <a:pt x="59602" y="64409"/>
                  </a:cubicBezTo>
                  <a:close/>
                  <a:moveTo>
                    <a:pt x="217082" y="436519"/>
                  </a:moveTo>
                  <a:cubicBezTo>
                    <a:pt x="169457" y="446044"/>
                    <a:pt x="128182" y="479064"/>
                    <a:pt x="83097" y="497479"/>
                  </a:cubicBezTo>
                  <a:cubicBezTo>
                    <a:pt x="58967" y="507004"/>
                    <a:pt x="61507" y="531134"/>
                    <a:pt x="65317" y="553359"/>
                  </a:cubicBezTo>
                  <a:cubicBezTo>
                    <a:pt x="122467" y="537484"/>
                    <a:pt x="180887" y="512719"/>
                    <a:pt x="229782" y="479699"/>
                  </a:cubicBezTo>
                  <a:cubicBezTo>
                    <a:pt x="232322" y="462554"/>
                    <a:pt x="225972" y="448584"/>
                    <a:pt x="217082" y="436519"/>
                  </a:cubicBezTo>
                  <a:close/>
                  <a:moveTo>
                    <a:pt x="78017" y="185694"/>
                  </a:moveTo>
                  <a:cubicBezTo>
                    <a:pt x="120562" y="199029"/>
                    <a:pt x="173267" y="219349"/>
                    <a:pt x="214542" y="207919"/>
                  </a:cubicBezTo>
                  <a:cubicBezTo>
                    <a:pt x="232957" y="186964"/>
                    <a:pt x="227877" y="167914"/>
                    <a:pt x="201207" y="160929"/>
                  </a:cubicBezTo>
                  <a:cubicBezTo>
                    <a:pt x="158027" y="153944"/>
                    <a:pt x="114847" y="138069"/>
                    <a:pt x="71032" y="136164"/>
                  </a:cubicBezTo>
                  <a:cubicBezTo>
                    <a:pt x="69127" y="160929"/>
                    <a:pt x="69127" y="160929"/>
                    <a:pt x="78017" y="185694"/>
                  </a:cubicBezTo>
                  <a:close/>
                  <a:moveTo>
                    <a:pt x="72302" y="477159"/>
                  </a:moveTo>
                  <a:cubicBezTo>
                    <a:pt x="123102" y="460649"/>
                    <a:pt x="162472" y="436519"/>
                    <a:pt x="205652" y="414294"/>
                  </a:cubicBezTo>
                  <a:cubicBezTo>
                    <a:pt x="202477" y="377464"/>
                    <a:pt x="173902" y="366034"/>
                    <a:pt x="148502" y="391434"/>
                  </a:cubicBezTo>
                  <a:cubicBezTo>
                    <a:pt x="113577" y="415564"/>
                    <a:pt x="72937" y="425089"/>
                    <a:pt x="72302" y="477159"/>
                  </a:cubicBezTo>
                  <a:close/>
                  <a:moveTo>
                    <a:pt x="105322" y="284119"/>
                  </a:moveTo>
                  <a:cubicBezTo>
                    <a:pt x="105957" y="282849"/>
                    <a:pt x="107227" y="282214"/>
                    <a:pt x="107862" y="280944"/>
                  </a:cubicBezTo>
                  <a:cubicBezTo>
                    <a:pt x="40552" y="217444"/>
                    <a:pt x="52617" y="132989"/>
                    <a:pt x="27852" y="52979"/>
                  </a:cubicBezTo>
                  <a:cubicBezTo>
                    <a:pt x="18962" y="131719"/>
                    <a:pt x="35472" y="237129"/>
                    <a:pt x="105322" y="28411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47" name="Google Shape;247;p5"/>
            <p:cNvSpPr/>
            <p:nvPr/>
          </p:nvSpPr>
          <p:spPr>
            <a:xfrm>
              <a:off x="6508977" y="1054156"/>
              <a:ext cx="212880" cy="143991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48" name="Google Shape;248;p5"/>
            <p:cNvSpPr/>
            <p:nvPr/>
          </p:nvSpPr>
          <p:spPr>
            <a:xfrm>
              <a:off x="4683118" y="1001445"/>
              <a:ext cx="272854" cy="185024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49" name="Google Shape;249;p5"/>
            <p:cNvSpPr/>
            <p:nvPr/>
          </p:nvSpPr>
          <p:spPr>
            <a:xfrm rot="3663599">
              <a:off x="5966469" y="976075"/>
              <a:ext cx="204754" cy="377157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0" name="Google Shape;250;p5"/>
            <p:cNvSpPr/>
            <p:nvPr/>
          </p:nvSpPr>
          <p:spPr>
            <a:xfrm rot="-3368760">
              <a:off x="5437768" y="638636"/>
              <a:ext cx="351278" cy="93987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1" name="Google Shape;251;p5"/>
            <p:cNvSpPr/>
            <p:nvPr/>
          </p:nvSpPr>
          <p:spPr>
            <a:xfrm rot="3013936">
              <a:off x="1856192" y="906044"/>
              <a:ext cx="112704" cy="289910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2" name="Google Shape;252;p5"/>
            <p:cNvSpPr/>
            <p:nvPr/>
          </p:nvSpPr>
          <p:spPr>
            <a:xfrm rot="2198047">
              <a:off x="3510054" y="793341"/>
              <a:ext cx="140231" cy="36705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3" name="Google Shape;253;p5"/>
            <p:cNvSpPr/>
            <p:nvPr/>
          </p:nvSpPr>
          <p:spPr>
            <a:xfrm rot="9906392">
              <a:off x="7295836" y="1033664"/>
              <a:ext cx="191420" cy="182909"/>
            </a:xfrm>
            <a:custGeom>
              <a:avLst/>
              <a:gdLst/>
              <a:ahLst/>
              <a:cxnLst/>
              <a:rect l="l" t="t" r="r" b="b"/>
              <a:pathLst>
                <a:path w="393594" h="376095" extrusionOk="0">
                  <a:moveTo>
                    <a:pt x="214418" y="305042"/>
                  </a:moveTo>
                  <a:cubicBezTo>
                    <a:pt x="268393" y="256783"/>
                    <a:pt x="326179" y="286627"/>
                    <a:pt x="373168" y="327902"/>
                  </a:cubicBezTo>
                  <a:cubicBezTo>
                    <a:pt x="334433" y="348222"/>
                    <a:pt x="287443" y="358383"/>
                    <a:pt x="242358" y="352667"/>
                  </a:cubicBezTo>
                  <a:cubicBezTo>
                    <a:pt x="242358" y="360922"/>
                    <a:pt x="242358" y="367908"/>
                    <a:pt x="242358" y="374892"/>
                  </a:cubicBezTo>
                  <a:cubicBezTo>
                    <a:pt x="208704" y="387592"/>
                    <a:pt x="190289" y="296152"/>
                    <a:pt x="189654" y="269483"/>
                  </a:cubicBezTo>
                  <a:cubicBezTo>
                    <a:pt x="-846" y="341237"/>
                    <a:pt x="-74507" y="101208"/>
                    <a:pt x="94404" y="17387"/>
                  </a:cubicBezTo>
                  <a:cubicBezTo>
                    <a:pt x="178858" y="4052"/>
                    <a:pt x="289983" y="-24523"/>
                    <a:pt x="357293" y="44058"/>
                  </a:cubicBezTo>
                  <a:cubicBezTo>
                    <a:pt x="419523" y="101208"/>
                    <a:pt x="399839" y="240272"/>
                    <a:pt x="312843" y="258687"/>
                  </a:cubicBezTo>
                  <a:cubicBezTo>
                    <a:pt x="260139" y="256147"/>
                    <a:pt x="199179" y="220587"/>
                    <a:pt x="214418" y="305042"/>
                  </a:cubicBezTo>
                  <a:close/>
                  <a:moveTo>
                    <a:pt x="369993" y="131687"/>
                  </a:moveTo>
                  <a:cubicBezTo>
                    <a:pt x="377614" y="58662"/>
                    <a:pt x="298873" y="-2298"/>
                    <a:pt x="229658" y="22467"/>
                  </a:cubicBezTo>
                  <a:cubicBezTo>
                    <a:pt x="215054" y="28817"/>
                    <a:pt x="199179" y="30722"/>
                    <a:pt x="183304" y="23737"/>
                  </a:cubicBezTo>
                  <a:cubicBezTo>
                    <a:pt x="79164" y="3417"/>
                    <a:pt x="-14182" y="120258"/>
                    <a:pt x="37254" y="217412"/>
                  </a:cubicBezTo>
                  <a:cubicBezTo>
                    <a:pt x="86148" y="318377"/>
                    <a:pt x="176954" y="218047"/>
                    <a:pt x="249979" y="231383"/>
                  </a:cubicBezTo>
                  <a:cubicBezTo>
                    <a:pt x="321098" y="265037"/>
                    <a:pt x="372533" y="203442"/>
                    <a:pt x="369993" y="131687"/>
                  </a:cubicBezTo>
                  <a:close/>
                  <a:moveTo>
                    <a:pt x="329354" y="320283"/>
                  </a:moveTo>
                  <a:cubicBezTo>
                    <a:pt x="316654" y="302502"/>
                    <a:pt x="260773" y="284087"/>
                    <a:pt x="255693" y="313297"/>
                  </a:cubicBezTo>
                  <a:cubicBezTo>
                    <a:pt x="266489" y="313297"/>
                    <a:pt x="288714" y="301233"/>
                    <a:pt x="289348" y="318377"/>
                  </a:cubicBezTo>
                  <a:cubicBezTo>
                    <a:pt x="289348" y="327902"/>
                    <a:pt x="272839" y="324092"/>
                    <a:pt x="275379" y="337427"/>
                  </a:cubicBezTo>
                  <a:cubicBezTo>
                    <a:pt x="293158" y="336158"/>
                    <a:pt x="310304" y="333617"/>
                    <a:pt x="329354" y="3202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4" name="Google Shape;254;p5"/>
            <p:cNvSpPr/>
            <p:nvPr/>
          </p:nvSpPr>
          <p:spPr>
            <a:xfrm>
              <a:off x="301831" y="611168"/>
              <a:ext cx="314135" cy="349552"/>
            </a:xfrm>
            <a:custGeom>
              <a:avLst/>
              <a:gdLst/>
              <a:ahLst/>
              <a:cxnLst/>
              <a:rect l="l" t="t" r="r" b="b"/>
              <a:pathLst>
                <a:path w="647700" h="720725" extrusionOk="0">
                  <a:moveTo>
                    <a:pt x="513080" y="323850"/>
                  </a:moveTo>
                  <a:cubicBezTo>
                    <a:pt x="517525" y="130810"/>
                    <a:pt x="228600" y="72390"/>
                    <a:pt x="142240" y="236220"/>
                  </a:cubicBezTo>
                  <a:cubicBezTo>
                    <a:pt x="74930" y="348615"/>
                    <a:pt x="219075" y="481330"/>
                    <a:pt x="144145" y="591820"/>
                  </a:cubicBezTo>
                  <a:cubicBezTo>
                    <a:pt x="140970" y="600710"/>
                    <a:pt x="146685" y="608965"/>
                    <a:pt x="156210" y="609600"/>
                  </a:cubicBezTo>
                  <a:cubicBezTo>
                    <a:pt x="183515" y="603250"/>
                    <a:pt x="471170" y="659130"/>
                    <a:pt x="370205" y="597535"/>
                  </a:cubicBezTo>
                  <a:cubicBezTo>
                    <a:pt x="366395" y="480695"/>
                    <a:pt x="525780" y="439420"/>
                    <a:pt x="513080" y="323850"/>
                  </a:cubicBezTo>
                  <a:close/>
                  <a:moveTo>
                    <a:pt x="249555" y="588010"/>
                  </a:moveTo>
                  <a:cubicBezTo>
                    <a:pt x="230505" y="510540"/>
                    <a:pt x="259080" y="430530"/>
                    <a:pt x="233680" y="354965"/>
                  </a:cubicBezTo>
                  <a:cubicBezTo>
                    <a:pt x="264795" y="384175"/>
                    <a:pt x="260985" y="381635"/>
                    <a:pt x="294640" y="368300"/>
                  </a:cubicBezTo>
                  <a:cubicBezTo>
                    <a:pt x="311785" y="385445"/>
                    <a:pt x="311785" y="385445"/>
                    <a:pt x="334010" y="392430"/>
                  </a:cubicBezTo>
                  <a:cubicBezTo>
                    <a:pt x="320675" y="454660"/>
                    <a:pt x="300355" y="514985"/>
                    <a:pt x="284480" y="576580"/>
                  </a:cubicBezTo>
                  <a:cubicBezTo>
                    <a:pt x="281305" y="594995"/>
                    <a:pt x="267335" y="597535"/>
                    <a:pt x="249555" y="588010"/>
                  </a:cubicBezTo>
                  <a:close/>
                  <a:moveTo>
                    <a:pt x="340360" y="595630"/>
                  </a:moveTo>
                  <a:cubicBezTo>
                    <a:pt x="326390" y="598805"/>
                    <a:pt x="316865" y="598805"/>
                    <a:pt x="306070" y="589280"/>
                  </a:cubicBezTo>
                  <a:cubicBezTo>
                    <a:pt x="324485" y="520065"/>
                    <a:pt x="330200" y="430530"/>
                    <a:pt x="379730" y="377825"/>
                  </a:cubicBezTo>
                  <a:cubicBezTo>
                    <a:pt x="368300" y="346075"/>
                    <a:pt x="354965" y="335915"/>
                    <a:pt x="327025" y="359410"/>
                  </a:cubicBezTo>
                  <a:cubicBezTo>
                    <a:pt x="293370" y="341630"/>
                    <a:pt x="296545" y="333375"/>
                    <a:pt x="266700" y="354330"/>
                  </a:cubicBezTo>
                  <a:cubicBezTo>
                    <a:pt x="259715" y="342900"/>
                    <a:pt x="253365" y="331470"/>
                    <a:pt x="246380" y="320040"/>
                  </a:cubicBezTo>
                  <a:cubicBezTo>
                    <a:pt x="173355" y="307975"/>
                    <a:pt x="207010" y="382905"/>
                    <a:pt x="216535" y="386715"/>
                  </a:cubicBezTo>
                  <a:cubicBezTo>
                    <a:pt x="220345" y="452120"/>
                    <a:pt x="218440" y="519430"/>
                    <a:pt x="220980" y="584835"/>
                  </a:cubicBezTo>
                  <a:cubicBezTo>
                    <a:pt x="203200" y="588645"/>
                    <a:pt x="203200" y="589280"/>
                    <a:pt x="184785" y="581660"/>
                  </a:cubicBezTo>
                  <a:cubicBezTo>
                    <a:pt x="217170" y="478790"/>
                    <a:pt x="132080" y="381635"/>
                    <a:pt x="150495" y="281305"/>
                  </a:cubicBezTo>
                  <a:cubicBezTo>
                    <a:pt x="176530" y="188595"/>
                    <a:pt x="277495" y="156210"/>
                    <a:pt x="364490" y="170180"/>
                  </a:cubicBezTo>
                  <a:cubicBezTo>
                    <a:pt x="437515" y="178435"/>
                    <a:pt x="478155" y="247650"/>
                    <a:pt x="485140" y="314325"/>
                  </a:cubicBezTo>
                  <a:cubicBezTo>
                    <a:pt x="493395" y="430530"/>
                    <a:pt x="337820" y="475615"/>
                    <a:pt x="340360" y="595630"/>
                  </a:cubicBezTo>
                  <a:close/>
                  <a:moveTo>
                    <a:pt x="325755" y="644525"/>
                  </a:moveTo>
                  <a:cubicBezTo>
                    <a:pt x="270510" y="646430"/>
                    <a:pt x="215900" y="626745"/>
                    <a:pt x="161925" y="631190"/>
                  </a:cubicBezTo>
                  <a:cubicBezTo>
                    <a:pt x="137795" y="666750"/>
                    <a:pt x="304165" y="661035"/>
                    <a:pt x="325120" y="671195"/>
                  </a:cubicBezTo>
                  <a:cubicBezTo>
                    <a:pt x="360680" y="675640"/>
                    <a:pt x="353695" y="645160"/>
                    <a:pt x="325755" y="644525"/>
                  </a:cubicBezTo>
                  <a:close/>
                  <a:moveTo>
                    <a:pt x="176530" y="681990"/>
                  </a:moveTo>
                  <a:cubicBezTo>
                    <a:pt x="167005" y="729615"/>
                    <a:pt x="273050" y="708025"/>
                    <a:pt x="304165" y="720725"/>
                  </a:cubicBezTo>
                  <a:cubicBezTo>
                    <a:pt x="378460" y="691515"/>
                    <a:pt x="199390" y="686435"/>
                    <a:pt x="176530" y="681990"/>
                  </a:cubicBezTo>
                  <a:close/>
                  <a:moveTo>
                    <a:pt x="555625" y="214630"/>
                  </a:moveTo>
                  <a:cubicBezTo>
                    <a:pt x="588010" y="198755"/>
                    <a:pt x="614045" y="179705"/>
                    <a:pt x="647700" y="162560"/>
                  </a:cubicBezTo>
                  <a:cubicBezTo>
                    <a:pt x="629285" y="140335"/>
                    <a:pt x="513080" y="196850"/>
                    <a:pt x="555625" y="214630"/>
                  </a:cubicBezTo>
                  <a:close/>
                  <a:moveTo>
                    <a:pt x="0" y="465455"/>
                  </a:moveTo>
                  <a:cubicBezTo>
                    <a:pt x="14605" y="500380"/>
                    <a:pt x="64135" y="459105"/>
                    <a:pt x="78105" y="439420"/>
                  </a:cubicBezTo>
                  <a:cubicBezTo>
                    <a:pt x="49530" y="413385"/>
                    <a:pt x="29210" y="454660"/>
                    <a:pt x="0" y="465455"/>
                  </a:cubicBezTo>
                  <a:close/>
                  <a:moveTo>
                    <a:pt x="30480" y="86360"/>
                  </a:moveTo>
                  <a:cubicBezTo>
                    <a:pt x="35560" y="98425"/>
                    <a:pt x="99060" y="177800"/>
                    <a:pt x="105410" y="149860"/>
                  </a:cubicBezTo>
                  <a:cubicBezTo>
                    <a:pt x="90170" y="130175"/>
                    <a:pt x="60325" y="67945"/>
                    <a:pt x="30480" y="86360"/>
                  </a:cubicBezTo>
                  <a:close/>
                  <a:moveTo>
                    <a:pt x="351790" y="76200"/>
                  </a:moveTo>
                  <a:cubicBezTo>
                    <a:pt x="374015" y="69215"/>
                    <a:pt x="363220" y="30480"/>
                    <a:pt x="369570" y="11430"/>
                  </a:cubicBezTo>
                  <a:cubicBezTo>
                    <a:pt x="370205" y="5080"/>
                    <a:pt x="364490" y="0"/>
                    <a:pt x="357505" y="0"/>
                  </a:cubicBezTo>
                  <a:cubicBezTo>
                    <a:pt x="335915" y="635"/>
                    <a:pt x="345440" y="30480"/>
                    <a:pt x="342265" y="45085"/>
                  </a:cubicBezTo>
                  <a:cubicBezTo>
                    <a:pt x="342265" y="45085"/>
                    <a:pt x="342265" y="45085"/>
                    <a:pt x="342900" y="45085"/>
                  </a:cubicBezTo>
                  <a:cubicBezTo>
                    <a:pt x="342265" y="55245"/>
                    <a:pt x="336550" y="75565"/>
                    <a:pt x="351790" y="76200"/>
                  </a:cubicBezTo>
                  <a:close/>
                  <a:moveTo>
                    <a:pt x="519430" y="487045"/>
                  </a:moveTo>
                  <a:cubicBezTo>
                    <a:pt x="540385" y="495935"/>
                    <a:pt x="566420" y="540385"/>
                    <a:pt x="589280" y="520700"/>
                  </a:cubicBezTo>
                  <a:cubicBezTo>
                    <a:pt x="585470" y="502920"/>
                    <a:pt x="500380" y="438785"/>
                    <a:pt x="519430" y="48704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5" name="Google Shape;255;p5"/>
            <p:cNvSpPr/>
            <p:nvPr/>
          </p:nvSpPr>
          <p:spPr>
            <a:xfrm>
              <a:off x="5200465" y="821938"/>
              <a:ext cx="313748" cy="356086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6" name="Google Shape;256;p5"/>
            <p:cNvSpPr/>
            <p:nvPr/>
          </p:nvSpPr>
          <p:spPr>
            <a:xfrm rot="-988374">
              <a:off x="8793699" y="981136"/>
              <a:ext cx="395858" cy="320125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7" name="Google Shape;257;p5"/>
            <p:cNvSpPr/>
            <p:nvPr/>
          </p:nvSpPr>
          <p:spPr>
            <a:xfrm rot="1179229">
              <a:off x="6978602" y="547675"/>
              <a:ext cx="347146" cy="378286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8" name="Google Shape;258;p5"/>
            <p:cNvSpPr/>
            <p:nvPr/>
          </p:nvSpPr>
          <p:spPr>
            <a:xfrm>
              <a:off x="980841" y="910413"/>
              <a:ext cx="326644" cy="367792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9" name="Google Shape;259;p5"/>
            <p:cNvSpPr/>
            <p:nvPr/>
          </p:nvSpPr>
          <p:spPr>
            <a:xfrm>
              <a:off x="8699186" y="523462"/>
              <a:ext cx="403969" cy="323646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60" name="Google Shape;260;p5"/>
            <p:cNvSpPr/>
            <p:nvPr/>
          </p:nvSpPr>
          <p:spPr>
            <a:xfrm>
              <a:off x="6870722" y="1009504"/>
              <a:ext cx="256151" cy="229019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61" name="Google Shape;261;p5"/>
            <p:cNvSpPr/>
            <p:nvPr/>
          </p:nvSpPr>
          <p:spPr>
            <a:xfrm rot="-2424567">
              <a:off x="1204048" y="475241"/>
              <a:ext cx="211213" cy="278694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62" name="Google Shape;262;p5"/>
            <p:cNvSpPr/>
            <p:nvPr/>
          </p:nvSpPr>
          <p:spPr>
            <a:xfrm>
              <a:off x="7556769" y="607048"/>
              <a:ext cx="402022" cy="236475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263" name="Google Shape;263;p5"/>
            <p:cNvGrpSpPr/>
            <p:nvPr/>
          </p:nvGrpSpPr>
          <p:grpSpPr>
            <a:xfrm rot="890855">
              <a:off x="3181660" y="515636"/>
              <a:ext cx="370663" cy="217580"/>
              <a:chOff x="1429156" y="1387535"/>
              <a:chExt cx="657769" cy="386112"/>
            </a:xfrm>
          </p:grpSpPr>
          <p:sp>
            <p:nvSpPr>
              <p:cNvPr id="264" name="Google Shape;264;p5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65" name="Google Shape;265;p5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266" name="Google Shape;266;p5"/>
            <p:cNvSpPr/>
            <p:nvPr/>
          </p:nvSpPr>
          <p:spPr>
            <a:xfrm rot="-2499483">
              <a:off x="4165391" y="919169"/>
              <a:ext cx="428994" cy="113072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67" name="Google Shape;267;p5"/>
            <p:cNvSpPr/>
            <p:nvPr/>
          </p:nvSpPr>
          <p:spPr>
            <a:xfrm>
              <a:off x="674582" y="523294"/>
              <a:ext cx="375105" cy="294447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268" name="Google Shape;268;p5"/>
            <p:cNvGrpSpPr/>
            <p:nvPr/>
          </p:nvGrpSpPr>
          <p:grpSpPr>
            <a:xfrm>
              <a:off x="3707787" y="505390"/>
              <a:ext cx="212392" cy="256778"/>
              <a:chOff x="1010452" y="1144365"/>
              <a:chExt cx="376916" cy="455685"/>
            </a:xfrm>
          </p:grpSpPr>
          <p:sp>
            <p:nvSpPr>
              <p:cNvPr id="269" name="Google Shape;269;p5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70" name="Google Shape;270;p5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271" name="Google Shape;271;p5"/>
            <p:cNvSpPr/>
            <p:nvPr/>
          </p:nvSpPr>
          <p:spPr>
            <a:xfrm rot="-1100489">
              <a:off x="8420309" y="672386"/>
              <a:ext cx="223722" cy="226855"/>
            </a:xfrm>
            <a:custGeom>
              <a:avLst/>
              <a:gdLst/>
              <a:ahLst/>
              <a:cxnLst/>
              <a:rect l="l" t="t" r="r" b="b"/>
              <a:pathLst>
                <a:path w="461644" h="468109" extrusionOk="0">
                  <a:moveTo>
                    <a:pt x="313055" y="28998"/>
                  </a:moveTo>
                  <a:cubicBezTo>
                    <a:pt x="261620" y="-13547"/>
                    <a:pt x="187960" y="-4022"/>
                    <a:pt x="131445" y="23918"/>
                  </a:cubicBezTo>
                  <a:cubicBezTo>
                    <a:pt x="158750" y="209973"/>
                    <a:pt x="74295" y="277918"/>
                    <a:pt x="0" y="435398"/>
                  </a:cubicBezTo>
                  <a:cubicBezTo>
                    <a:pt x="26670" y="495088"/>
                    <a:pt x="107314" y="453178"/>
                    <a:pt x="158750" y="461433"/>
                  </a:cubicBezTo>
                  <a:cubicBezTo>
                    <a:pt x="257810" y="439208"/>
                    <a:pt x="367664" y="470323"/>
                    <a:pt x="461645" y="435398"/>
                  </a:cubicBezTo>
                  <a:cubicBezTo>
                    <a:pt x="369570" y="280458"/>
                    <a:pt x="297814" y="222038"/>
                    <a:pt x="313055" y="28998"/>
                  </a:cubicBezTo>
                  <a:close/>
                  <a:moveTo>
                    <a:pt x="270510" y="39158"/>
                  </a:moveTo>
                  <a:cubicBezTo>
                    <a:pt x="237489" y="54398"/>
                    <a:pt x="205105" y="51858"/>
                    <a:pt x="172085" y="38523"/>
                  </a:cubicBezTo>
                  <a:cubicBezTo>
                    <a:pt x="197485" y="14393"/>
                    <a:pt x="243205" y="16933"/>
                    <a:pt x="270510" y="39158"/>
                  </a:cubicBezTo>
                  <a:close/>
                  <a:moveTo>
                    <a:pt x="160655" y="63923"/>
                  </a:moveTo>
                  <a:cubicBezTo>
                    <a:pt x="203835" y="69638"/>
                    <a:pt x="242570" y="70273"/>
                    <a:pt x="287020" y="64558"/>
                  </a:cubicBezTo>
                  <a:cubicBezTo>
                    <a:pt x="301625" y="119803"/>
                    <a:pt x="283845" y="182033"/>
                    <a:pt x="306070" y="232833"/>
                  </a:cubicBezTo>
                  <a:cubicBezTo>
                    <a:pt x="314325" y="244898"/>
                    <a:pt x="330835" y="258868"/>
                    <a:pt x="321310" y="274743"/>
                  </a:cubicBezTo>
                  <a:cubicBezTo>
                    <a:pt x="258445" y="376978"/>
                    <a:pt x="194310" y="273473"/>
                    <a:pt x="116839" y="281728"/>
                  </a:cubicBezTo>
                  <a:cubicBezTo>
                    <a:pt x="172085" y="168063"/>
                    <a:pt x="155575" y="180763"/>
                    <a:pt x="160655" y="63923"/>
                  </a:cubicBezTo>
                  <a:close/>
                  <a:moveTo>
                    <a:pt x="350520" y="430318"/>
                  </a:moveTo>
                  <a:cubicBezTo>
                    <a:pt x="243839" y="425238"/>
                    <a:pt x="137795" y="444923"/>
                    <a:pt x="31750" y="441113"/>
                  </a:cubicBezTo>
                  <a:cubicBezTo>
                    <a:pt x="123189" y="141393"/>
                    <a:pt x="212089" y="450003"/>
                    <a:pt x="340360" y="284903"/>
                  </a:cubicBezTo>
                  <a:cubicBezTo>
                    <a:pt x="373380" y="329353"/>
                    <a:pt x="400685" y="368088"/>
                    <a:pt x="425450" y="415713"/>
                  </a:cubicBezTo>
                  <a:cubicBezTo>
                    <a:pt x="418464" y="425238"/>
                    <a:pt x="368935" y="431588"/>
                    <a:pt x="350520" y="430318"/>
                  </a:cubicBezTo>
                  <a:close/>
                  <a:moveTo>
                    <a:pt x="275589" y="413173"/>
                  </a:moveTo>
                  <a:cubicBezTo>
                    <a:pt x="280670" y="396663"/>
                    <a:pt x="275589" y="382058"/>
                    <a:pt x="274320" y="363643"/>
                  </a:cubicBezTo>
                  <a:cubicBezTo>
                    <a:pt x="203200" y="347768"/>
                    <a:pt x="209550" y="449368"/>
                    <a:pt x="275589" y="413173"/>
                  </a:cubicBezTo>
                  <a:close/>
                  <a:moveTo>
                    <a:pt x="250189" y="403648"/>
                  </a:moveTo>
                  <a:cubicBezTo>
                    <a:pt x="236855" y="403013"/>
                    <a:pt x="242570" y="390313"/>
                    <a:pt x="252095" y="387773"/>
                  </a:cubicBezTo>
                  <a:cubicBezTo>
                    <a:pt x="264160" y="389678"/>
                    <a:pt x="259714" y="403013"/>
                    <a:pt x="250189" y="403648"/>
                  </a:cubicBezTo>
                  <a:close/>
                  <a:moveTo>
                    <a:pt x="160020" y="336338"/>
                  </a:moveTo>
                  <a:cubicBezTo>
                    <a:pt x="121920" y="334433"/>
                    <a:pt x="120014" y="387138"/>
                    <a:pt x="158750" y="385233"/>
                  </a:cubicBezTo>
                  <a:cubicBezTo>
                    <a:pt x="191770" y="387773"/>
                    <a:pt x="194310" y="335703"/>
                    <a:pt x="160020" y="336338"/>
                  </a:cubicBezTo>
                  <a:close/>
                  <a:moveTo>
                    <a:pt x="153035" y="363008"/>
                  </a:moveTo>
                  <a:cubicBezTo>
                    <a:pt x="160020" y="361103"/>
                    <a:pt x="163830" y="354118"/>
                    <a:pt x="167639" y="365548"/>
                  </a:cubicBezTo>
                  <a:cubicBezTo>
                    <a:pt x="161289" y="366183"/>
                    <a:pt x="155575" y="370628"/>
                    <a:pt x="153035" y="363008"/>
                  </a:cubicBezTo>
                  <a:close/>
                  <a:moveTo>
                    <a:pt x="235585" y="262678"/>
                  </a:moveTo>
                  <a:cubicBezTo>
                    <a:pt x="268605" y="265218"/>
                    <a:pt x="281305" y="215053"/>
                    <a:pt x="240030" y="211243"/>
                  </a:cubicBezTo>
                  <a:cubicBezTo>
                    <a:pt x="203200" y="206798"/>
                    <a:pt x="203835" y="257598"/>
                    <a:pt x="235585" y="262678"/>
                  </a:cubicBezTo>
                  <a:close/>
                  <a:moveTo>
                    <a:pt x="248285" y="235373"/>
                  </a:moveTo>
                  <a:cubicBezTo>
                    <a:pt x="242570" y="240453"/>
                    <a:pt x="237489" y="246803"/>
                    <a:pt x="232410" y="238548"/>
                  </a:cubicBezTo>
                  <a:cubicBezTo>
                    <a:pt x="231139" y="228388"/>
                    <a:pt x="240664" y="230293"/>
                    <a:pt x="248285" y="235373"/>
                  </a:cubicBezTo>
                  <a:close/>
                  <a:moveTo>
                    <a:pt x="224155" y="133138"/>
                  </a:moveTo>
                  <a:cubicBezTo>
                    <a:pt x="224789" y="115993"/>
                    <a:pt x="196214" y="108373"/>
                    <a:pt x="193675" y="129328"/>
                  </a:cubicBezTo>
                  <a:cubicBezTo>
                    <a:pt x="190500" y="154093"/>
                    <a:pt x="222250" y="155998"/>
                    <a:pt x="224155" y="1331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72" name="Google Shape;272;p5"/>
            <p:cNvSpPr/>
            <p:nvPr/>
          </p:nvSpPr>
          <p:spPr>
            <a:xfrm>
              <a:off x="3572521" y="981550"/>
              <a:ext cx="255529" cy="288428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73" name="Google Shape;273;p5"/>
            <p:cNvSpPr/>
            <p:nvPr/>
          </p:nvSpPr>
          <p:spPr>
            <a:xfrm rot="1800079">
              <a:off x="8229930" y="1002016"/>
              <a:ext cx="198020" cy="248076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74" name="Google Shape;274;p5"/>
            <p:cNvSpPr/>
            <p:nvPr/>
          </p:nvSpPr>
          <p:spPr>
            <a:xfrm>
              <a:off x="3943429" y="927518"/>
              <a:ext cx="163399" cy="257295"/>
            </a:xfrm>
            <a:custGeom>
              <a:avLst/>
              <a:gdLst/>
              <a:ahLst/>
              <a:cxnLst/>
              <a:rect l="l" t="t" r="r" b="b"/>
              <a:pathLst>
                <a:path w="336906" h="530506" extrusionOk="0">
                  <a:moveTo>
                    <a:pt x="136525" y="96168"/>
                  </a:moveTo>
                  <a:cubicBezTo>
                    <a:pt x="113030" y="223803"/>
                    <a:pt x="24130" y="329848"/>
                    <a:pt x="0" y="458118"/>
                  </a:cubicBezTo>
                  <a:cubicBezTo>
                    <a:pt x="60960" y="713388"/>
                    <a:pt x="264795" y="217453"/>
                    <a:pt x="278765" y="141253"/>
                  </a:cubicBezTo>
                  <a:cubicBezTo>
                    <a:pt x="291465" y="75213"/>
                    <a:pt x="152400" y="18698"/>
                    <a:pt x="136525" y="96168"/>
                  </a:cubicBezTo>
                  <a:close/>
                  <a:moveTo>
                    <a:pt x="69850" y="504473"/>
                  </a:moveTo>
                  <a:cubicBezTo>
                    <a:pt x="-16510" y="531778"/>
                    <a:pt x="43815" y="378743"/>
                    <a:pt x="63500" y="342548"/>
                  </a:cubicBezTo>
                  <a:cubicBezTo>
                    <a:pt x="111760" y="336833"/>
                    <a:pt x="138430" y="339373"/>
                    <a:pt x="164465" y="352073"/>
                  </a:cubicBezTo>
                  <a:cubicBezTo>
                    <a:pt x="137795" y="404778"/>
                    <a:pt x="107315" y="458753"/>
                    <a:pt x="69850" y="504473"/>
                  </a:cubicBezTo>
                  <a:close/>
                  <a:moveTo>
                    <a:pt x="182245" y="318418"/>
                  </a:moveTo>
                  <a:cubicBezTo>
                    <a:pt x="149860" y="327308"/>
                    <a:pt x="116205" y="321593"/>
                    <a:pt x="80645" y="319053"/>
                  </a:cubicBezTo>
                  <a:cubicBezTo>
                    <a:pt x="100330" y="253013"/>
                    <a:pt x="133350" y="192053"/>
                    <a:pt x="159385" y="127918"/>
                  </a:cubicBezTo>
                  <a:cubicBezTo>
                    <a:pt x="189230" y="139348"/>
                    <a:pt x="217170" y="150143"/>
                    <a:pt x="245110" y="161573"/>
                  </a:cubicBezTo>
                  <a:cubicBezTo>
                    <a:pt x="244475" y="190148"/>
                    <a:pt x="216535" y="259998"/>
                    <a:pt x="182245" y="318418"/>
                  </a:cubicBezTo>
                  <a:close/>
                  <a:moveTo>
                    <a:pt x="248285" y="134268"/>
                  </a:moveTo>
                  <a:cubicBezTo>
                    <a:pt x="222885" y="140618"/>
                    <a:pt x="121920" y="93628"/>
                    <a:pt x="187960" y="80928"/>
                  </a:cubicBezTo>
                  <a:cubicBezTo>
                    <a:pt x="208915" y="83468"/>
                    <a:pt x="281940" y="105693"/>
                    <a:pt x="248285" y="134268"/>
                  </a:cubicBezTo>
                  <a:close/>
                  <a:moveTo>
                    <a:pt x="295275" y="283"/>
                  </a:moveTo>
                  <a:cubicBezTo>
                    <a:pt x="224155" y="-6067"/>
                    <a:pt x="259715" y="96803"/>
                    <a:pt x="311785" y="73308"/>
                  </a:cubicBezTo>
                  <a:cubicBezTo>
                    <a:pt x="353695" y="53623"/>
                    <a:pt x="339725" y="-1622"/>
                    <a:pt x="295275" y="283"/>
                  </a:cubicBezTo>
                  <a:close/>
                  <a:moveTo>
                    <a:pt x="274320" y="30763"/>
                  </a:moveTo>
                  <a:cubicBezTo>
                    <a:pt x="290830" y="26318"/>
                    <a:pt x="303530" y="14253"/>
                    <a:pt x="317500" y="26318"/>
                  </a:cubicBezTo>
                  <a:cubicBezTo>
                    <a:pt x="329565" y="56163"/>
                    <a:pt x="273685" y="75848"/>
                    <a:pt x="274320" y="30763"/>
                  </a:cubicBezTo>
                  <a:close/>
                  <a:moveTo>
                    <a:pt x="210820" y="187608"/>
                  </a:moveTo>
                  <a:cubicBezTo>
                    <a:pt x="212090" y="151413"/>
                    <a:pt x="158115" y="146333"/>
                    <a:pt x="156210" y="186338"/>
                  </a:cubicBezTo>
                  <a:cubicBezTo>
                    <a:pt x="155575" y="216183"/>
                    <a:pt x="209550" y="217453"/>
                    <a:pt x="210820" y="187608"/>
                  </a:cubicBezTo>
                  <a:close/>
                  <a:moveTo>
                    <a:pt x="187960" y="180623"/>
                  </a:moveTo>
                  <a:cubicBezTo>
                    <a:pt x="193040" y="185068"/>
                    <a:pt x="189230" y="186973"/>
                    <a:pt x="186055" y="190783"/>
                  </a:cubicBezTo>
                  <a:cubicBezTo>
                    <a:pt x="179705" y="185068"/>
                    <a:pt x="183515" y="184433"/>
                    <a:pt x="187960" y="180623"/>
                  </a:cubicBezTo>
                  <a:close/>
                  <a:moveTo>
                    <a:pt x="167005" y="229518"/>
                  </a:moveTo>
                  <a:cubicBezTo>
                    <a:pt x="139700" y="230153"/>
                    <a:pt x="128270" y="275873"/>
                    <a:pt x="164465" y="276508"/>
                  </a:cubicBezTo>
                  <a:cubicBezTo>
                    <a:pt x="196215" y="277143"/>
                    <a:pt x="193675" y="232058"/>
                    <a:pt x="167005" y="22951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75" name="Google Shape;275;p5"/>
            <p:cNvSpPr/>
            <p:nvPr/>
          </p:nvSpPr>
          <p:spPr>
            <a:xfrm>
              <a:off x="4038156" y="505004"/>
              <a:ext cx="340006" cy="361563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76" name="Google Shape;276;p5"/>
            <p:cNvSpPr/>
            <p:nvPr/>
          </p:nvSpPr>
          <p:spPr>
            <a:xfrm>
              <a:off x="2854633" y="688547"/>
              <a:ext cx="416637" cy="259709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77" name="Google Shape;277;p5"/>
            <p:cNvSpPr/>
            <p:nvPr/>
          </p:nvSpPr>
          <p:spPr>
            <a:xfrm rot="-1252057">
              <a:off x="6497159" y="534061"/>
              <a:ext cx="204722" cy="302187"/>
            </a:xfrm>
            <a:custGeom>
              <a:avLst/>
              <a:gdLst/>
              <a:ahLst/>
              <a:cxnLst/>
              <a:rect l="l" t="t" r="r" b="b"/>
              <a:pathLst>
                <a:path w="422747" h="624012" extrusionOk="0">
                  <a:moveTo>
                    <a:pt x="410845" y="259621"/>
                  </a:moveTo>
                  <a:cubicBezTo>
                    <a:pt x="398145" y="183421"/>
                    <a:pt x="422275" y="81821"/>
                    <a:pt x="377825" y="18321"/>
                  </a:cubicBezTo>
                  <a:cubicBezTo>
                    <a:pt x="294640" y="-22319"/>
                    <a:pt x="191770" y="15781"/>
                    <a:pt x="103505" y="26576"/>
                  </a:cubicBezTo>
                  <a:cubicBezTo>
                    <a:pt x="76836" y="36101"/>
                    <a:pt x="38100" y="32291"/>
                    <a:pt x="17780" y="51976"/>
                  </a:cubicBezTo>
                  <a:cubicBezTo>
                    <a:pt x="17145" y="62771"/>
                    <a:pt x="5715" y="62771"/>
                    <a:pt x="0" y="72931"/>
                  </a:cubicBezTo>
                  <a:cubicBezTo>
                    <a:pt x="19686" y="229776"/>
                    <a:pt x="7620" y="389161"/>
                    <a:pt x="13970" y="547276"/>
                  </a:cubicBezTo>
                  <a:cubicBezTo>
                    <a:pt x="-6350" y="657766"/>
                    <a:pt x="162561" y="615856"/>
                    <a:pt x="227330" y="617761"/>
                  </a:cubicBezTo>
                  <a:cubicBezTo>
                    <a:pt x="270511" y="592361"/>
                    <a:pt x="426086" y="628556"/>
                    <a:pt x="422275" y="570771"/>
                  </a:cubicBezTo>
                  <a:cubicBezTo>
                    <a:pt x="424815" y="467266"/>
                    <a:pt x="416561" y="363126"/>
                    <a:pt x="410845" y="259621"/>
                  </a:cubicBezTo>
                  <a:close/>
                  <a:moveTo>
                    <a:pt x="353061" y="579026"/>
                  </a:moveTo>
                  <a:cubicBezTo>
                    <a:pt x="288925" y="577121"/>
                    <a:pt x="60961" y="637446"/>
                    <a:pt x="38736" y="575851"/>
                  </a:cubicBezTo>
                  <a:cubicBezTo>
                    <a:pt x="143511" y="579026"/>
                    <a:pt x="248286" y="572676"/>
                    <a:pt x="353061" y="574581"/>
                  </a:cubicBezTo>
                  <a:cubicBezTo>
                    <a:pt x="353061" y="575851"/>
                    <a:pt x="353061" y="577121"/>
                    <a:pt x="353061" y="579026"/>
                  </a:cubicBezTo>
                  <a:close/>
                  <a:moveTo>
                    <a:pt x="361315" y="547911"/>
                  </a:moveTo>
                  <a:cubicBezTo>
                    <a:pt x="252095" y="555531"/>
                    <a:pt x="144145" y="561881"/>
                    <a:pt x="35561" y="551086"/>
                  </a:cubicBezTo>
                  <a:cubicBezTo>
                    <a:pt x="39370" y="392971"/>
                    <a:pt x="33020" y="236761"/>
                    <a:pt x="27305" y="79281"/>
                  </a:cubicBezTo>
                  <a:cubicBezTo>
                    <a:pt x="112395" y="27846"/>
                    <a:pt x="231775" y="25941"/>
                    <a:pt x="329565" y="25941"/>
                  </a:cubicBezTo>
                  <a:cubicBezTo>
                    <a:pt x="369570" y="197391"/>
                    <a:pt x="365761" y="373286"/>
                    <a:pt x="361315" y="547911"/>
                  </a:cubicBezTo>
                  <a:close/>
                  <a:moveTo>
                    <a:pt x="377190" y="141511"/>
                  </a:moveTo>
                  <a:cubicBezTo>
                    <a:pt x="360045" y="110396"/>
                    <a:pt x="364490" y="76106"/>
                    <a:pt x="356870" y="41816"/>
                  </a:cubicBezTo>
                  <a:cubicBezTo>
                    <a:pt x="381000" y="13241"/>
                    <a:pt x="381000" y="121826"/>
                    <a:pt x="377190" y="141511"/>
                  </a:cubicBezTo>
                  <a:close/>
                  <a:moveTo>
                    <a:pt x="397511" y="544736"/>
                  </a:moveTo>
                  <a:cubicBezTo>
                    <a:pt x="372745" y="497746"/>
                    <a:pt x="394336" y="431071"/>
                    <a:pt x="387350" y="376461"/>
                  </a:cubicBezTo>
                  <a:cubicBezTo>
                    <a:pt x="401955" y="370746"/>
                    <a:pt x="402590" y="530766"/>
                    <a:pt x="397511" y="544736"/>
                  </a:cubicBezTo>
                  <a:close/>
                  <a:moveTo>
                    <a:pt x="302895" y="182786"/>
                  </a:moveTo>
                  <a:cubicBezTo>
                    <a:pt x="313690" y="183421"/>
                    <a:pt x="331470" y="173896"/>
                    <a:pt x="320675" y="162466"/>
                  </a:cubicBezTo>
                  <a:cubicBezTo>
                    <a:pt x="297180" y="138336"/>
                    <a:pt x="309880" y="104046"/>
                    <a:pt x="300355" y="74836"/>
                  </a:cubicBezTo>
                  <a:cubicBezTo>
                    <a:pt x="307340" y="35466"/>
                    <a:pt x="90170" y="76741"/>
                    <a:pt x="59690" y="81821"/>
                  </a:cubicBezTo>
                  <a:cubicBezTo>
                    <a:pt x="48261" y="119921"/>
                    <a:pt x="77470" y="152941"/>
                    <a:pt x="62865" y="194851"/>
                  </a:cubicBezTo>
                  <a:cubicBezTo>
                    <a:pt x="148590" y="206916"/>
                    <a:pt x="211455" y="177071"/>
                    <a:pt x="302895" y="182786"/>
                  </a:cubicBezTo>
                  <a:close/>
                  <a:moveTo>
                    <a:pt x="282575" y="83091"/>
                  </a:moveTo>
                  <a:cubicBezTo>
                    <a:pt x="292100" y="105316"/>
                    <a:pt x="287655" y="127541"/>
                    <a:pt x="290830" y="149131"/>
                  </a:cubicBezTo>
                  <a:cubicBezTo>
                    <a:pt x="227965" y="172626"/>
                    <a:pt x="154940" y="172626"/>
                    <a:pt x="87630" y="174531"/>
                  </a:cubicBezTo>
                  <a:cubicBezTo>
                    <a:pt x="75565" y="151671"/>
                    <a:pt x="83820" y="128176"/>
                    <a:pt x="72390" y="104046"/>
                  </a:cubicBezTo>
                  <a:cubicBezTo>
                    <a:pt x="140970" y="86266"/>
                    <a:pt x="212725" y="81821"/>
                    <a:pt x="282575" y="83091"/>
                  </a:cubicBezTo>
                  <a:close/>
                  <a:moveTo>
                    <a:pt x="274955" y="383446"/>
                  </a:moveTo>
                  <a:cubicBezTo>
                    <a:pt x="257811" y="411386"/>
                    <a:pt x="281305" y="441866"/>
                    <a:pt x="268605" y="477426"/>
                  </a:cubicBezTo>
                  <a:cubicBezTo>
                    <a:pt x="244475" y="452026"/>
                    <a:pt x="215900" y="479331"/>
                    <a:pt x="189865" y="461551"/>
                  </a:cubicBezTo>
                  <a:cubicBezTo>
                    <a:pt x="175261" y="454566"/>
                    <a:pt x="163195" y="458376"/>
                    <a:pt x="153036" y="471076"/>
                  </a:cubicBezTo>
                  <a:cubicBezTo>
                    <a:pt x="159386" y="509176"/>
                    <a:pt x="156845" y="525686"/>
                    <a:pt x="204470" y="518066"/>
                  </a:cubicBezTo>
                  <a:cubicBezTo>
                    <a:pt x="208280" y="509811"/>
                    <a:pt x="212725" y="500921"/>
                    <a:pt x="218440" y="490761"/>
                  </a:cubicBezTo>
                  <a:cubicBezTo>
                    <a:pt x="223520" y="501556"/>
                    <a:pt x="227330" y="510446"/>
                    <a:pt x="232411" y="521241"/>
                  </a:cubicBezTo>
                  <a:cubicBezTo>
                    <a:pt x="243840" y="517431"/>
                    <a:pt x="253365" y="513621"/>
                    <a:pt x="263525" y="510446"/>
                  </a:cubicBezTo>
                  <a:cubicBezTo>
                    <a:pt x="290195" y="526321"/>
                    <a:pt x="290195" y="526321"/>
                    <a:pt x="328295" y="509811"/>
                  </a:cubicBezTo>
                  <a:cubicBezTo>
                    <a:pt x="327661" y="468536"/>
                    <a:pt x="347345" y="349791"/>
                    <a:pt x="274955" y="383446"/>
                  </a:cubicBezTo>
                  <a:close/>
                  <a:moveTo>
                    <a:pt x="193040" y="500921"/>
                  </a:moveTo>
                  <a:cubicBezTo>
                    <a:pt x="177800" y="500921"/>
                    <a:pt x="173990" y="498381"/>
                    <a:pt x="173355" y="489491"/>
                  </a:cubicBezTo>
                  <a:cubicBezTo>
                    <a:pt x="176530" y="469806"/>
                    <a:pt x="203836" y="475521"/>
                    <a:pt x="193040" y="500921"/>
                  </a:cubicBezTo>
                  <a:close/>
                  <a:moveTo>
                    <a:pt x="309245" y="497111"/>
                  </a:moveTo>
                  <a:cubicBezTo>
                    <a:pt x="302261" y="498381"/>
                    <a:pt x="296545" y="499016"/>
                    <a:pt x="290830" y="499651"/>
                  </a:cubicBezTo>
                  <a:cubicBezTo>
                    <a:pt x="267970" y="379636"/>
                    <a:pt x="323215" y="357411"/>
                    <a:pt x="309245" y="497111"/>
                  </a:cubicBezTo>
                  <a:close/>
                  <a:moveTo>
                    <a:pt x="296545" y="210091"/>
                  </a:moveTo>
                  <a:cubicBezTo>
                    <a:pt x="233680" y="208186"/>
                    <a:pt x="267970" y="301531"/>
                    <a:pt x="319405" y="275496"/>
                  </a:cubicBezTo>
                  <a:cubicBezTo>
                    <a:pt x="336550" y="264066"/>
                    <a:pt x="332740" y="203741"/>
                    <a:pt x="296545" y="210091"/>
                  </a:cubicBezTo>
                  <a:close/>
                  <a:moveTo>
                    <a:pt x="297815" y="259621"/>
                  </a:moveTo>
                  <a:cubicBezTo>
                    <a:pt x="281940" y="260891"/>
                    <a:pt x="273050" y="230411"/>
                    <a:pt x="294640" y="229141"/>
                  </a:cubicBezTo>
                  <a:cubicBezTo>
                    <a:pt x="314961" y="225331"/>
                    <a:pt x="313690" y="259621"/>
                    <a:pt x="297815" y="259621"/>
                  </a:cubicBezTo>
                  <a:close/>
                  <a:moveTo>
                    <a:pt x="244475" y="359316"/>
                  </a:moveTo>
                  <a:cubicBezTo>
                    <a:pt x="244475" y="342171"/>
                    <a:pt x="245111" y="327566"/>
                    <a:pt x="244475" y="312961"/>
                  </a:cubicBezTo>
                  <a:cubicBezTo>
                    <a:pt x="243205" y="288196"/>
                    <a:pt x="198120" y="286926"/>
                    <a:pt x="201930" y="315501"/>
                  </a:cubicBezTo>
                  <a:cubicBezTo>
                    <a:pt x="203836" y="344076"/>
                    <a:pt x="207645" y="372651"/>
                    <a:pt x="244475" y="359316"/>
                  </a:cubicBezTo>
                  <a:close/>
                  <a:moveTo>
                    <a:pt x="89536" y="305976"/>
                  </a:moveTo>
                  <a:cubicBezTo>
                    <a:pt x="83186" y="326296"/>
                    <a:pt x="95886" y="344711"/>
                    <a:pt x="95250" y="365666"/>
                  </a:cubicBezTo>
                  <a:cubicBezTo>
                    <a:pt x="164465" y="385986"/>
                    <a:pt x="142240" y="276131"/>
                    <a:pt x="89536" y="305976"/>
                  </a:cubicBezTo>
                  <a:close/>
                  <a:moveTo>
                    <a:pt x="111125" y="321851"/>
                  </a:moveTo>
                  <a:cubicBezTo>
                    <a:pt x="123190" y="324391"/>
                    <a:pt x="117475" y="335186"/>
                    <a:pt x="118745" y="345346"/>
                  </a:cubicBezTo>
                  <a:cubicBezTo>
                    <a:pt x="105411" y="341536"/>
                    <a:pt x="100965" y="326931"/>
                    <a:pt x="111125" y="321851"/>
                  </a:cubicBezTo>
                  <a:close/>
                  <a:moveTo>
                    <a:pt x="136525" y="446946"/>
                  </a:moveTo>
                  <a:cubicBezTo>
                    <a:pt x="143511" y="375191"/>
                    <a:pt x="60961" y="365031"/>
                    <a:pt x="86995" y="447581"/>
                  </a:cubicBezTo>
                  <a:cubicBezTo>
                    <a:pt x="114300" y="460916"/>
                    <a:pt x="114300" y="460916"/>
                    <a:pt x="136525" y="446946"/>
                  </a:cubicBezTo>
                  <a:close/>
                  <a:moveTo>
                    <a:pt x="100330" y="420911"/>
                  </a:moveTo>
                  <a:cubicBezTo>
                    <a:pt x="104775" y="394876"/>
                    <a:pt x="135255" y="420276"/>
                    <a:pt x="120650" y="436151"/>
                  </a:cubicBezTo>
                  <a:cubicBezTo>
                    <a:pt x="109220" y="446946"/>
                    <a:pt x="99061" y="432976"/>
                    <a:pt x="100330" y="420911"/>
                  </a:cubicBezTo>
                  <a:close/>
                  <a:moveTo>
                    <a:pt x="195580" y="443136"/>
                  </a:moveTo>
                  <a:cubicBezTo>
                    <a:pt x="203200" y="439961"/>
                    <a:pt x="205105" y="432341"/>
                    <a:pt x="201295" y="418371"/>
                  </a:cubicBezTo>
                  <a:cubicBezTo>
                    <a:pt x="196850" y="387891"/>
                    <a:pt x="176530" y="387891"/>
                    <a:pt x="149861" y="392336"/>
                  </a:cubicBezTo>
                  <a:cubicBezTo>
                    <a:pt x="140336" y="422181"/>
                    <a:pt x="160655" y="461551"/>
                    <a:pt x="195580" y="443136"/>
                  </a:cubicBezTo>
                  <a:close/>
                  <a:moveTo>
                    <a:pt x="167640" y="418371"/>
                  </a:moveTo>
                  <a:cubicBezTo>
                    <a:pt x="172086" y="406306"/>
                    <a:pt x="187961" y="408846"/>
                    <a:pt x="187961" y="424086"/>
                  </a:cubicBezTo>
                  <a:cubicBezTo>
                    <a:pt x="182245" y="432341"/>
                    <a:pt x="165736" y="429801"/>
                    <a:pt x="167640" y="418371"/>
                  </a:cubicBezTo>
                  <a:close/>
                  <a:moveTo>
                    <a:pt x="153670" y="298356"/>
                  </a:moveTo>
                  <a:cubicBezTo>
                    <a:pt x="156211" y="323756"/>
                    <a:pt x="149861" y="351696"/>
                    <a:pt x="179705" y="368206"/>
                  </a:cubicBezTo>
                  <a:cubicBezTo>
                    <a:pt x="205105" y="341536"/>
                    <a:pt x="201930" y="284386"/>
                    <a:pt x="153670" y="298356"/>
                  </a:cubicBezTo>
                  <a:close/>
                  <a:moveTo>
                    <a:pt x="281940" y="293276"/>
                  </a:moveTo>
                  <a:cubicBezTo>
                    <a:pt x="253365" y="305341"/>
                    <a:pt x="274955" y="359951"/>
                    <a:pt x="304165" y="356141"/>
                  </a:cubicBezTo>
                  <a:cubicBezTo>
                    <a:pt x="340995" y="335186"/>
                    <a:pt x="321311" y="295181"/>
                    <a:pt x="281940" y="293276"/>
                  </a:cubicBezTo>
                  <a:close/>
                  <a:moveTo>
                    <a:pt x="295911" y="331376"/>
                  </a:moveTo>
                  <a:cubicBezTo>
                    <a:pt x="282575" y="330741"/>
                    <a:pt x="287020" y="317406"/>
                    <a:pt x="297180" y="311691"/>
                  </a:cubicBezTo>
                  <a:cubicBezTo>
                    <a:pt x="304800" y="321216"/>
                    <a:pt x="306070" y="326931"/>
                    <a:pt x="295911" y="331376"/>
                  </a:cubicBezTo>
                  <a:close/>
                  <a:moveTo>
                    <a:pt x="123825" y="282481"/>
                  </a:moveTo>
                  <a:cubicBezTo>
                    <a:pt x="137795" y="226601"/>
                    <a:pt x="78740" y="200566"/>
                    <a:pt x="79375" y="252001"/>
                  </a:cubicBezTo>
                  <a:cubicBezTo>
                    <a:pt x="79375" y="279306"/>
                    <a:pt x="96520" y="290101"/>
                    <a:pt x="123825" y="282481"/>
                  </a:cubicBezTo>
                  <a:close/>
                  <a:moveTo>
                    <a:pt x="98425" y="248826"/>
                  </a:moveTo>
                  <a:cubicBezTo>
                    <a:pt x="99695" y="250096"/>
                    <a:pt x="100330" y="251366"/>
                    <a:pt x="101600" y="252636"/>
                  </a:cubicBezTo>
                  <a:cubicBezTo>
                    <a:pt x="100330" y="253906"/>
                    <a:pt x="99061" y="254541"/>
                    <a:pt x="97155" y="255811"/>
                  </a:cubicBezTo>
                  <a:cubicBezTo>
                    <a:pt x="94615" y="252636"/>
                    <a:pt x="97155" y="250731"/>
                    <a:pt x="98425" y="248826"/>
                  </a:cubicBezTo>
                  <a:close/>
                  <a:moveTo>
                    <a:pt x="92075" y="494571"/>
                  </a:moveTo>
                  <a:cubicBezTo>
                    <a:pt x="85090" y="528861"/>
                    <a:pt x="130811" y="542831"/>
                    <a:pt x="140336" y="509176"/>
                  </a:cubicBezTo>
                  <a:cubicBezTo>
                    <a:pt x="157480" y="470441"/>
                    <a:pt x="92075" y="442501"/>
                    <a:pt x="92075" y="494571"/>
                  </a:cubicBezTo>
                  <a:close/>
                  <a:moveTo>
                    <a:pt x="120650" y="509176"/>
                  </a:moveTo>
                  <a:cubicBezTo>
                    <a:pt x="103505" y="511081"/>
                    <a:pt x="111125" y="487586"/>
                    <a:pt x="123190" y="483141"/>
                  </a:cubicBezTo>
                  <a:cubicBezTo>
                    <a:pt x="133986" y="490126"/>
                    <a:pt x="130811" y="503461"/>
                    <a:pt x="120650" y="509176"/>
                  </a:cubicBezTo>
                  <a:close/>
                  <a:moveTo>
                    <a:pt x="202565" y="236126"/>
                  </a:moveTo>
                  <a:cubicBezTo>
                    <a:pt x="179070" y="285656"/>
                    <a:pt x="231140" y="297721"/>
                    <a:pt x="239395" y="257716"/>
                  </a:cubicBezTo>
                  <a:cubicBezTo>
                    <a:pt x="245111" y="238666"/>
                    <a:pt x="234315" y="207551"/>
                    <a:pt x="211455" y="216441"/>
                  </a:cubicBezTo>
                  <a:cubicBezTo>
                    <a:pt x="207011" y="231046"/>
                    <a:pt x="232411" y="231046"/>
                    <a:pt x="218440" y="250731"/>
                  </a:cubicBezTo>
                  <a:cubicBezTo>
                    <a:pt x="213995" y="245651"/>
                    <a:pt x="210186" y="242476"/>
                    <a:pt x="202565" y="236126"/>
                  </a:cubicBezTo>
                  <a:close/>
                  <a:moveTo>
                    <a:pt x="168911" y="271686"/>
                  </a:moveTo>
                  <a:cubicBezTo>
                    <a:pt x="217805" y="236126"/>
                    <a:pt x="125730" y="175801"/>
                    <a:pt x="143511" y="248826"/>
                  </a:cubicBezTo>
                  <a:cubicBezTo>
                    <a:pt x="134620" y="267241"/>
                    <a:pt x="151765" y="288831"/>
                    <a:pt x="168911" y="271686"/>
                  </a:cubicBezTo>
                  <a:close/>
                  <a:moveTo>
                    <a:pt x="161925" y="243111"/>
                  </a:moveTo>
                  <a:cubicBezTo>
                    <a:pt x="161290" y="244381"/>
                    <a:pt x="161290" y="245016"/>
                    <a:pt x="160655" y="246921"/>
                  </a:cubicBezTo>
                  <a:cubicBezTo>
                    <a:pt x="159386" y="243746"/>
                    <a:pt x="158750" y="243111"/>
                    <a:pt x="161925" y="243111"/>
                  </a:cubicBezTo>
                  <a:close/>
                  <a:moveTo>
                    <a:pt x="238125" y="450121"/>
                  </a:moveTo>
                  <a:cubicBezTo>
                    <a:pt x="280036" y="441866"/>
                    <a:pt x="257811" y="388526"/>
                    <a:pt x="221615" y="387256"/>
                  </a:cubicBezTo>
                  <a:cubicBezTo>
                    <a:pt x="212725" y="409481"/>
                    <a:pt x="210820" y="448216"/>
                    <a:pt x="238125" y="450121"/>
                  </a:cubicBezTo>
                  <a:close/>
                  <a:moveTo>
                    <a:pt x="241936" y="415831"/>
                  </a:moveTo>
                  <a:cubicBezTo>
                    <a:pt x="243840" y="417736"/>
                    <a:pt x="245745" y="419641"/>
                    <a:pt x="248920" y="422816"/>
                  </a:cubicBezTo>
                  <a:cubicBezTo>
                    <a:pt x="245111" y="425991"/>
                    <a:pt x="241936" y="427896"/>
                    <a:pt x="239395" y="429801"/>
                  </a:cubicBezTo>
                  <a:cubicBezTo>
                    <a:pt x="235586" y="424086"/>
                    <a:pt x="235586" y="420276"/>
                    <a:pt x="241936" y="415831"/>
                  </a:cubicBezTo>
                  <a:close/>
                  <a:moveTo>
                    <a:pt x="272415" y="107856"/>
                  </a:moveTo>
                  <a:cubicBezTo>
                    <a:pt x="263525" y="83091"/>
                    <a:pt x="234315" y="98966"/>
                    <a:pt x="234950" y="120556"/>
                  </a:cubicBezTo>
                  <a:cubicBezTo>
                    <a:pt x="233045" y="161196"/>
                    <a:pt x="292736" y="142781"/>
                    <a:pt x="272415" y="10785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78" name="Google Shape;278;p5"/>
            <p:cNvSpPr/>
            <p:nvPr/>
          </p:nvSpPr>
          <p:spPr>
            <a:xfrm>
              <a:off x="2537776" y="539860"/>
              <a:ext cx="230803" cy="290180"/>
            </a:xfrm>
            <a:custGeom>
              <a:avLst/>
              <a:gdLst/>
              <a:ahLst/>
              <a:cxnLst/>
              <a:rect l="l" t="t" r="r" b="b"/>
              <a:pathLst>
                <a:path w="556153" h="699230" extrusionOk="0">
                  <a:moveTo>
                    <a:pt x="410424" y="391256"/>
                  </a:moveTo>
                  <a:cubicBezTo>
                    <a:pt x="574889" y="156941"/>
                    <a:pt x="291679" y="-137064"/>
                    <a:pt x="71334" y="70581"/>
                  </a:cubicBezTo>
                  <a:cubicBezTo>
                    <a:pt x="-104561" y="236316"/>
                    <a:pt x="73239" y="511271"/>
                    <a:pt x="296759" y="455391"/>
                  </a:cubicBezTo>
                  <a:cubicBezTo>
                    <a:pt x="352639" y="534131"/>
                    <a:pt x="400899" y="617316"/>
                    <a:pt x="452969" y="699231"/>
                  </a:cubicBezTo>
                  <a:cubicBezTo>
                    <a:pt x="687919" y="695421"/>
                    <a:pt x="454239" y="483331"/>
                    <a:pt x="410424" y="391256"/>
                  </a:cubicBezTo>
                  <a:close/>
                  <a:moveTo>
                    <a:pt x="33234" y="166466"/>
                  </a:moveTo>
                  <a:cubicBezTo>
                    <a:pt x="120864" y="-48164"/>
                    <a:pt x="449794" y="-11334"/>
                    <a:pt x="437094" y="238856"/>
                  </a:cubicBezTo>
                  <a:cubicBezTo>
                    <a:pt x="427569" y="553181"/>
                    <a:pt x="-57571" y="469996"/>
                    <a:pt x="33234" y="166466"/>
                  </a:cubicBezTo>
                  <a:close/>
                  <a:moveTo>
                    <a:pt x="440904" y="631286"/>
                  </a:moveTo>
                  <a:cubicBezTo>
                    <a:pt x="404074" y="569056"/>
                    <a:pt x="351369" y="511271"/>
                    <a:pt x="325969" y="443961"/>
                  </a:cubicBezTo>
                  <a:cubicBezTo>
                    <a:pt x="345654" y="433166"/>
                    <a:pt x="365974" y="422371"/>
                    <a:pt x="389469" y="410306"/>
                  </a:cubicBezTo>
                  <a:cubicBezTo>
                    <a:pt x="429474" y="468091"/>
                    <a:pt x="590129" y="620491"/>
                    <a:pt x="440904" y="631286"/>
                  </a:cubicBezTo>
                  <a:close/>
                  <a:moveTo>
                    <a:pt x="459954" y="661131"/>
                  </a:moveTo>
                  <a:cubicBezTo>
                    <a:pt x="480909" y="647796"/>
                    <a:pt x="502499" y="634461"/>
                    <a:pt x="523454" y="620491"/>
                  </a:cubicBezTo>
                  <a:cubicBezTo>
                    <a:pt x="559649" y="647161"/>
                    <a:pt x="464399" y="711931"/>
                    <a:pt x="459954" y="661131"/>
                  </a:cubicBezTo>
                  <a:close/>
                  <a:moveTo>
                    <a:pt x="233259" y="64231"/>
                  </a:moveTo>
                  <a:cubicBezTo>
                    <a:pt x="-27726" y="91536"/>
                    <a:pt x="43394" y="449676"/>
                    <a:pt x="284694" y="393161"/>
                  </a:cubicBezTo>
                  <a:cubicBezTo>
                    <a:pt x="475194" y="323311"/>
                    <a:pt x="433284" y="80106"/>
                    <a:pt x="233259" y="64231"/>
                  </a:cubicBezTo>
                  <a:close/>
                  <a:moveTo>
                    <a:pt x="242784" y="379826"/>
                  </a:moveTo>
                  <a:cubicBezTo>
                    <a:pt x="26249" y="375381"/>
                    <a:pt x="54824" y="54071"/>
                    <a:pt x="264374" y="97251"/>
                  </a:cubicBezTo>
                  <a:cubicBezTo>
                    <a:pt x="449159" y="111221"/>
                    <a:pt x="402804" y="363316"/>
                    <a:pt x="242784" y="379826"/>
                  </a:cubicBezTo>
                  <a:close/>
                  <a:moveTo>
                    <a:pt x="225639" y="156306"/>
                  </a:moveTo>
                  <a:cubicBezTo>
                    <a:pt x="252944" y="146146"/>
                    <a:pt x="271359" y="166466"/>
                    <a:pt x="297394" y="166466"/>
                  </a:cubicBezTo>
                  <a:cubicBezTo>
                    <a:pt x="308824" y="120111"/>
                    <a:pt x="169759" y="120111"/>
                    <a:pt x="225639" y="15630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79" name="Google Shape;279;p5"/>
            <p:cNvSpPr/>
            <p:nvPr/>
          </p:nvSpPr>
          <p:spPr>
            <a:xfrm>
              <a:off x="5713194" y="743996"/>
              <a:ext cx="256984" cy="24403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0" name="Google Shape;280;p5"/>
            <p:cNvSpPr/>
            <p:nvPr/>
          </p:nvSpPr>
          <p:spPr>
            <a:xfrm>
              <a:off x="2507283" y="945803"/>
              <a:ext cx="99390" cy="211075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1" name="Google Shape;281;p5"/>
            <p:cNvSpPr/>
            <p:nvPr/>
          </p:nvSpPr>
          <p:spPr>
            <a:xfrm>
              <a:off x="8045390" y="829868"/>
              <a:ext cx="135793" cy="114511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2" name="Google Shape;282;p5"/>
            <p:cNvSpPr/>
            <p:nvPr/>
          </p:nvSpPr>
          <p:spPr>
            <a:xfrm>
              <a:off x="5019180" y="1018026"/>
              <a:ext cx="99190" cy="9853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3" name="Google Shape;283;p5"/>
            <p:cNvSpPr/>
            <p:nvPr/>
          </p:nvSpPr>
          <p:spPr>
            <a:xfrm rot="9301126">
              <a:off x="6297718" y="732778"/>
              <a:ext cx="123698" cy="266216"/>
            </a:xfrm>
            <a:custGeom>
              <a:avLst/>
              <a:gdLst/>
              <a:ahLst/>
              <a:cxnLst/>
              <a:rect l="l" t="t" r="r" b="b"/>
              <a:pathLst>
                <a:path w="254831" h="548433" extrusionOk="0">
                  <a:moveTo>
                    <a:pt x="1225" y="243944"/>
                  </a:moveTo>
                  <a:cubicBezTo>
                    <a:pt x="-2584" y="153774"/>
                    <a:pt x="42500" y="76304"/>
                    <a:pt x="97110" y="7724"/>
                  </a:cubicBezTo>
                  <a:cubicBezTo>
                    <a:pt x="171406" y="-39901"/>
                    <a:pt x="226016" y="146154"/>
                    <a:pt x="245700" y="198859"/>
                  </a:cubicBezTo>
                  <a:cubicBezTo>
                    <a:pt x="276816" y="301729"/>
                    <a:pt x="217125" y="404599"/>
                    <a:pt x="233000" y="508104"/>
                  </a:cubicBezTo>
                  <a:cubicBezTo>
                    <a:pt x="238716" y="550014"/>
                    <a:pt x="205696" y="569064"/>
                    <a:pt x="201250" y="516359"/>
                  </a:cubicBezTo>
                  <a:cubicBezTo>
                    <a:pt x="164421" y="394439"/>
                    <a:pt x="-16554" y="432539"/>
                    <a:pt x="1225" y="243944"/>
                  </a:cubicBezTo>
                  <a:close/>
                  <a:moveTo>
                    <a:pt x="114891" y="236959"/>
                  </a:moveTo>
                  <a:cubicBezTo>
                    <a:pt x="103460" y="228704"/>
                    <a:pt x="21546" y="208384"/>
                    <a:pt x="57741" y="193144"/>
                  </a:cubicBezTo>
                  <a:cubicBezTo>
                    <a:pt x="78060" y="196954"/>
                    <a:pt x="88856" y="214734"/>
                    <a:pt x="111081" y="216639"/>
                  </a:cubicBezTo>
                  <a:cubicBezTo>
                    <a:pt x="108541" y="178539"/>
                    <a:pt x="97110" y="143614"/>
                    <a:pt x="105366" y="106784"/>
                  </a:cubicBezTo>
                  <a:cubicBezTo>
                    <a:pt x="111081" y="107419"/>
                    <a:pt x="116160" y="108054"/>
                    <a:pt x="120606" y="108054"/>
                  </a:cubicBezTo>
                  <a:cubicBezTo>
                    <a:pt x="123781" y="120754"/>
                    <a:pt x="126321" y="131549"/>
                    <a:pt x="129496" y="144249"/>
                  </a:cubicBezTo>
                  <a:cubicBezTo>
                    <a:pt x="182200" y="111229"/>
                    <a:pt x="146641" y="163934"/>
                    <a:pt x="130766" y="183619"/>
                  </a:cubicBezTo>
                  <a:cubicBezTo>
                    <a:pt x="135210" y="210924"/>
                    <a:pt x="135846" y="238229"/>
                    <a:pt x="149181" y="265534"/>
                  </a:cubicBezTo>
                  <a:cubicBezTo>
                    <a:pt x="163785" y="256009"/>
                    <a:pt x="167596" y="243309"/>
                    <a:pt x="186646" y="248389"/>
                  </a:cubicBezTo>
                  <a:cubicBezTo>
                    <a:pt x="175216" y="271249"/>
                    <a:pt x="149181" y="286489"/>
                    <a:pt x="154896" y="311254"/>
                  </a:cubicBezTo>
                  <a:cubicBezTo>
                    <a:pt x="171406" y="348719"/>
                    <a:pt x="172675" y="392534"/>
                    <a:pt x="204425" y="422379"/>
                  </a:cubicBezTo>
                  <a:cubicBezTo>
                    <a:pt x="252050" y="285219"/>
                    <a:pt x="233635" y="137264"/>
                    <a:pt x="136481" y="27409"/>
                  </a:cubicBezTo>
                  <a:cubicBezTo>
                    <a:pt x="86950" y="-1166"/>
                    <a:pt x="19006" y="177269"/>
                    <a:pt x="24721" y="219814"/>
                  </a:cubicBezTo>
                  <a:cubicBezTo>
                    <a:pt x="8846" y="328399"/>
                    <a:pt x="72346" y="405869"/>
                    <a:pt x="175216" y="431269"/>
                  </a:cubicBezTo>
                  <a:cubicBezTo>
                    <a:pt x="170135" y="362689"/>
                    <a:pt x="112350" y="366499"/>
                    <a:pt x="80600" y="323954"/>
                  </a:cubicBezTo>
                  <a:cubicBezTo>
                    <a:pt x="106635" y="317604"/>
                    <a:pt x="118700" y="347449"/>
                    <a:pt x="140925" y="338559"/>
                  </a:cubicBezTo>
                  <a:cubicBezTo>
                    <a:pt x="128225" y="305539"/>
                    <a:pt x="128860" y="270614"/>
                    <a:pt x="114891" y="23695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4" name="Google Shape;284;p5"/>
            <p:cNvSpPr/>
            <p:nvPr/>
          </p:nvSpPr>
          <p:spPr>
            <a:xfrm>
              <a:off x="1756780" y="575182"/>
              <a:ext cx="134585" cy="137354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5" name="Google Shape;285;p5"/>
            <p:cNvSpPr/>
            <p:nvPr/>
          </p:nvSpPr>
          <p:spPr>
            <a:xfrm>
              <a:off x="4716478" y="737980"/>
              <a:ext cx="145419" cy="160635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6" name="Google Shape;286;p5"/>
            <p:cNvSpPr/>
            <p:nvPr/>
          </p:nvSpPr>
          <p:spPr>
            <a:xfrm>
              <a:off x="1639378" y="819333"/>
              <a:ext cx="126045" cy="135687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7" name="Google Shape;287;p5"/>
            <p:cNvSpPr/>
            <p:nvPr/>
          </p:nvSpPr>
          <p:spPr>
            <a:xfrm>
              <a:off x="8172573" y="555140"/>
              <a:ext cx="115263" cy="15729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8" name="Google Shape;288;p5"/>
            <p:cNvSpPr/>
            <p:nvPr/>
          </p:nvSpPr>
          <p:spPr>
            <a:xfrm>
              <a:off x="4481735" y="547509"/>
              <a:ext cx="87093" cy="153839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9" name="Google Shape;289;p5"/>
            <p:cNvSpPr/>
            <p:nvPr/>
          </p:nvSpPr>
          <p:spPr>
            <a:xfrm>
              <a:off x="2048182" y="505004"/>
              <a:ext cx="126077" cy="173483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90" name="Google Shape;290;p5"/>
            <p:cNvSpPr/>
            <p:nvPr/>
          </p:nvSpPr>
          <p:spPr>
            <a:xfrm>
              <a:off x="126658" y="1006747"/>
              <a:ext cx="126356" cy="163706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291" name="Google Shape;291;p5"/>
            <p:cNvGrpSpPr/>
            <p:nvPr/>
          </p:nvGrpSpPr>
          <p:grpSpPr>
            <a:xfrm>
              <a:off x="7836651" y="987182"/>
              <a:ext cx="121750" cy="155749"/>
              <a:chOff x="6422295" y="3351500"/>
              <a:chExt cx="252856" cy="323399"/>
            </a:xfrm>
          </p:grpSpPr>
          <p:sp>
            <p:nvSpPr>
              <p:cNvPr id="292" name="Google Shape;292;p5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93" name="Google Shape;293;p5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294" name="Google Shape;294;p5"/>
            <p:cNvSpPr/>
            <p:nvPr/>
          </p:nvSpPr>
          <p:spPr>
            <a:xfrm>
              <a:off x="1353734" y="881315"/>
              <a:ext cx="187420" cy="190001"/>
            </a:xfrm>
            <a:custGeom>
              <a:avLst/>
              <a:gdLst/>
              <a:ahLst/>
              <a:cxnLst/>
              <a:rect l="l" t="t" r="r" b="b"/>
              <a:pathLst>
                <a:path w="386433" h="391754" extrusionOk="0">
                  <a:moveTo>
                    <a:pt x="22225" y="106004"/>
                  </a:moveTo>
                  <a:cubicBezTo>
                    <a:pt x="40640" y="82509"/>
                    <a:pt x="84455" y="92670"/>
                    <a:pt x="109855" y="76795"/>
                  </a:cubicBezTo>
                  <a:cubicBezTo>
                    <a:pt x="113030" y="58379"/>
                    <a:pt x="107315" y="43139"/>
                    <a:pt x="98425" y="27264"/>
                  </a:cubicBezTo>
                  <a:cubicBezTo>
                    <a:pt x="122555" y="8850"/>
                    <a:pt x="153035" y="-7661"/>
                    <a:pt x="182880" y="3770"/>
                  </a:cubicBezTo>
                  <a:cubicBezTo>
                    <a:pt x="186690" y="19645"/>
                    <a:pt x="190500" y="36789"/>
                    <a:pt x="194945" y="55839"/>
                  </a:cubicBezTo>
                  <a:cubicBezTo>
                    <a:pt x="226695" y="60284"/>
                    <a:pt x="256540" y="42504"/>
                    <a:pt x="287020" y="52664"/>
                  </a:cubicBezTo>
                  <a:cubicBezTo>
                    <a:pt x="300355" y="119339"/>
                    <a:pt x="327660" y="186014"/>
                    <a:pt x="373380" y="237450"/>
                  </a:cubicBezTo>
                  <a:cubicBezTo>
                    <a:pt x="386080" y="250150"/>
                    <a:pt x="388620" y="262850"/>
                    <a:pt x="384810" y="280629"/>
                  </a:cubicBezTo>
                  <a:cubicBezTo>
                    <a:pt x="356870" y="380325"/>
                    <a:pt x="198755" y="356195"/>
                    <a:pt x="115570" y="391754"/>
                  </a:cubicBezTo>
                  <a:cubicBezTo>
                    <a:pt x="31115" y="324445"/>
                    <a:pt x="4445" y="213320"/>
                    <a:pt x="0" y="108545"/>
                  </a:cubicBezTo>
                  <a:cubicBezTo>
                    <a:pt x="8890" y="107275"/>
                    <a:pt x="15875" y="106004"/>
                    <a:pt x="22860" y="105370"/>
                  </a:cubicBezTo>
                  <a:cubicBezTo>
                    <a:pt x="16510" y="199984"/>
                    <a:pt x="46990" y="300314"/>
                    <a:pt x="115570" y="368259"/>
                  </a:cubicBezTo>
                  <a:cubicBezTo>
                    <a:pt x="184150" y="354925"/>
                    <a:pt x="258445" y="348575"/>
                    <a:pt x="323215" y="320634"/>
                  </a:cubicBezTo>
                  <a:cubicBezTo>
                    <a:pt x="316865" y="290789"/>
                    <a:pt x="302895" y="271104"/>
                    <a:pt x="309245" y="243164"/>
                  </a:cubicBezTo>
                  <a:cubicBezTo>
                    <a:pt x="322580" y="243164"/>
                    <a:pt x="333375" y="243164"/>
                    <a:pt x="347980" y="243164"/>
                  </a:cubicBezTo>
                  <a:cubicBezTo>
                    <a:pt x="325755" y="189825"/>
                    <a:pt x="288290" y="147279"/>
                    <a:pt x="278765" y="88225"/>
                  </a:cubicBezTo>
                  <a:cubicBezTo>
                    <a:pt x="273685" y="48220"/>
                    <a:pt x="226695" y="69809"/>
                    <a:pt x="203835" y="81875"/>
                  </a:cubicBezTo>
                  <a:cubicBezTo>
                    <a:pt x="206375" y="93304"/>
                    <a:pt x="208280" y="102829"/>
                    <a:pt x="210185" y="112354"/>
                  </a:cubicBezTo>
                  <a:cubicBezTo>
                    <a:pt x="182245" y="123784"/>
                    <a:pt x="158115" y="145375"/>
                    <a:pt x="128270" y="132675"/>
                  </a:cubicBezTo>
                  <a:cubicBezTo>
                    <a:pt x="121285" y="63459"/>
                    <a:pt x="57150" y="126325"/>
                    <a:pt x="22225" y="106004"/>
                  </a:cubicBezTo>
                  <a:close/>
                  <a:moveTo>
                    <a:pt x="165100" y="21550"/>
                  </a:moveTo>
                  <a:cubicBezTo>
                    <a:pt x="107315" y="11389"/>
                    <a:pt x="133350" y="88225"/>
                    <a:pt x="145415" y="118070"/>
                  </a:cubicBezTo>
                  <a:cubicBezTo>
                    <a:pt x="163195" y="119975"/>
                    <a:pt x="173355" y="109814"/>
                    <a:pt x="185420" y="100289"/>
                  </a:cubicBezTo>
                  <a:cubicBezTo>
                    <a:pt x="179070" y="72984"/>
                    <a:pt x="172720" y="46314"/>
                    <a:pt x="165100" y="21550"/>
                  </a:cubicBezTo>
                  <a:close/>
                  <a:moveTo>
                    <a:pt x="327660" y="266025"/>
                  </a:moveTo>
                  <a:cubicBezTo>
                    <a:pt x="328930" y="337145"/>
                    <a:pt x="368300" y="313014"/>
                    <a:pt x="357505" y="266025"/>
                  </a:cubicBezTo>
                  <a:cubicBezTo>
                    <a:pt x="349885" y="266025"/>
                    <a:pt x="340360" y="266025"/>
                    <a:pt x="327660" y="2660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088369" y="586056"/>
              <a:ext cx="149720" cy="115699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296" name="Google Shape;296;p5"/>
            <p:cNvGrpSpPr/>
            <p:nvPr/>
          </p:nvGrpSpPr>
          <p:grpSpPr>
            <a:xfrm>
              <a:off x="3137402" y="1006079"/>
              <a:ext cx="129429" cy="165162"/>
              <a:chOff x="6793660" y="3322411"/>
              <a:chExt cx="268804" cy="342944"/>
            </a:xfrm>
          </p:grpSpPr>
          <p:sp>
            <p:nvSpPr>
              <p:cNvPr id="297" name="Google Shape;297;p5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98" name="Google Shape;298;p5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99" name="Google Shape;299;p5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300" name="Google Shape;300;p5"/>
            <p:cNvSpPr/>
            <p:nvPr/>
          </p:nvSpPr>
          <p:spPr>
            <a:xfrm>
              <a:off x="2776508" y="1006744"/>
              <a:ext cx="212021" cy="115156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 rot="1466637">
              <a:off x="5246242" y="579297"/>
              <a:ext cx="132710" cy="129208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302" name="Google Shape;302;p5"/>
          <p:cNvSpPr txBox="1">
            <a:spLocks noGrp="1"/>
          </p:cNvSpPr>
          <p:nvPr>
            <p:ph type="title"/>
          </p:nvPr>
        </p:nvSpPr>
        <p:spPr>
          <a:xfrm>
            <a:off x="1371167" y="882701"/>
            <a:ext cx="9449600" cy="733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p5"/>
          <p:cNvSpPr txBox="1">
            <a:spLocks noGrp="1"/>
          </p:cNvSpPr>
          <p:nvPr>
            <p:ph type="body" idx="1"/>
          </p:nvPr>
        </p:nvSpPr>
        <p:spPr>
          <a:xfrm>
            <a:off x="1371167" y="1770603"/>
            <a:ext cx="9449600" cy="357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57189" rtl="0">
              <a:spcBef>
                <a:spcPts val="800"/>
              </a:spcBef>
              <a:spcAft>
                <a:spcPts val="0"/>
              </a:spcAft>
              <a:buSzPts val="1800"/>
              <a:buChar char="✘"/>
              <a:defRPr/>
            </a:lvl1pPr>
            <a:lvl2pPr marL="1219170" lvl="1" indent="-457189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2pPr>
            <a:lvl3pPr marL="1828754" lvl="2" indent="-457189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3pPr>
            <a:lvl4pPr marL="2438339" lvl="3" indent="-457189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4pPr>
            <a:lvl5pPr marL="3047924" lvl="4" indent="-507987" rtl="0">
              <a:spcBef>
                <a:spcPts val="0"/>
              </a:spcBef>
              <a:spcAft>
                <a:spcPts val="0"/>
              </a:spcAft>
              <a:buSzPts val="2400"/>
              <a:buChar char="✗"/>
              <a:defRPr/>
            </a:lvl5pPr>
            <a:lvl6pPr marL="3657509" lvl="5" indent="-507987" rtl="0">
              <a:spcBef>
                <a:spcPts val="0"/>
              </a:spcBef>
              <a:spcAft>
                <a:spcPts val="0"/>
              </a:spcAft>
              <a:buSzPts val="2400"/>
              <a:buChar char="✗"/>
              <a:defRPr/>
            </a:lvl6pPr>
            <a:lvl7pPr marL="4267093" lvl="6" indent="-507987" rtl="0">
              <a:spcBef>
                <a:spcPts val="0"/>
              </a:spcBef>
              <a:spcAft>
                <a:spcPts val="0"/>
              </a:spcAft>
              <a:buSzPts val="2400"/>
              <a:buChar char="✗"/>
              <a:defRPr/>
            </a:lvl7pPr>
            <a:lvl8pPr marL="4876678" lvl="7" indent="-507987" rtl="0">
              <a:spcBef>
                <a:spcPts val="0"/>
              </a:spcBef>
              <a:spcAft>
                <a:spcPts val="0"/>
              </a:spcAft>
              <a:buSzPts val="2400"/>
              <a:buChar char="✗"/>
              <a:defRPr/>
            </a:lvl8pPr>
            <a:lvl9pPr marL="5486263" lvl="8" indent="-507987" rtl="0">
              <a:spcBef>
                <a:spcPts val="0"/>
              </a:spcBef>
              <a:spcAft>
                <a:spcPts val="0"/>
              </a:spcAft>
              <a:buSzPts val="2400"/>
              <a:buChar char="✗"/>
              <a:defRPr/>
            </a:lvl9pPr>
          </a:lstStyle>
          <a:p>
            <a:endParaRPr/>
          </a:p>
        </p:txBody>
      </p:sp>
      <p:sp>
        <p:nvSpPr>
          <p:cNvPr id="304" name="Google Shape;304;p5"/>
          <p:cNvSpPr txBox="1">
            <a:spLocks noGrp="1"/>
          </p:cNvSpPr>
          <p:nvPr>
            <p:ph type="sldNum" idx="12"/>
          </p:nvPr>
        </p:nvSpPr>
        <p:spPr>
          <a:xfrm>
            <a:off x="5730167" y="6333133"/>
            <a:ext cx="731600" cy="36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9436331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 + 3 columns"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1" name="Google Shape;371;p7"/>
          <p:cNvGrpSpPr/>
          <p:nvPr/>
        </p:nvGrpSpPr>
        <p:grpSpPr>
          <a:xfrm>
            <a:off x="-60804" y="5788527"/>
            <a:ext cx="12363231" cy="1214388"/>
            <a:chOff x="-45603" y="440026"/>
            <a:chExt cx="9272423" cy="910791"/>
          </a:xfrm>
        </p:grpSpPr>
        <p:sp>
          <p:nvSpPr>
            <p:cNvPr id="372" name="Google Shape;372;p7"/>
            <p:cNvSpPr/>
            <p:nvPr/>
          </p:nvSpPr>
          <p:spPr>
            <a:xfrm>
              <a:off x="2176354" y="708034"/>
              <a:ext cx="281779" cy="397462"/>
            </a:xfrm>
            <a:custGeom>
              <a:avLst/>
              <a:gdLst/>
              <a:ahLst/>
              <a:cxnLst/>
              <a:rect l="l" t="t" r="r" b="b"/>
              <a:pathLst>
                <a:path w="580988" h="819510" extrusionOk="0">
                  <a:moveTo>
                    <a:pt x="261759" y="635000"/>
                  </a:moveTo>
                  <a:cubicBezTo>
                    <a:pt x="260489" y="670560"/>
                    <a:pt x="259854" y="707390"/>
                    <a:pt x="258584" y="743585"/>
                  </a:cubicBezTo>
                  <a:cubicBezTo>
                    <a:pt x="292874" y="774065"/>
                    <a:pt x="337324" y="753745"/>
                    <a:pt x="370344" y="778510"/>
                  </a:cubicBezTo>
                  <a:cubicBezTo>
                    <a:pt x="388124" y="796290"/>
                    <a:pt x="360184" y="805815"/>
                    <a:pt x="345579" y="806450"/>
                  </a:cubicBezTo>
                  <a:cubicBezTo>
                    <a:pt x="281444" y="810895"/>
                    <a:pt x="120154" y="844550"/>
                    <a:pt x="84594" y="782320"/>
                  </a:cubicBezTo>
                  <a:cubicBezTo>
                    <a:pt x="104914" y="743585"/>
                    <a:pt x="160159" y="739140"/>
                    <a:pt x="200164" y="733425"/>
                  </a:cubicBezTo>
                  <a:cubicBezTo>
                    <a:pt x="208419" y="702310"/>
                    <a:pt x="212229" y="670560"/>
                    <a:pt x="214769" y="636905"/>
                  </a:cubicBezTo>
                  <a:cubicBezTo>
                    <a:pt x="180479" y="630555"/>
                    <a:pt x="21729" y="575945"/>
                    <a:pt x="35064" y="537210"/>
                  </a:cubicBezTo>
                  <a:cubicBezTo>
                    <a:pt x="45859" y="514985"/>
                    <a:pt x="66179" y="514985"/>
                    <a:pt x="85864" y="524510"/>
                  </a:cubicBezTo>
                  <a:cubicBezTo>
                    <a:pt x="101739" y="527685"/>
                    <a:pt x="102374" y="527685"/>
                    <a:pt x="110629" y="506730"/>
                  </a:cubicBezTo>
                  <a:cubicBezTo>
                    <a:pt x="-130036" y="377825"/>
                    <a:pt x="62369" y="18415"/>
                    <a:pt x="303034" y="81280"/>
                  </a:cubicBezTo>
                  <a:cubicBezTo>
                    <a:pt x="336054" y="60325"/>
                    <a:pt x="301764" y="19050"/>
                    <a:pt x="337959" y="0"/>
                  </a:cubicBezTo>
                  <a:cubicBezTo>
                    <a:pt x="712609" y="106045"/>
                    <a:pt x="628154" y="591820"/>
                    <a:pt x="261759" y="635000"/>
                  </a:cubicBezTo>
                  <a:close/>
                  <a:moveTo>
                    <a:pt x="499884" y="133350"/>
                  </a:moveTo>
                  <a:cubicBezTo>
                    <a:pt x="496709" y="130810"/>
                    <a:pt x="494169" y="128905"/>
                    <a:pt x="490994" y="126365"/>
                  </a:cubicBezTo>
                  <a:cubicBezTo>
                    <a:pt x="486549" y="104775"/>
                    <a:pt x="434479" y="60960"/>
                    <a:pt x="410349" y="62865"/>
                  </a:cubicBezTo>
                  <a:cubicBezTo>
                    <a:pt x="432574" y="86360"/>
                    <a:pt x="460514" y="116205"/>
                    <a:pt x="490994" y="125730"/>
                  </a:cubicBezTo>
                  <a:cubicBezTo>
                    <a:pt x="496074" y="130810"/>
                    <a:pt x="508774" y="133350"/>
                    <a:pt x="503694" y="142240"/>
                  </a:cubicBezTo>
                  <a:cubicBezTo>
                    <a:pt x="556399" y="230505"/>
                    <a:pt x="555764" y="327025"/>
                    <a:pt x="531634" y="424815"/>
                  </a:cubicBezTo>
                  <a:cubicBezTo>
                    <a:pt x="461784" y="501650"/>
                    <a:pt x="409079" y="557530"/>
                    <a:pt x="303669" y="596265"/>
                  </a:cubicBezTo>
                  <a:cubicBezTo>
                    <a:pt x="379869" y="597535"/>
                    <a:pt x="484644" y="531495"/>
                    <a:pt x="502424" y="456565"/>
                  </a:cubicBezTo>
                  <a:cubicBezTo>
                    <a:pt x="528459" y="450850"/>
                    <a:pt x="532904" y="424180"/>
                    <a:pt x="534174" y="401955"/>
                  </a:cubicBezTo>
                  <a:cubicBezTo>
                    <a:pt x="576719" y="365760"/>
                    <a:pt x="577354" y="186055"/>
                    <a:pt x="515759" y="169545"/>
                  </a:cubicBezTo>
                  <a:cubicBezTo>
                    <a:pt x="510679" y="167005"/>
                    <a:pt x="506234" y="163830"/>
                    <a:pt x="508774" y="156845"/>
                  </a:cubicBezTo>
                  <a:cubicBezTo>
                    <a:pt x="506234" y="149225"/>
                    <a:pt x="503694" y="140970"/>
                    <a:pt x="499884" y="133350"/>
                  </a:cubicBezTo>
                  <a:close/>
                  <a:moveTo>
                    <a:pt x="436384" y="353060"/>
                  </a:moveTo>
                  <a:cubicBezTo>
                    <a:pt x="407174" y="354330"/>
                    <a:pt x="381774" y="360680"/>
                    <a:pt x="357009" y="374650"/>
                  </a:cubicBezTo>
                  <a:cubicBezTo>
                    <a:pt x="315099" y="355600"/>
                    <a:pt x="231914" y="308610"/>
                    <a:pt x="218579" y="382905"/>
                  </a:cubicBezTo>
                  <a:cubicBezTo>
                    <a:pt x="273824" y="443230"/>
                    <a:pt x="255409" y="433070"/>
                    <a:pt x="251599" y="511175"/>
                  </a:cubicBezTo>
                  <a:cubicBezTo>
                    <a:pt x="299224" y="529590"/>
                    <a:pt x="336689" y="398145"/>
                    <a:pt x="367169" y="370205"/>
                  </a:cubicBezTo>
                  <a:cubicBezTo>
                    <a:pt x="385584" y="381635"/>
                    <a:pt x="386854" y="407035"/>
                    <a:pt x="405269" y="418465"/>
                  </a:cubicBezTo>
                  <a:cubicBezTo>
                    <a:pt x="433844" y="408305"/>
                    <a:pt x="393204" y="377190"/>
                    <a:pt x="412254" y="367030"/>
                  </a:cubicBezTo>
                  <a:cubicBezTo>
                    <a:pt x="416699" y="370840"/>
                    <a:pt x="421144" y="375285"/>
                    <a:pt x="424954" y="379095"/>
                  </a:cubicBezTo>
                  <a:cubicBezTo>
                    <a:pt x="441464" y="362585"/>
                    <a:pt x="432574" y="347345"/>
                    <a:pt x="445909" y="325755"/>
                  </a:cubicBezTo>
                  <a:cubicBezTo>
                    <a:pt x="430034" y="335280"/>
                    <a:pt x="435114" y="344805"/>
                    <a:pt x="436384" y="353060"/>
                  </a:cubicBezTo>
                  <a:close/>
                  <a:moveTo>
                    <a:pt x="230009" y="513715"/>
                  </a:moveTo>
                  <a:cubicBezTo>
                    <a:pt x="255409" y="407035"/>
                    <a:pt x="231279" y="448310"/>
                    <a:pt x="205244" y="394335"/>
                  </a:cubicBezTo>
                  <a:cubicBezTo>
                    <a:pt x="189369" y="314325"/>
                    <a:pt x="283349" y="313055"/>
                    <a:pt x="332879" y="344805"/>
                  </a:cubicBezTo>
                  <a:cubicBezTo>
                    <a:pt x="358914" y="363855"/>
                    <a:pt x="376694" y="337820"/>
                    <a:pt x="403364" y="332105"/>
                  </a:cubicBezTo>
                  <a:cubicBezTo>
                    <a:pt x="402094" y="320675"/>
                    <a:pt x="411619" y="307975"/>
                    <a:pt x="402094" y="296545"/>
                  </a:cubicBezTo>
                  <a:cubicBezTo>
                    <a:pt x="353199" y="279400"/>
                    <a:pt x="317004" y="340360"/>
                    <a:pt x="268109" y="302260"/>
                  </a:cubicBezTo>
                  <a:cubicBezTo>
                    <a:pt x="269379" y="285115"/>
                    <a:pt x="264934" y="267335"/>
                    <a:pt x="270649" y="250190"/>
                  </a:cubicBezTo>
                  <a:cubicBezTo>
                    <a:pt x="300494" y="255270"/>
                    <a:pt x="300494" y="255270"/>
                    <a:pt x="325894" y="247650"/>
                  </a:cubicBezTo>
                  <a:cubicBezTo>
                    <a:pt x="323989" y="200025"/>
                    <a:pt x="376694" y="215265"/>
                    <a:pt x="358279" y="186055"/>
                  </a:cubicBezTo>
                  <a:cubicBezTo>
                    <a:pt x="304939" y="220345"/>
                    <a:pt x="315099" y="162560"/>
                    <a:pt x="344944" y="137795"/>
                  </a:cubicBezTo>
                  <a:cubicBezTo>
                    <a:pt x="302399" y="85725"/>
                    <a:pt x="217944" y="74930"/>
                    <a:pt x="165239" y="116205"/>
                  </a:cubicBezTo>
                  <a:cubicBezTo>
                    <a:pt x="174129" y="136525"/>
                    <a:pt x="202704" y="120650"/>
                    <a:pt x="210324" y="145415"/>
                  </a:cubicBezTo>
                  <a:cubicBezTo>
                    <a:pt x="183019" y="164465"/>
                    <a:pt x="149364" y="167640"/>
                    <a:pt x="120154" y="178435"/>
                  </a:cubicBezTo>
                  <a:cubicBezTo>
                    <a:pt x="119519" y="249555"/>
                    <a:pt x="77609" y="200660"/>
                    <a:pt x="53479" y="242570"/>
                  </a:cubicBezTo>
                  <a:cubicBezTo>
                    <a:pt x="52844" y="280670"/>
                    <a:pt x="111899" y="318770"/>
                    <a:pt x="89674" y="349885"/>
                  </a:cubicBezTo>
                  <a:cubicBezTo>
                    <a:pt x="61734" y="365760"/>
                    <a:pt x="50939" y="386080"/>
                    <a:pt x="61734" y="417830"/>
                  </a:cubicBezTo>
                  <a:cubicBezTo>
                    <a:pt x="66814" y="497840"/>
                    <a:pt x="167779" y="506730"/>
                    <a:pt x="230009" y="513715"/>
                  </a:cubicBezTo>
                  <a:close/>
                  <a:moveTo>
                    <a:pt x="146824" y="548005"/>
                  </a:moveTo>
                  <a:cubicBezTo>
                    <a:pt x="246519" y="612140"/>
                    <a:pt x="365264" y="559435"/>
                    <a:pt x="444639" y="488315"/>
                  </a:cubicBezTo>
                  <a:cubicBezTo>
                    <a:pt x="592594" y="370205"/>
                    <a:pt x="534809" y="123190"/>
                    <a:pt x="361454" y="66040"/>
                  </a:cubicBezTo>
                  <a:cubicBezTo>
                    <a:pt x="356374" y="76200"/>
                    <a:pt x="351929" y="86995"/>
                    <a:pt x="347484" y="97155"/>
                  </a:cubicBezTo>
                  <a:cubicBezTo>
                    <a:pt x="399554" y="145415"/>
                    <a:pt x="445274" y="203835"/>
                    <a:pt x="470039" y="269875"/>
                  </a:cubicBezTo>
                  <a:cubicBezTo>
                    <a:pt x="482739" y="398145"/>
                    <a:pt x="370979" y="535940"/>
                    <a:pt x="239534" y="533400"/>
                  </a:cubicBezTo>
                  <a:cubicBezTo>
                    <a:pt x="208419" y="534670"/>
                    <a:pt x="155714" y="500380"/>
                    <a:pt x="146824" y="548005"/>
                  </a:cubicBezTo>
                  <a:close/>
                  <a:moveTo>
                    <a:pt x="349389" y="258445"/>
                  </a:moveTo>
                  <a:cubicBezTo>
                    <a:pt x="328434" y="275590"/>
                    <a:pt x="303034" y="261620"/>
                    <a:pt x="280174" y="271145"/>
                  </a:cubicBezTo>
                  <a:cubicBezTo>
                    <a:pt x="280809" y="276225"/>
                    <a:pt x="280809" y="282575"/>
                    <a:pt x="281444" y="287655"/>
                  </a:cubicBezTo>
                  <a:cubicBezTo>
                    <a:pt x="318909" y="297815"/>
                    <a:pt x="320814" y="297815"/>
                    <a:pt x="345579" y="276225"/>
                  </a:cubicBezTo>
                  <a:cubicBezTo>
                    <a:pt x="369709" y="259080"/>
                    <a:pt x="380504" y="287655"/>
                    <a:pt x="414159" y="257175"/>
                  </a:cubicBezTo>
                  <a:cubicBezTo>
                    <a:pt x="501154" y="334010"/>
                    <a:pt x="394474" y="136525"/>
                    <a:pt x="369709" y="156845"/>
                  </a:cubicBezTo>
                  <a:cubicBezTo>
                    <a:pt x="384314" y="175895"/>
                    <a:pt x="384314" y="196850"/>
                    <a:pt x="379234" y="217805"/>
                  </a:cubicBezTo>
                  <a:cubicBezTo>
                    <a:pt x="368439" y="223520"/>
                    <a:pt x="359549" y="227965"/>
                    <a:pt x="349389" y="233045"/>
                  </a:cubicBezTo>
                  <a:cubicBezTo>
                    <a:pt x="349389" y="241935"/>
                    <a:pt x="349389" y="250190"/>
                    <a:pt x="349389" y="258445"/>
                  </a:cubicBezTo>
                  <a:close/>
                  <a:moveTo>
                    <a:pt x="311289" y="781685"/>
                  </a:moveTo>
                  <a:cubicBezTo>
                    <a:pt x="221754" y="765175"/>
                    <a:pt x="239534" y="797560"/>
                    <a:pt x="234454" y="698500"/>
                  </a:cubicBezTo>
                  <a:cubicBezTo>
                    <a:pt x="219214" y="720090"/>
                    <a:pt x="230644" y="746125"/>
                    <a:pt x="213499" y="765175"/>
                  </a:cubicBezTo>
                  <a:cubicBezTo>
                    <a:pt x="205244" y="761365"/>
                    <a:pt x="196989" y="756920"/>
                    <a:pt x="189369" y="753745"/>
                  </a:cubicBezTo>
                  <a:cubicBezTo>
                    <a:pt x="132854" y="764540"/>
                    <a:pt x="122694" y="769620"/>
                    <a:pt x="115709" y="788035"/>
                  </a:cubicBezTo>
                  <a:cubicBezTo>
                    <a:pt x="178574" y="794385"/>
                    <a:pt x="254774" y="810895"/>
                    <a:pt x="311289" y="781685"/>
                  </a:cubicBezTo>
                  <a:close/>
                  <a:moveTo>
                    <a:pt x="34429" y="252095"/>
                  </a:moveTo>
                  <a:cubicBezTo>
                    <a:pt x="6489" y="302895"/>
                    <a:pt x="9664" y="356870"/>
                    <a:pt x="39509" y="404495"/>
                  </a:cubicBezTo>
                  <a:cubicBezTo>
                    <a:pt x="31889" y="368935"/>
                    <a:pt x="53479" y="352425"/>
                    <a:pt x="78879" y="331470"/>
                  </a:cubicBezTo>
                  <a:cubicBezTo>
                    <a:pt x="64909" y="305435"/>
                    <a:pt x="50939" y="281305"/>
                    <a:pt x="34429" y="252095"/>
                  </a:cubicBezTo>
                  <a:close/>
                  <a:moveTo>
                    <a:pt x="259854" y="602615"/>
                  </a:moveTo>
                  <a:cubicBezTo>
                    <a:pt x="205879" y="591185"/>
                    <a:pt x="151269" y="582930"/>
                    <a:pt x="104279" y="551815"/>
                  </a:cubicBezTo>
                  <a:cubicBezTo>
                    <a:pt x="93484" y="545465"/>
                    <a:pt x="82689" y="538480"/>
                    <a:pt x="66179" y="544195"/>
                  </a:cubicBezTo>
                  <a:cubicBezTo>
                    <a:pt x="116979" y="590550"/>
                    <a:pt x="191909" y="628650"/>
                    <a:pt x="259854" y="602615"/>
                  </a:cubicBezTo>
                  <a:close/>
                  <a:moveTo>
                    <a:pt x="372249" y="408940"/>
                  </a:moveTo>
                  <a:cubicBezTo>
                    <a:pt x="360184" y="434975"/>
                    <a:pt x="317639" y="460375"/>
                    <a:pt x="330974" y="486410"/>
                  </a:cubicBezTo>
                  <a:cubicBezTo>
                    <a:pt x="354469" y="474345"/>
                    <a:pt x="376059" y="459105"/>
                    <a:pt x="390029" y="434975"/>
                  </a:cubicBezTo>
                  <a:cubicBezTo>
                    <a:pt x="387489" y="422910"/>
                    <a:pt x="383044" y="414020"/>
                    <a:pt x="372249" y="408940"/>
                  </a:cubicBezTo>
                  <a:close/>
                  <a:moveTo>
                    <a:pt x="172859" y="144145"/>
                  </a:moveTo>
                  <a:cubicBezTo>
                    <a:pt x="151904" y="118745"/>
                    <a:pt x="120154" y="129540"/>
                    <a:pt x="109994" y="155575"/>
                  </a:cubicBezTo>
                  <a:cubicBezTo>
                    <a:pt x="132854" y="161925"/>
                    <a:pt x="150634" y="152400"/>
                    <a:pt x="172859" y="144145"/>
                  </a:cubicBezTo>
                  <a:close/>
                  <a:moveTo>
                    <a:pt x="92214" y="161290"/>
                  </a:moveTo>
                  <a:cubicBezTo>
                    <a:pt x="76339" y="176530"/>
                    <a:pt x="62369" y="186690"/>
                    <a:pt x="59829" y="206375"/>
                  </a:cubicBezTo>
                  <a:cubicBezTo>
                    <a:pt x="106184" y="216535"/>
                    <a:pt x="99834" y="196215"/>
                    <a:pt x="92214" y="161290"/>
                  </a:cubicBezTo>
                  <a:close/>
                  <a:moveTo>
                    <a:pt x="342404" y="28575"/>
                  </a:moveTo>
                  <a:cubicBezTo>
                    <a:pt x="351294" y="37465"/>
                    <a:pt x="362089" y="39370"/>
                    <a:pt x="374154" y="41910"/>
                  </a:cubicBezTo>
                  <a:cubicBezTo>
                    <a:pt x="362089" y="22860"/>
                    <a:pt x="362089" y="22860"/>
                    <a:pt x="342404" y="2857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552323" y="912340"/>
              <a:ext cx="339086" cy="309912"/>
            </a:xfrm>
            <a:custGeom>
              <a:avLst/>
              <a:gdLst/>
              <a:ahLst/>
              <a:cxnLst/>
              <a:rect l="l" t="t" r="r" b="b"/>
              <a:pathLst>
                <a:path w="699146" h="638994" extrusionOk="0">
                  <a:moveTo>
                    <a:pt x="334626" y="637812"/>
                  </a:moveTo>
                  <a:cubicBezTo>
                    <a:pt x="189211" y="651782"/>
                    <a:pt x="48876" y="540022"/>
                    <a:pt x="13317" y="404132"/>
                  </a:cubicBezTo>
                  <a:cubicBezTo>
                    <a:pt x="-46374" y="233317"/>
                    <a:pt x="105392" y="76472"/>
                    <a:pt x="253981" y="15512"/>
                  </a:cubicBezTo>
                  <a:cubicBezTo>
                    <a:pt x="395586" y="-39733"/>
                    <a:pt x="599422" y="61232"/>
                    <a:pt x="675622" y="181882"/>
                  </a:cubicBezTo>
                  <a:cubicBezTo>
                    <a:pt x="770236" y="397782"/>
                    <a:pt x="563861" y="655592"/>
                    <a:pt x="334626" y="637812"/>
                  </a:cubicBezTo>
                  <a:close/>
                  <a:moveTo>
                    <a:pt x="613392" y="131082"/>
                  </a:moveTo>
                  <a:lnTo>
                    <a:pt x="611486" y="131082"/>
                  </a:lnTo>
                  <a:lnTo>
                    <a:pt x="613392" y="131082"/>
                  </a:lnTo>
                  <a:cubicBezTo>
                    <a:pt x="570211" y="82187"/>
                    <a:pt x="497822" y="81552"/>
                    <a:pt x="458451" y="32657"/>
                  </a:cubicBezTo>
                  <a:cubicBezTo>
                    <a:pt x="373361" y="9162"/>
                    <a:pt x="331451" y="164102"/>
                    <a:pt x="314306" y="226967"/>
                  </a:cubicBezTo>
                  <a:cubicBezTo>
                    <a:pt x="346056" y="228872"/>
                    <a:pt x="373997" y="225697"/>
                    <a:pt x="403206" y="239667"/>
                  </a:cubicBezTo>
                  <a:cubicBezTo>
                    <a:pt x="474961" y="249192"/>
                    <a:pt x="436226" y="145052"/>
                    <a:pt x="613392" y="131082"/>
                  </a:cubicBezTo>
                  <a:close/>
                  <a:moveTo>
                    <a:pt x="497822" y="580662"/>
                  </a:moveTo>
                  <a:cubicBezTo>
                    <a:pt x="403206" y="503192"/>
                    <a:pt x="376536" y="373017"/>
                    <a:pt x="411461" y="262527"/>
                  </a:cubicBezTo>
                  <a:cubicBezTo>
                    <a:pt x="356217" y="241572"/>
                    <a:pt x="351136" y="240937"/>
                    <a:pt x="305417" y="250462"/>
                  </a:cubicBezTo>
                  <a:cubicBezTo>
                    <a:pt x="280017" y="369207"/>
                    <a:pt x="273667" y="510812"/>
                    <a:pt x="327006" y="621937"/>
                  </a:cubicBezTo>
                  <a:cubicBezTo>
                    <a:pt x="389236" y="628922"/>
                    <a:pt x="468611" y="609872"/>
                    <a:pt x="497822" y="580662"/>
                  </a:cubicBezTo>
                  <a:close/>
                  <a:moveTo>
                    <a:pt x="224136" y="244747"/>
                  </a:moveTo>
                  <a:cubicBezTo>
                    <a:pt x="207626" y="345077"/>
                    <a:pt x="129522" y="414927"/>
                    <a:pt x="60306" y="475887"/>
                  </a:cubicBezTo>
                  <a:cubicBezTo>
                    <a:pt x="118726" y="541927"/>
                    <a:pt x="194926" y="632732"/>
                    <a:pt x="292717" y="618762"/>
                  </a:cubicBezTo>
                  <a:cubicBezTo>
                    <a:pt x="262872" y="495572"/>
                    <a:pt x="258426" y="366667"/>
                    <a:pt x="280017" y="240937"/>
                  </a:cubicBezTo>
                  <a:cubicBezTo>
                    <a:pt x="259697" y="230142"/>
                    <a:pt x="242551" y="238397"/>
                    <a:pt x="224136" y="244747"/>
                  </a:cubicBezTo>
                  <a:close/>
                  <a:moveTo>
                    <a:pt x="634347" y="444137"/>
                  </a:moveTo>
                  <a:cubicBezTo>
                    <a:pt x="599422" y="357142"/>
                    <a:pt x="534017" y="297452"/>
                    <a:pt x="445117" y="264432"/>
                  </a:cubicBezTo>
                  <a:cubicBezTo>
                    <a:pt x="379711" y="353332"/>
                    <a:pt x="426067" y="494937"/>
                    <a:pt x="506076" y="560342"/>
                  </a:cubicBezTo>
                  <a:cubicBezTo>
                    <a:pt x="565767" y="583202"/>
                    <a:pt x="602597" y="482237"/>
                    <a:pt x="634347" y="444137"/>
                  </a:cubicBezTo>
                  <a:close/>
                  <a:moveTo>
                    <a:pt x="647681" y="409847"/>
                  </a:moveTo>
                  <a:cubicBezTo>
                    <a:pt x="694672" y="340632"/>
                    <a:pt x="688956" y="242207"/>
                    <a:pt x="647681" y="173627"/>
                  </a:cubicBezTo>
                  <a:cubicBezTo>
                    <a:pt x="591167" y="110762"/>
                    <a:pt x="481947" y="178072"/>
                    <a:pt x="458451" y="242842"/>
                  </a:cubicBezTo>
                  <a:cubicBezTo>
                    <a:pt x="527667" y="293642"/>
                    <a:pt x="607677" y="325392"/>
                    <a:pt x="647681" y="409847"/>
                  </a:cubicBezTo>
                  <a:close/>
                  <a:moveTo>
                    <a:pt x="290176" y="219982"/>
                  </a:moveTo>
                  <a:cubicBezTo>
                    <a:pt x="307956" y="145052"/>
                    <a:pt x="356851" y="82187"/>
                    <a:pt x="383522" y="14877"/>
                  </a:cubicBezTo>
                  <a:cubicBezTo>
                    <a:pt x="335261" y="-4808"/>
                    <a:pt x="213976" y="38372"/>
                    <a:pt x="172701" y="84092"/>
                  </a:cubicBezTo>
                  <a:cubicBezTo>
                    <a:pt x="215881" y="116477"/>
                    <a:pt x="213976" y="171087"/>
                    <a:pt x="222231" y="219982"/>
                  </a:cubicBezTo>
                  <a:cubicBezTo>
                    <a:pt x="244456" y="219982"/>
                    <a:pt x="265411" y="219982"/>
                    <a:pt x="290176" y="219982"/>
                  </a:cubicBezTo>
                  <a:close/>
                  <a:moveTo>
                    <a:pt x="194292" y="240302"/>
                  </a:moveTo>
                  <a:cubicBezTo>
                    <a:pt x="140317" y="229507"/>
                    <a:pt x="82531" y="254907"/>
                    <a:pt x="34906" y="279037"/>
                  </a:cubicBezTo>
                  <a:cubicBezTo>
                    <a:pt x="-1924" y="324122"/>
                    <a:pt x="29192" y="402227"/>
                    <a:pt x="50781" y="449217"/>
                  </a:cubicBezTo>
                  <a:cubicBezTo>
                    <a:pt x="120631" y="414927"/>
                    <a:pt x="199372" y="320947"/>
                    <a:pt x="194292" y="240302"/>
                  </a:cubicBezTo>
                  <a:close/>
                  <a:moveTo>
                    <a:pt x="147936" y="100602"/>
                  </a:moveTo>
                  <a:cubicBezTo>
                    <a:pt x="98406" y="135527"/>
                    <a:pt x="46972" y="193947"/>
                    <a:pt x="38081" y="253637"/>
                  </a:cubicBezTo>
                  <a:cubicBezTo>
                    <a:pt x="88881" y="228237"/>
                    <a:pt x="141586" y="224427"/>
                    <a:pt x="193656" y="217442"/>
                  </a:cubicBezTo>
                  <a:cubicBezTo>
                    <a:pt x="200642" y="176167"/>
                    <a:pt x="195561" y="112032"/>
                    <a:pt x="147936" y="10060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74" name="Google Shape;374;p7"/>
            <p:cNvSpPr/>
            <p:nvPr/>
          </p:nvSpPr>
          <p:spPr>
            <a:xfrm rot="-2700000">
              <a:off x="4913658" y="470447"/>
              <a:ext cx="181249" cy="400170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75" name="Google Shape;375;p7"/>
            <p:cNvSpPr/>
            <p:nvPr/>
          </p:nvSpPr>
          <p:spPr>
            <a:xfrm rot="-1967309">
              <a:off x="27613" y="549243"/>
              <a:ext cx="142154" cy="312221"/>
            </a:xfrm>
            <a:custGeom>
              <a:avLst/>
              <a:gdLst/>
              <a:ahLst/>
              <a:cxnLst/>
              <a:rect l="l" t="t" r="r" b="b"/>
              <a:pathLst>
                <a:path w="293264" h="644114" extrusionOk="0">
                  <a:moveTo>
                    <a:pt x="192317" y="238399"/>
                  </a:moveTo>
                  <a:cubicBezTo>
                    <a:pt x="164377" y="222524"/>
                    <a:pt x="132627" y="214904"/>
                    <a:pt x="98972" y="219349"/>
                  </a:cubicBezTo>
                  <a:cubicBezTo>
                    <a:pt x="129452" y="294914"/>
                    <a:pt x="237402" y="315234"/>
                    <a:pt x="251372" y="404769"/>
                  </a:cubicBezTo>
                  <a:cubicBezTo>
                    <a:pt x="252642" y="460649"/>
                    <a:pt x="311697" y="543834"/>
                    <a:pt x="261532" y="586379"/>
                  </a:cubicBezTo>
                  <a:cubicBezTo>
                    <a:pt x="224067" y="575584"/>
                    <a:pt x="258357" y="527959"/>
                    <a:pt x="234227" y="507004"/>
                  </a:cubicBezTo>
                  <a:cubicBezTo>
                    <a:pt x="194222" y="529864"/>
                    <a:pt x="63412" y="557804"/>
                    <a:pt x="62142" y="603524"/>
                  </a:cubicBezTo>
                  <a:cubicBezTo>
                    <a:pt x="62777" y="619399"/>
                    <a:pt x="64682" y="648609"/>
                    <a:pt x="41187" y="643529"/>
                  </a:cubicBezTo>
                  <a:cubicBezTo>
                    <a:pt x="-4533" y="623209"/>
                    <a:pt x="16422" y="457474"/>
                    <a:pt x="36107" y="414929"/>
                  </a:cubicBezTo>
                  <a:cubicBezTo>
                    <a:pt x="50077" y="373654"/>
                    <a:pt x="121832" y="296819"/>
                    <a:pt x="102782" y="394609"/>
                  </a:cubicBezTo>
                  <a:cubicBezTo>
                    <a:pt x="127547" y="386989"/>
                    <a:pt x="143422" y="371749"/>
                    <a:pt x="161202" y="357779"/>
                  </a:cubicBezTo>
                  <a:cubicBezTo>
                    <a:pt x="144692" y="329204"/>
                    <a:pt x="111037" y="319044"/>
                    <a:pt x="85637" y="299994"/>
                  </a:cubicBezTo>
                  <a:cubicBezTo>
                    <a:pt x="547" y="235859"/>
                    <a:pt x="-10248" y="106954"/>
                    <a:pt x="6897" y="8529"/>
                  </a:cubicBezTo>
                  <a:cubicBezTo>
                    <a:pt x="22772" y="-996"/>
                    <a:pt x="36742" y="-1631"/>
                    <a:pt x="53887" y="2179"/>
                  </a:cubicBezTo>
                  <a:cubicBezTo>
                    <a:pt x="55792" y="13609"/>
                    <a:pt x="57062" y="23769"/>
                    <a:pt x="58332" y="35834"/>
                  </a:cubicBezTo>
                  <a:cubicBezTo>
                    <a:pt x="118022" y="49169"/>
                    <a:pt x="178347" y="68219"/>
                    <a:pt x="239307" y="69489"/>
                  </a:cubicBezTo>
                  <a:cubicBezTo>
                    <a:pt x="248197" y="52344"/>
                    <a:pt x="239942" y="35199"/>
                    <a:pt x="241847" y="16784"/>
                  </a:cubicBezTo>
                  <a:cubicBezTo>
                    <a:pt x="338367" y="-44176"/>
                    <a:pt x="278042" y="223159"/>
                    <a:pt x="230417" y="240939"/>
                  </a:cubicBezTo>
                  <a:cubicBezTo>
                    <a:pt x="215812" y="249829"/>
                    <a:pt x="209462" y="267609"/>
                    <a:pt x="193587" y="273959"/>
                  </a:cubicBezTo>
                  <a:cubicBezTo>
                    <a:pt x="163107" y="281579"/>
                    <a:pt x="175807" y="250464"/>
                    <a:pt x="192317" y="238399"/>
                  </a:cubicBezTo>
                  <a:close/>
                  <a:moveTo>
                    <a:pt x="59602" y="64409"/>
                  </a:moveTo>
                  <a:cubicBezTo>
                    <a:pt x="51347" y="143149"/>
                    <a:pt x="151677" y="122829"/>
                    <a:pt x="202477" y="142514"/>
                  </a:cubicBezTo>
                  <a:cubicBezTo>
                    <a:pt x="236767" y="152039"/>
                    <a:pt x="234862" y="150769"/>
                    <a:pt x="241212" y="114574"/>
                  </a:cubicBezTo>
                  <a:cubicBezTo>
                    <a:pt x="245657" y="81554"/>
                    <a:pt x="196127" y="91079"/>
                    <a:pt x="175172" y="82189"/>
                  </a:cubicBezTo>
                  <a:cubicBezTo>
                    <a:pt x="136437" y="77744"/>
                    <a:pt x="98337" y="58059"/>
                    <a:pt x="59602" y="64409"/>
                  </a:cubicBezTo>
                  <a:close/>
                  <a:moveTo>
                    <a:pt x="217082" y="436519"/>
                  </a:moveTo>
                  <a:cubicBezTo>
                    <a:pt x="169457" y="446044"/>
                    <a:pt x="128182" y="479064"/>
                    <a:pt x="83097" y="497479"/>
                  </a:cubicBezTo>
                  <a:cubicBezTo>
                    <a:pt x="58967" y="507004"/>
                    <a:pt x="61507" y="531134"/>
                    <a:pt x="65317" y="553359"/>
                  </a:cubicBezTo>
                  <a:cubicBezTo>
                    <a:pt x="122467" y="537484"/>
                    <a:pt x="180887" y="512719"/>
                    <a:pt x="229782" y="479699"/>
                  </a:cubicBezTo>
                  <a:cubicBezTo>
                    <a:pt x="232322" y="462554"/>
                    <a:pt x="225972" y="448584"/>
                    <a:pt x="217082" y="436519"/>
                  </a:cubicBezTo>
                  <a:close/>
                  <a:moveTo>
                    <a:pt x="78017" y="185694"/>
                  </a:moveTo>
                  <a:cubicBezTo>
                    <a:pt x="120562" y="199029"/>
                    <a:pt x="173267" y="219349"/>
                    <a:pt x="214542" y="207919"/>
                  </a:cubicBezTo>
                  <a:cubicBezTo>
                    <a:pt x="232957" y="186964"/>
                    <a:pt x="227877" y="167914"/>
                    <a:pt x="201207" y="160929"/>
                  </a:cubicBezTo>
                  <a:cubicBezTo>
                    <a:pt x="158027" y="153944"/>
                    <a:pt x="114847" y="138069"/>
                    <a:pt x="71032" y="136164"/>
                  </a:cubicBezTo>
                  <a:cubicBezTo>
                    <a:pt x="69127" y="160929"/>
                    <a:pt x="69127" y="160929"/>
                    <a:pt x="78017" y="185694"/>
                  </a:cubicBezTo>
                  <a:close/>
                  <a:moveTo>
                    <a:pt x="72302" y="477159"/>
                  </a:moveTo>
                  <a:cubicBezTo>
                    <a:pt x="123102" y="460649"/>
                    <a:pt x="162472" y="436519"/>
                    <a:pt x="205652" y="414294"/>
                  </a:cubicBezTo>
                  <a:cubicBezTo>
                    <a:pt x="202477" y="377464"/>
                    <a:pt x="173902" y="366034"/>
                    <a:pt x="148502" y="391434"/>
                  </a:cubicBezTo>
                  <a:cubicBezTo>
                    <a:pt x="113577" y="415564"/>
                    <a:pt x="72937" y="425089"/>
                    <a:pt x="72302" y="477159"/>
                  </a:cubicBezTo>
                  <a:close/>
                  <a:moveTo>
                    <a:pt x="105322" y="284119"/>
                  </a:moveTo>
                  <a:cubicBezTo>
                    <a:pt x="105957" y="282849"/>
                    <a:pt x="107227" y="282214"/>
                    <a:pt x="107862" y="280944"/>
                  </a:cubicBezTo>
                  <a:cubicBezTo>
                    <a:pt x="40552" y="217444"/>
                    <a:pt x="52617" y="132989"/>
                    <a:pt x="27852" y="52979"/>
                  </a:cubicBezTo>
                  <a:cubicBezTo>
                    <a:pt x="18962" y="131719"/>
                    <a:pt x="35472" y="237129"/>
                    <a:pt x="105322" y="28411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508977" y="1054156"/>
              <a:ext cx="212880" cy="143991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4683118" y="1001445"/>
              <a:ext cx="272854" cy="185024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78" name="Google Shape;378;p7"/>
            <p:cNvSpPr/>
            <p:nvPr/>
          </p:nvSpPr>
          <p:spPr>
            <a:xfrm rot="3663599">
              <a:off x="5966469" y="976075"/>
              <a:ext cx="204754" cy="377157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79" name="Google Shape;379;p7"/>
            <p:cNvSpPr/>
            <p:nvPr/>
          </p:nvSpPr>
          <p:spPr>
            <a:xfrm rot="-3368760">
              <a:off x="5437768" y="638636"/>
              <a:ext cx="351278" cy="93987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0" name="Google Shape;380;p7"/>
            <p:cNvSpPr/>
            <p:nvPr/>
          </p:nvSpPr>
          <p:spPr>
            <a:xfrm rot="3013936">
              <a:off x="1856192" y="906044"/>
              <a:ext cx="112704" cy="289910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1" name="Google Shape;381;p7"/>
            <p:cNvSpPr/>
            <p:nvPr/>
          </p:nvSpPr>
          <p:spPr>
            <a:xfrm rot="2198047">
              <a:off x="3510054" y="793341"/>
              <a:ext cx="140231" cy="36705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2" name="Google Shape;382;p7"/>
            <p:cNvSpPr/>
            <p:nvPr/>
          </p:nvSpPr>
          <p:spPr>
            <a:xfrm rot="9906392">
              <a:off x="7295836" y="1033664"/>
              <a:ext cx="191420" cy="182909"/>
            </a:xfrm>
            <a:custGeom>
              <a:avLst/>
              <a:gdLst/>
              <a:ahLst/>
              <a:cxnLst/>
              <a:rect l="l" t="t" r="r" b="b"/>
              <a:pathLst>
                <a:path w="393594" h="376095" extrusionOk="0">
                  <a:moveTo>
                    <a:pt x="214418" y="305042"/>
                  </a:moveTo>
                  <a:cubicBezTo>
                    <a:pt x="268393" y="256783"/>
                    <a:pt x="326179" y="286627"/>
                    <a:pt x="373168" y="327902"/>
                  </a:cubicBezTo>
                  <a:cubicBezTo>
                    <a:pt x="334433" y="348222"/>
                    <a:pt x="287443" y="358383"/>
                    <a:pt x="242358" y="352667"/>
                  </a:cubicBezTo>
                  <a:cubicBezTo>
                    <a:pt x="242358" y="360922"/>
                    <a:pt x="242358" y="367908"/>
                    <a:pt x="242358" y="374892"/>
                  </a:cubicBezTo>
                  <a:cubicBezTo>
                    <a:pt x="208704" y="387592"/>
                    <a:pt x="190289" y="296152"/>
                    <a:pt x="189654" y="269483"/>
                  </a:cubicBezTo>
                  <a:cubicBezTo>
                    <a:pt x="-846" y="341237"/>
                    <a:pt x="-74507" y="101208"/>
                    <a:pt x="94404" y="17387"/>
                  </a:cubicBezTo>
                  <a:cubicBezTo>
                    <a:pt x="178858" y="4052"/>
                    <a:pt x="289983" y="-24523"/>
                    <a:pt x="357293" y="44058"/>
                  </a:cubicBezTo>
                  <a:cubicBezTo>
                    <a:pt x="419523" y="101208"/>
                    <a:pt x="399839" y="240272"/>
                    <a:pt x="312843" y="258687"/>
                  </a:cubicBezTo>
                  <a:cubicBezTo>
                    <a:pt x="260139" y="256147"/>
                    <a:pt x="199179" y="220587"/>
                    <a:pt x="214418" y="305042"/>
                  </a:cubicBezTo>
                  <a:close/>
                  <a:moveTo>
                    <a:pt x="369993" y="131687"/>
                  </a:moveTo>
                  <a:cubicBezTo>
                    <a:pt x="377614" y="58662"/>
                    <a:pt x="298873" y="-2298"/>
                    <a:pt x="229658" y="22467"/>
                  </a:cubicBezTo>
                  <a:cubicBezTo>
                    <a:pt x="215054" y="28817"/>
                    <a:pt x="199179" y="30722"/>
                    <a:pt x="183304" y="23737"/>
                  </a:cubicBezTo>
                  <a:cubicBezTo>
                    <a:pt x="79164" y="3417"/>
                    <a:pt x="-14182" y="120258"/>
                    <a:pt x="37254" y="217412"/>
                  </a:cubicBezTo>
                  <a:cubicBezTo>
                    <a:pt x="86148" y="318377"/>
                    <a:pt x="176954" y="218047"/>
                    <a:pt x="249979" y="231383"/>
                  </a:cubicBezTo>
                  <a:cubicBezTo>
                    <a:pt x="321098" y="265037"/>
                    <a:pt x="372533" y="203442"/>
                    <a:pt x="369993" y="131687"/>
                  </a:cubicBezTo>
                  <a:close/>
                  <a:moveTo>
                    <a:pt x="329354" y="320283"/>
                  </a:moveTo>
                  <a:cubicBezTo>
                    <a:pt x="316654" y="302502"/>
                    <a:pt x="260773" y="284087"/>
                    <a:pt x="255693" y="313297"/>
                  </a:cubicBezTo>
                  <a:cubicBezTo>
                    <a:pt x="266489" y="313297"/>
                    <a:pt x="288714" y="301233"/>
                    <a:pt x="289348" y="318377"/>
                  </a:cubicBezTo>
                  <a:cubicBezTo>
                    <a:pt x="289348" y="327902"/>
                    <a:pt x="272839" y="324092"/>
                    <a:pt x="275379" y="337427"/>
                  </a:cubicBezTo>
                  <a:cubicBezTo>
                    <a:pt x="293158" y="336158"/>
                    <a:pt x="310304" y="333617"/>
                    <a:pt x="329354" y="3202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301831" y="611168"/>
              <a:ext cx="314135" cy="349552"/>
            </a:xfrm>
            <a:custGeom>
              <a:avLst/>
              <a:gdLst/>
              <a:ahLst/>
              <a:cxnLst/>
              <a:rect l="l" t="t" r="r" b="b"/>
              <a:pathLst>
                <a:path w="647700" h="720725" extrusionOk="0">
                  <a:moveTo>
                    <a:pt x="513080" y="323850"/>
                  </a:moveTo>
                  <a:cubicBezTo>
                    <a:pt x="517525" y="130810"/>
                    <a:pt x="228600" y="72390"/>
                    <a:pt x="142240" y="236220"/>
                  </a:cubicBezTo>
                  <a:cubicBezTo>
                    <a:pt x="74930" y="348615"/>
                    <a:pt x="219075" y="481330"/>
                    <a:pt x="144145" y="591820"/>
                  </a:cubicBezTo>
                  <a:cubicBezTo>
                    <a:pt x="140970" y="600710"/>
                    <a:pt x="146685" y="608965"/>
                    <a:pt x="156210" y="609600"/>
                  </a:cubicBezTo>
                  <a:cubicBezTo>
                    <a:pt x="183515" y="603250"/>
                    <a:pt x="471170" y="659130"/>
                    <a:pt x="370205" y="597535"/>
                  </a:cubicBezTo>
                  <a:cubicBezTo>
                    <a:pt x="366395" y="480695"/>
                    <a:pt x="525780" y="439420"/>
                    <a:pt x="513080" y="323850"/>
                  </a:cubicBezTo>
                  <a:close/>
                  <a:moveTo>
                    <a:pt x="249555" y="588010"/>
                  </a:moveTo>
                  <a:cubicBezTo>
                    <a:pt x="230505" y="510540"/>
                    <a:pt x="259080" y="430530"/>
                    <a:pt x="233680" y="354965"/>
                  </a:cubicBezTo>
                  <a:cubicBezTo>
                    <a:pt x="264795" y="384175"/>
                    <a:pt x="260985" y="381635"/>
                    <a:pt x="294640" y="368300"/>
                  </a:cubicBezTo>
                  <a:cubicBezTo>
                    <a:pt x="311785" y="385445"/>
                    <a:pt x="311785" y="385445"/>
                    <a:pt x="334010" y="392430"/>
                  </a:cubicBezTo>
                  <a:cubicBezTo>
                    <a:pt x="320675" y="454660"/>
                    <a:pt x="300355" y="514985"/>
                    <a:pt x="284480" y="576580"/>
                  </a:cubicBezTo>
                  <a:cubicBezTo>
                    <a:pt x="281305" y="594995"/>
                    <a:pt x="267335" y="597535"/>
                    <a:pt x="249555" y="588010"/>
                  </a:cubicBezTo>
                  <a:close/>
                  <a:moveTo>
                    <a:pt x="340360" y="595630"/>
                  </a:moveTo>
                  <a:cubicBezTo>
                    <a:pt x="326390" y="598805"/>
                    <a:pt x="316865" y="598805"/>
                    <a:pt x="306070" y="589280"/>
                  </a:cubicBezTo>
                  <a:cubicBezTo>
                    <a:pt x="324485" y="520065"/>
                    <a:pt x="330200" y="430530"/>
                    <a:pt x="379730" y="377825"/>
                  </a:cubicBezTo>
                  <a:cubicBezTo>
                    <a:pt x="368300" y="346075"/>
                    <a:pt x="354965" y="335915"/>
                    <a:pt x="327025" y="359410"/>
                  </a:cubicBezTo>
                  <a:cubicBezTo>
                    <a:pt x="293370" y="341630"/>
                    <a:pt x="296545" y="333375"/>
                    <a:pt x="266700" y="354330"/>
                  </a:cubicBezTo>
                  <a:cubicBezTo>
                    <a:pt x="259715" y="342900"/>
                    <a:pt x="253365" y="331470"/>
                    <a:pt x="246380" y="320040"/>
                  </a:cubicBezTo>
                  <a:cubicBezTo>
                    <a:pt x="173355" y="307975"/>
                    <a:pt x="207010" y="382905"/>
                    <a:pt x="216535" y="386715"/>
                  </a:cubicBezTo>
                  <a:cubicBezTo>
                    <a:pt x="220345" y="452120"/>
                    <a:pt x="218440" y="519430"/>
                    <a:pt x="220980" y="584835"/>
                  </a:cubicBezTo>
                  <a:cubicBezTo>
                    <a:pt x="203200" y="588645"/>
                    <a:pt x="203200" y="589280"/>
                    <a:pt x="184785" y="581660"/>
                  </a:cubicBezTo>
                  <a:cubicBezTo>
                    <a:pt x="217170" y="478790"/>
                    <a:pt x="132080" y="381635"/>
                    <a:pt x="150495" y="281305"/>
                  </a:cubicBezTo>
                  <a:cubicBezTo>
                    <a:pt x="176530" y="188595"/>
                    <a:pt x="277495" y="156210"/>
                    <a:pt x="364490" y="170180"/>
                  </a:cubicBezTo>
                  <a:cubicBezTo>
                    <a:pt x="437515" y="178435"/>
                    <a:pt x="478155" y="247650"/>
                    <a:pt x="485140" y="314325"/>
                  </a:cubicBezTo>
                  <a:cubicBezTo>
                    <a:pt x="493395" y="430530"/>
                    <a:pt x="337820" y="475615"/>
                    <a:pt x="340360" y="595630"/>
                  </a:cubicBezTo>
                  <a:close/>
                  <a:moveTo>
                    <a:pt x="325755" y="644525"/>
                  </a:moveTo>
                  <a:cubicBezTo>
                    <a:pt x="270510" y="646430"/>
                    <a:pt x="215900" y="626745"/>
                    <a:pt x="161925" y="631190"/>
                  </a:cubicBezTo>
                  <a:cubicBezTo>
                    <a:pt x="137795" y="666750"/>
                    <a:pt x="304165" y="661035"/>
                    <a:pt x="325120" y="671195"/>
                  </a:cubicBezTo>
                  <a:cubicBezTo>
                    <a:pt x="360680" y="675640"/>
                    <a:pt x="353695" y="645160"/>
                    <a:pt x="325755" y="644525"/>
                  </a:cubicBezTo>
                  <a:close/>
                  <a:moveTo>
                    <a:pt x="176530" y="681990"/>
                  </a:moveTo>
                  <a:cubicBezTo>
                    <a:pt x="167005" y="729615"/>
                    <a:pt x="273050" y="708025"/>
                    <a:pt x="304165" y="720725"/>
                  </a:cubicBezTo>
                  <a:cubicBezTo>
                    <a:pt x="378460" y="691515"/>
                    <a:pt x="199390" y="686435"/>
                    <a:pt x="176530" y="681990"/>
                  </a:cubicBezTo>
                  <a:close/>
                  <a:moveTo>
                    <a:pt x="555625" y="214630"/>
                  </a:moveTo>
                  <a:cubicBezTo>
                    <a:pt x="588010" y="198755"/>
                    <a:pt x="614045" y="179705"/>
                    <a:pt x="647700" y="162560"/>
                  </a:cubicBezTo>
                  <a:cubicBezTo>
                    <a:pt x="629285" y="140335"/>
                    <a:pt x="513080" y="196850"/>
                    <a:pt x="555625" y="214630"/>
                  </a:cubicBezTo>
                  <a:close/>
                  <a:moveTo>
                    <a:pt x="0" y="465455"/>
                  </a:moveTo>
                  <a:cubicBezTo>
                    <a:pt x="14605" y="500380"/>
                    <a:pt x="64135" y="459105"/>
                    <a:pt x="78105" y="439420"/>
                  </a:cubicBezTo>
                  <a:cubicBezTo>
                    <a:pt x="49530" y="413385"/>
                    <a:pt x="29210" y="454660"/>
                    <a:pt x="0" y="465455"/>
                  </a:cubicBezTo>
                  <a:close/>
                  <a:moveTo>
                    <a:pt x="30480" y="86360"/>
                  </a:moveTo>
                  <a:cubicBezTo>
                    <a:pt x="35560" y="98425"/>
                    <a:pt x="99060" y="177800"/>
                    <a:pt x="105410" y="149860"/>
                  </a:cubicBezTo>
                  <a:cubicBezTo>
                    <a:pt x="90170" y="130175"/>
                    <a:pt x="60325" y="67945"/>
                    <a:pt x="30480" y="86360"/>
                  </a:cubicBezTo>
                  <a:close/>
                  <a:moveTo>
                    <a:pt x="351790" y="76200"/>
                  </a:moveTo>
                  <a:cubicBezTo>
                    <a:pt x="374015" y="69215"/>
                    <a:pt x="363220" y="30480"/>
                    <a:pt x="369570" y="11430"/>
                  </a:cubicBezTo>
                  <a:cubicBezTo>
                    <a:pt x="370205" y="5080"/>
                    <a:pt x="364490" y="0"/>
                    <a:pt x="357505" y="0"/>
                  </a:cubicBezTo>
                  <a:cubicBezTo>
                    <a:pt x="335915" y="635"/>
                    <a:pt x="345440" y="30480"/>
                    <a:pt x="342265" y="45085"/>
                  </a:cubicBezTo>
                  <a:cubicBezTo>
                    <a:pt x="342265" y="45085"/>
                    <a:pt x="342265" y="45085"/>
                    <a:pt x="342900" y="45085"/>
                  </a:cubicBezTo>
                  <a:cubicBezTo>
                    <a:pt x="342265" y="55245"/>
                    <a:pt x="336550" y="75565"/>
                    <a:pt x="351790" y="76200"/>
                  </a:cubicBezTo>
                  <a:close/>
                  <a:moveTo>
                    <a:pt x="519430" y="487045"/>
                  </a:moveTo>
                  <a:cubicBezTo>
                    <a:pt x="540385" y="495935"/>
                    <a:pt x="566420" y="540385"/>
                    <a:pt x="589280" y="520700"/>
                  </a:cubicBezTo>
                  <a:cubicBezTo>
                    <a:pt x="585470" y="502920"/>
                    <a:pt x="500380" y="438785"/>
                    <a:pt x="519430" y="48704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5200465" y="821938"/>
              <a:ext cx="313748" cy="356086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5" name="Google Shape;385;p7"/>
            <p:cNvSpPr/>
            <p:nvPr/>
          </p:nvSpPr>
          <p:spPr>
            <a:xfrm rot="-988374">
              <a:off x="8793699" y="981136"/>
              <a:ext cx="395858" cy="320125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6" name="Google Shape;386;p7"/>
            <p:cNvSpPr/>
            <p:nvPr/>
          </p:nvSpPr>
          <p:spPr>
            <a:xfrm rot="1179229">
              <a:off x="6978602" y="547675"/>
              <a:ext cx="347146" cy="378286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980841" y="910413"/>
              <a:ext cx="326644" cy="367792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8699186" y="523462"/>
              <a:ext cx="403969" cy="323646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870722" y="1009504"/>
              <a:ext cx="256151" cy="229019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90" name="Google Shape;390;p7"/>
            <p:cNvSpPr/>
            <p:nvPr/>
          </p:nvSpPr>
          <p:spPr>
            <a:xfrm rot="-2424567">
              <a:off x="1204048" y="475241"/>
              <a:ext cx="211213" cy="278694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7556769" y="607048"/>
              <a:ext cx="402022" cy="236475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392" name="Google Shape;392;p7"/>
            <p:cNvGrpSpPr/>
            <p:nvPr/>
          </p:nvGrpSpPr>
          <p:grpSpPr>
            <a:xfrm rot="890855">
              <a:off x="3181660" y="515636"/>
              <a:ext cx="370663" cy="217580"/>
              <a:chOff x="1429156" y="1387535"/>
              <a:chExt cx="657769" cy="386112"/>
            </a:xfrm>
          </p:grpSpPr>
          <p:sp>
            <p:nvSpPr>
              <p:cNvPr id="393" name="Google Shape;393;p7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394" name="Google Shape;394;p7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395" name="Google Shape;395;p7"/>
            <p:cNvSpPr/>
            <p:nvPr/>
          </p:nvSpPr>
          <p:spPr>
            <a:xfrm rot="-2499483">
              <a:off x="4165391" y="919169"/>
              <a:ext cx="428994" cy="113072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96" name="Google Shape;396;p7"/>
            <p:cNvSpPr/>
            <p:nvPr/>
          </p:nvSpPr>
          <p:spPr>
            <a:xfrm>
              <a:off x="674582" y="523294"/>
              <a:ext cx="375105" cy="294447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397" name="Google Shape;397;p7"/>
            <p:cNvGrpSpPr/>
            <p:nvPr/>
          </p:nvGrpSpPr>
          <p:grpSpPr>
            <a:xfrm>
              <a:off x="3707787" y="505390"/>
              <a:ext cx="212392" cy="256778"/>
              <a:chOff x="1010452" y="1144365"/>
              <a:chExt cx="376916" cy="455685"/>
            </a:xfrm>
          </p:grpSpPr>
          <p:sp>
            <p:nvSpPr>
              <p:cNvPr id="398" name="Google Shape;398;p7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399" name="Google Shape;399;p7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400" name="Google Shape;400;p7"/>
            <p:cNvSpPr/>
            <p:nvPr/>
          </p:nvSpPr>
          <p:spPr>
            <a:xfrm rot="-1100489">
              <a:off x="8420309" y="672386"/>
              <a:ext cx="223722" cy="226855"/>
            </a:xfrm>
            <a:custGeom>
              <a:avLst/>
              <a:gdLst/>
              <a:ahLst/>
              <a:cxnLst/>
              <a:rect l="l" t="t" r="r" b="b"/>
              <a:pathLst>
                <a:path w="461644" h="468109" extrusionOk="0">
                  <a:moveTo>
                    <a:pt x="313055" y="28998"/>
                  </a:moveTo>
                  <a:cubicBezTo>
                    <a:pt x="261620" y="-13547"/>
                    <a:pt x="187960" y="-4022"/>
                    <a:pt x="131445" y="23918"/>
                  </a:cubicBezTo>
                  <a:cubicBezTo>
                    <a:pt x="158750" y="209973"/>
                    <a:pt x="74295" y="277918"/>
                    <a:pt x="0" y="435398"/>
                  </a:cubicBezTo>
                  <a:cubicBezTo>
                    <a:pt x="26670" y="495088"/>
                    <a:pt x="107314" y="453178"/>
                    <a:pt x="158750" y="461433"/>
                  </a:cubicBezTo>
                  <a:cubicBezTo>
                    <a:pt x="257810" y="439208"/>
                    <a:pt x="367664" y="470323"/>
                    <a:pt x="461645" y="435398"/>
                  </a:cubicBezTo>
                  <a:cubicBezTo>
                    <a:pt x="369570" y="280458"/>
                    <a:pt x="297814" y="222038"/>
                    <a:pt x="313055" y="28998"/>
                  </a:cubicBezTo>
                  <a:close/>
                  <a:moveTo>
                    <a:pt x="270510" y="39158"/>
                  </a:moveTo>
                  <a:cubicBezTo>
                    <a:pt x="237489" y="54398"/>
                    <a:pt x="205105" y="51858"/>
                    <a:pt x="172085" y="38523"/>
                  </a:cubicBezTo>
                  <a:cubicBezTo>
                    <a:pt x="197485" y="14393"/>
                    <a:pt x="243205" y="16933"/>
                    <a:pt x="270510" y="39158"/>
                  </a:cubicBezTo>
                  <a:close/>
                  <a:moveTo>
                    <a:pt x="160655" y="63923"/>
                  </a:moveTo>
                  <a:cubicBezTo>
                    <a:pt x="203835" y="69638"/>
                    <a:pt x="242570" y="70273"/>
                    <a:pt x="287020" y="64558"/>
                  </a:cubicBezTo>
                  <a:cubicBezTo>
                    <a:pt x="301625" y="119803"/>
                    <a:pt x="283845" y="182033"/>
                    <a:pt x="306070" y="232833"/>
                  </a:cubicBezTo>
                  <a:cubicBezTo>
                    <a:pt x="314325" y="244898"/>
                    <a:pt x="330835" y="258868"/>
                    <a:pt x="321310" y="274743"/>
                  </a:cubicBezTo>
                  <a:cubicBezTo>
                    <a:pt x="258445" y="376978"/>
                    <a:pt x="194310" y="273473"/>
                    <a:pt x="116839" y="281728"/>
                  </a:cubicBezTo>
                  <a:cubicBezTo>
                    <a:pt x="172085" y="168063"/>
                    <a:pt x="155575" y="180763"/>
                    <a:pt x="160655" y="63923"/>
                  </a:cubicBezTo>
                  <a:close/>
                  <a:moveTo>
                    <a:pt x="350520" y="430318"/>
                  </a:moveTo>
                  <a:cubicBezTo>
                    <a:pt x="243839" y="425238"/>
                    <a:pt x="137795" y="444923"/>
                    <a:pt x="31750" y="441113"/>
                  </a:cubicBezTo>
                  <a:cubicBezTo>
                    <a:pt x="123189" y="141393"/>
                    <a:pt x="212089" y="450003"/>
                    <a:pt x="340360" y="284903"/>
                  </a:cubicBezTo>
                  <a:cubicBezTo>
                    <a:pt x="373380" y="329353"/>
                    <a:pt x="400685" y="368088"/>
                    <a:pt x="425450" y="415713"/>
                  </a:cubicBezTo>
                  <a:cubicBezTo>
                    <a:pt x="418464" y="425238"/>
                    <a:pt x="368935" y="431588"/>
                    <a:pt x="350520" y="430318"/>
                  </a:cubicBezTo>
                  <a:close/>
                  <a:moveTo>
                    <a:pt x="275589" y="413173"/>
                  </a:moveTo>
                  <a:cubicBezTo>
                    <a:pt x="280670" y="396663"/>
                    <a:pt x="275589" y="382058"/>
                    <a:pt x="274320" y="363643"/>
                  </a:cubicBezTo>
                  <a:cubicBezTo>
                    <a:pt x="203200" y="347768"/>
                    <a:pt x="209550" y="449368"/>
                    <a:pt x="275589" y="413173"/>
                  </a:cubicBezTo>
                  <a:close/>
                  <a:moveTo>
                    <a:pt x="250189" y="403648"/>
                  </a:moveTo>
                  <a:cubicBezTo>
                    <a:pt x="236855" y="403013"/>
                    <a:pt x="242570" y="390313"/>
                    <a:pt x="252095" y="387773"/>
                  </a:cubicBezTo>
                  <a:cubicBezTo>
                    <a:pt x="264160" y="389678"/>
                    <a:pt x="259714" y="403013"/>
                    <a:pt x="250189" y="403648"/>
                  </a:cubicBezTo>
                  <a:close/>
                  <a:moveTo>
                    <a:pt x="160020" y="336338"/>
                  </a:moveTo>
                  <a:cubicBezTo>
                    <a:pt x="121920" y="334433"/>
                    <a:pt x="120014" y="387138"/>
                    <a:pt x="158750" y="385233"/>
                  </a:cubicBezTo>
                  <a:cubicBezTo>
                    <a:pt x="191770" y="387773"/>
                    <a:pt x="194310" y="335703"/>
                    <a:pt x="160020" y="336338"/>
                  </a:cubicBezTo>
                  <a:close/>
                  <a:moveTo>
                    <a:pt x="153035" y="363008"/>
                  </a:moveTo>
                  <a:cubicBezTo>
                    <a:pt x="160020" y="361103"/>
                    <a:pt x="163830" y="354118"/>
                    <a:pt x="167639" y="365548"/>
                  </a:cubicBezTo>
                  <a:cubicBezTo>
                    <a:pt x="161289" y="366183"/>
                    <a:pt x="155575" y="370628"/>
                    <a:pt x="153035" y="363008"/>
                  </a:cubicBezTo>
                  <a:close/>
                  <a:moveTo>
                    <a:pt x="235585" y="262678"/>
                  </a:moveTo>
                  <a:cubicBezTo>
                    <a:pt x="268605" y="265218"/>
                    <a:pt x="281305" y="215053"/>
                    <a:pt x="240030" y="211243"/>
                  </a:cubicBezTo>
                  <a:cubicBezTo>
                    <a:pt x="203200" y="206798"/>
                    <a:pt x="203835" y="257598"/>
                    <a:pt x="235585" y="262678"/>
                  </a:cubicBezTo>
                  <a:close/>
                  <a:moveTo>
                    <a:pt x="248285" y="235373"/>
                  </a:moveTo>
                  <a:cubicBezTo>
                    <a:pt x="242570" y="240453"/>
                    <a:pt x="237489" y="246803"/>
                    <a:pt x="232410" y="238548"/>
                  </a:cubicBezTo>
                  <a:cubicBezTo>
                    <a:pt x="231139" y="228388"/>
                    <a:pt x="240664" y="230293"/>
                    <a:pt x="248285" y="235373"/>
                  </a:cubicBezTo>
                  <a:close/>
                  <a:moveTo>
                    <a:pt x="224155" y="133138"/>
                  </a:moveTo>
                  <a:cubicBezTo>
                    <a:pt x="224789" y="115993"/>
                    <a:pt x="196214" y="108373"/>
                    <a:pt x="193675" y="129328"/>
                  </a:cubicBezTo>
                  <a:cubicBezTo>
                    <a:pt x="190500" y="154093"/>
                    <a:pt x="222250" y="155998"/>
                    <a:pt x="224155" y="1331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01" name="Google Shape;401;p7"/>
            <p:cNvSpPr/>
            <p:nvPr/>
          </p:nvSpPr>
          <p:spPr>
            <a:xfrm>
              <a:off x="3572521" y="981550"/>
              <a:ext cx="255529" cy="288428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02" name="Google Shape;402;p7"/>
            <p:cNvSpPr/>
            <p:nvPr/>
          </p:nvSpPr>
          <p:spPr>
            <a:xfrm rot="1800079">
              <a:off x="8229930" y="1002016"/>
              <a:ext cx="198020" cy="248076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03" name="Google Shape;403;p7"/>
            <p:cNvSpPr/>
            <p:nvPr/>
          </p:nvSpPr>
          <p:spPr>
            <a:xfrm>
              <a:off x="3943429" y="927518"/>
              <a:ext cx="163399" cy="257295"/>
            </a:xfrm>
            <a:custGeom>
              <a:avLst/>
              <a:gdLst/>
              <a:ahLst/>
              <a:cxnLst/>
              <a:rect l="l" t="t" r="r" b="b"/>
              <a:pathLst>
                <a:path w="336906" h="530506" extrusionOk="0">
                  <a:moveTo>
                    <a:pt x="136525" y="96168"/>
                  </a:moveTo>
                  <a:cubicBezTo>
                    <a:pt x="113030" y="223803"/>
                    <a:pt x="24130" y="329848"/>
                    <a:pt x="0" y="458118"/>
                  </a:cubicBezTo>
                  <a:cubicBezTo>
                    <a:pt x="60960" y="713388"/>
                    <a:pt x="264795" y="217453"/>
                    <a:pt x="278765" y="141253"/>
                  </a:cubicBezTo>
                  <a:cubicBezTo>
                    <a:pt x="291465" y="75213"/>
                    <a:pt x="152400" y="18698"/>
                    <a:pt x="136525" y="96168"/>
                  </a:cubicBezTo>
                  <a:close/>
                  <a:moveTo>
                    <a:pt x="69850" y="504473"/>
                  </a:moveTo>
                  <a:cubicBezTo>
                    <a:pt x="-16510" y="531778"/>
                    <a:pt x="43815" y="378743"/>
                    <a:pt x="63500" y="342548"/>
                  </a:cubicBezTo>
                  <a:cubicBezTo>
                    <a:pt x="111760" y="336833"/>
                    <a:pt x="138430" y="339373"/>
                    <a:pt x="164465" y="352073"/>
                  </a:cubicBezTo>
                  <a:cubicBezTo>
                    <a:pt x="137795" y="404778"/>
                    <a:pt x="107315" y="458753"/>
                    <a:pt x="69850" y="504473"/>
                  </a:cubicBezTo>
                  <a:close/>
                  <a:moveTo>
                    <a:pt x="182245" y="318418"/>
                  </a:moveTo>
                  <a:cubicBezTo>
                    <a:pt x="149860" y="327308"/>
                    <a:pt x="116205" y="321593"/>
                    <a:pt x="80645" y="319053"/>
                  </a:cubicBezTo>
                  <a:cubicBezTo>
                    <a:pt x="100330" y="253013"/>
                    <a:pt x="133350" y="192053"/>
                    <a:pt x="159385" y="127918"/>
                  </a:cubicBezTo>
                  <a:cubicBezTo>
                    <a:pt x="189230" y="139348"/>
                    <a:pt x="217170" y="150143"/>
                    <a:pt x="245110" y="161573"/>
                  </a:cubicBezTo>
                  <a:cubicBezTo>
                    <a:pt x="244475" y="190148"/>
                    <a:pt x="216535" y="259998"/>
                    <a:pt x="182245" y="318418"/>
                  </a:cubicBezTo>
                  <a:close/>
                  <a:moveTo>
                    <a:pt x="248285" y="134268"/>
                  </a:moveTo>
                  <a:cubicBezTo>
                    <a:pt x="222885" y="140618"/>
                    <a:pt x="121920" y="93628"/>
                    <a:pt x="187960" y="80928"/>
                  </a:cubicBezTo>
                  <a:cubicBezTo>
                    <a:pt x="208915" y="83468"/>
                    <a:pt x="281940" y="105693"/>
                    <a:pt x="248285" y="134268"/>
                  </a:cubicBezTo>
                  <a:close/>
                  <a:moveTo>
                    <a:pt x="295275" y="283"/>
                  </a:moveTo>
                  <a:cubicBezTo>
                    <a:pt x="224155" y="-6067"/>
                    <a:pt x="259715" y="96803"/>
                    <a:pt x="311785" y="73308"/>
                  </a:cubicBezTo>
                  <a:cubicBezTo>
                    <a:pt x="353695" y="53623"/>
                    <a:pt x="339725" y="-1622"/>
                    <a:pt x="295275" y="283"/>
                  </a:cubicBezTo>
                  <a:close/>
                  <a:moveTo>
                    <a:pt x="274320" y="30763"/>
                  </a:moveTo>
                  <a:cubicBezTo>
                    <a:pt x="290830" y="26318"/>
                    <a:pt x="303530" y="14253"/>
                    <a:pt x="317500" y="26318"/>
                  </a:cubicBezTo>
                  <a:cubicBezTo>
                    <a:pt x="329565" y="56163"/>
                    <a:pt x="273685" y="75848"/>
                    <a:pt x="274320" y="30763"/>
                  </a:cubicBezTo>
                  <a:close/>
                  <a:moveTo>
                    <a:pt x="210820" y="187608"/>
                  </a:moveTo>
                  <a:cubicBezTo>
                    <a:pt x="212090" y="151413"/>
                    <a:pt x="158115" y="146333"/>
                    <a:pt x="156210" y="186338"/>
                  </a:cubicBezTo>
                  <a:cubicBezTo>
                    <a:pt x="155575" y="216183"/>
                    <a:pt x="209550" y="217453"/>
                    <a:pt x="210820" y="187608"/>
                  </a:cubicBezTo>
                  <a:close/>
                  <a:moveTo>
                    <a:pt x="187960" y="180623"/>
                  </a:moveTo>
                  <a:cubicBezTo>
                    <a:pt x="193040" y="185068"/>
                    <a:pt x="189230" y="186973"/>
                    <a:pt x="186055" y="190783"/>
                  </a:cubicBezTo>
                  <a:cubicBezTo>
                    <a:pt x="179705" y="185068"/>
                    <a:pt x="183515" y="184433"/>
                    <a:pt x="187960" y="180623"/>
                  </a:cubicBezTo>
                  <a:close/>
                  <a:moveTo>
                    <a:pt x="167005" y="229518"/>
                  </a:moveTo>
                  <a:cubicBezTo>
                    <a:pt x="139700" y="230153"/>
                    <a:pt x="128270" y="275873"/>
                    <a:pt x="164465" y="276508"/>
                  </a:cubicBezTo>
                  <a:cubicBezTo>
                    <a:pt x="196215" y="277143"/>
                    <a:pt x="193675" y="232058"/>
                    <a:pt x="167005" y="22951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04" name="Google Shape;404;p7"/>
            <p:cNvSpPr/>
            <p:nvPr/>
          </p:nvSpPr>
          <p:spPr>
            <a:xfrm>
              <a:off x="4038156" y="505004"/>
              <a:ext cx="340006" cy="361563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05" name="Google Shape;405;p7"/>
            <p:cNvSpPr/>
            <p:nvPr/>
          </p:nvSpPr>
          <p:spPr>
            <a:xfrm>
              <a:off x="2854633" y="688547"/>
              <a:ext cx="416637" cy="259709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06" name="Google Shape;406;p7"/>
            <p:cNvSpPr/>
            <p:nvPr/>
          </p:nvSpPr>
          <p:spPr>
            <a:xfrm rot="-1252057">
              <a:off x="6497159" y="534061"/>
              <a:ext cx="204722" cy="302187"/>
            </a:xfrm>
            <a:custGeom>
              <a:avLst/>
              <a:gdLst/>
              <a:ahLst/>
              <a:cxnLst/>
              <a:rect l="l" t="t" r="r" b="b"/>
              <a:pathLst>
                <a:path w="422747" h="624012" extrusionOk="0">
                  <a:moveTo>
                    <a:pt x="410845" y="259621"/>
                  </a:moveTo>
                  <a:cubicBezTo>
                    <a:pt x="398145" y="183421"/>
                    <a:pt x="422275" y="81821"/>
                    <a:pt x="377825" y="18321"/>
                  </a:cubicBezTo>
                  <a:cubicBezTo>
                    <a:pt x="294640" y="-22319"/>
                    <a:pt x="191770" y="15781"/>
                    <a:pt x="103505" y="26576"/>
                  </a:cubicBezTo>
                  <a:cubicBezTo>
                    <a:pt x="76836" y="36101"/>
                    <a:pt x="38100" y="32291"/>
                    <a:pt x="17780" y="51976"/>
                  </a:cubicBezTo>
                  <a:cubicBezTo>
                    <a:pt x="17145" y="62771"/>
                    <a:pt x="5715" y="62771"/>
                    <a:pt x="0" y="72931"/>
                  </a:cubicBezTo>
                  <a:cubicBezTo>
                    <a:pt x="19686" y="229776"/>
                    <a:pt x="7620" y="389161"/>
                    <a:pt x="13970" y="547276"/>
                  </a:cubicBezTo>
                  <a:cubicBezTo>
                    <a:pt x="-6350" y="657766"/>
                    <a:pt x="162561" y="615856"/>
                    <a:pt x="227330" y="617761"/>
                  </a:cubicBezTo>
                  <a:cubicBezTo>
                    <a:pt x="270511" y="592361"/>
                    <a:pt x="426086" y="628556"/>
                    <a:pt x="422275" y="570771"/>
                  </a:cubicBezTo>
                  <a:cubicBezTo>
                    <a:pt x="424815" y="467266"/>
                    <a:pt x="416561" y="363126"/>
                    <a:pt x="410845" y="259621"/>
                  </a:cubicBezTo>
                  <a:close/>
                  <a:moveTo>
                    <a:pt x="353061" y="579026"/>
                  </a:moveTo>
                  <a:cubicBezTo>
                    <a:pt x="288925" y="577121"/>
                    <a:pt x="60961" y="637446"/>
                    <a:pt x="38736" y="575851"/>
                  </a:cubicBezTo>
                  <a:cubicBezTo>
                    <a:pt x="143511" y="579026"/>
                    <a:pt x="248286" y="572676"/>
                    <a:pt x="353061" y="574581"/>
                  </a:cubicBezTo>
                  <a:cubicBezTo>
                    <a:pt x="353061" y="575851"/>
                    <a:pt x="353061" y="577121"/>
                    <a:pt x="353061" y="579026"/>
                  </a:cubicBezTo>
                  <a:close/>
                  <a:moveTo>
                    <a:pt x="361315" y="547911"/>
                  </a:moveTo>
                  <a:cubicBezTo>
                    <a:pt x="252095" y="555531"/>
                    <a:pt x="144145" y="561881"/>
                    <a:pt x="35561" y="551086"/>
                  </a:cubicBezTo>
                  <a:cubicBezTo>
                    <a:pt x="39370" y="392971"/>
                    <a:pt x="33020" y="236761"/>
                    <a:pt x="27305" y="79281"/>
                  </a:cubicBezTo>
                  <a:cubicBezTo>
                    <a:pt x="112395" y="27846"/>
                    <a:pt x="231775" y="25941"/>
                    <a:pt x="329565" y="25941"/>
                  </a:cubicBezTo>
                  <a:cubicBezTo>
                    <a:pt x="369570" y="197391"/>
                    <a:pt x="365761" y="373286"/>
                    <a:pt x="361315" y="547911"/>
                  </a:cubicBezTo>
                  <a:close/>
                  <a:moveTo>
                    <a:pt x="377190" y="141511"/>
                  </a:moveTo>
                  <a:cubicBezTo>
                    <a:pt x="360045" y="110396"/>
                    <a:pt x="364490" y="76106"/>
                    <a:pt x="356870" y="41816"/>
                  </a:cubicBezTo>
                  <a:cubicBezTo>
                    <a:pt x="381000" y="13241"/>
                    <a:pt x="381000" y="121826"/>
                    <a:pt x="377190" y="141511"/>
                  </a:cubicBezTo>
                  <a:close/>
                  <a:moveTo>
                    <a:pt x="397511" y="544736"/>
                  </a:moveTo>
                  <a:cubicBezTo>
                    <a:pt x="372745" y="497746"/>
                    <a:pt x="394336" y="431071"/>
                    <a:pt x="387350" y="376461"/>
                  </a:cubicBezTo>
                  <a:cubicBezTo>
                    <a:pt x="401955" y="370746"/>
                    <a:pt x="402590" y="530766"/>
                    <a:pt x="397511" y="544736"/>
                  </a:cubicBezTo>
                  <a:close/>
                  <a:moveTo>
                    <a:pt x="302895" y="182786"/>
                  </a:moveTo>
                  <a:cubicBezTo>
                    <a:pt x="313690" y="183421"/>
                    <a:pt x="331470" y="173896"/>
                    <a:pt x="320675" y="162466"/>
                  </a:cubicBezTo>
                  <a:cubicBezTo>
                    <a:pt x="297180" y="138336"/>
                    <a:pt x="309880" y="104046"/>
                    <a:pt x="300355" y="74836"/>
                  </a:cubicBezTo>
                  <a:cubicBezTo>
                    <a:pt x="307340" y="35466"/>
                    <a:pt x="90170" y="76741"/>
                    <a:pt x="59690" y="81821"/>
                  </a:cubicBezTo>
                  <a:cubicBezTo>
                    <a:pt x="48261" y="119921"/>
                    <a:pt x="77470" y="152941"/>
                    <a:pt x="62865" y="194851"/>
                  </a:cubicBezTo>
                  <a:cubicBezTo>
                    <a:pt x="148590" y="206916"/>
                    <a:pt x="211455" y="177071"/>
                    <a:pt x="302895" y="182786"/>
                  </a:cubicBezTo>
                  <a:close/>
                  <a:moveTo>
                    <a:pt x="282575" y="83091"/>
                  </a:moveTo>
                  <a:cubicBezTo>
                    <a:pt x="292100" y="105316"/>
                    <a:pt x="287655" y="127541"/>
                    <a:pt x="290830" y="149131"/>
                  </a:cubicBezTo>
                  <a:cubicBezTo>
                    <a:pt x="227965" y="172626"/>
                    <a:pt x="154940" y="172626"/>
                    <a:pt x="87630" y="174531"/>
                  </a:cubicBezTo>
                  <a:cubicBezTo>
                    <a:pt x="75565" y="151671"/>
                    <a:pt x="83820" y="128176"/>
                    <a:pt x="72390" y="104046"/>
                  </a:cubicBezTo>
                  <a:cubicBezTo>
                    <a:pt x="140970" y="86266"/>
                    <a:pt x="212725" y="81821"/>
                    <a:pt x="282575" y="83091"/>
                  </a:cubicBezTo>
                  <a:close/>
                  <a:moveTo>
                    <a:pt x="274955" y="383446"/>
                  </a:moveTo>
                  <a:cubicBezTo>
                    <a:pt x="257811" y="411386"/>
                    <a:pt x="281305" y="441866"/>
                    <a:pt x="268605" y="477426"/>
                  </a:cubicBezTo>
                  <a:cubicBezTo>
                    <a:pt x="244475" y="452026"/>
                    <a:pt x="215900" y="479331"/>
                    <a:pt x="189865" y="461551"/>
                  </a:cubicBezTo>
                  <a:cubicBezTo>
                    <a:pt x="175261" y="454566"/>
                    <a:pt x="163195" y="458376"/>
                    <a:pt x="153036" y="471076"/>
                  </a:cubicBezTo>
                  <a:cubicBezTo>
                    <a:pt x="159386" y="509176"/>
                    <a:pt x="156845" y="525686"/>
                    <a:pt x="204470" y="518066"/>
                  </a:cubicBezTo>
                  <a:cubicBezTo>
                    <a:pt x="208280" y="509811"/>
                    <a:pt x="212725" y="500921"/>
                    <a:pt x="218440" y="490761"/>
                  </a:cubicBezTo>
                  <a:cubicBezTo>
                    <a:pt x="223520" y="501556"/>
                    <a:pt x="227330" y="510446"/>
                    <a:pt x="232411" y="521241"/>
                  </a:cubicBezTo>
                  <a:cubicBezTo>
                    <a:pt x="243840" y="517431"/>
                    <a:pt x="253365" y="513621"/>
                    <a:pt x="263525" y="510446"/>
                  </a:cubicBezTo>
                  <a:cubicBezTo>
                    <a:pt x="290195" y="526321"/>
                    <a:pt x="290195" y="526321"/>
                    <a:pt x="328295" y="509811"/>
                  </a:cubicBezTo>
                  <a:cubicBezTo>
                    <a:pt x="327661" y="468536"/>
                    <a:pt x="347345" y="349791"/>
                    <a:pt x="274955" y="383446"/>
                  </a:cubicBezTo>
                  <a:close/>
                  <a:moveTo>
                    <a:pt x="193040" y="500921"/>
                  </a:moveTo>
                  <a:cubicBezTo>
                    <a:pt x="177800" y="500921"/>
                    <a:pt x="173990" y="498381"/>
                    <a:pt x="173355" y="489491"/>
                  </a:cubicBezTo>
                  <a:cubicBezTo>
                    <a:pt x="176530" y="469806"/>
                    <a:pt x="203836" y="475521"/>
                    <a:pt x="193040" y="500921"/>
                  </a:cubicBezTo>
                  <a:close/>
                  <a:moveTo>
                    <a:pt x="309245" y="497111"/>
                  </a:moveTo>
                  <a:cubicBezTo>
                    <a:pt x="302261" y="498381"/>
                    <a:pt x="296545" y="499016"/>
                    <a:pt x="290830" y="499651"/>
                  </a:cubicBezTo>
                  <a:cubicBezTo>
                    <a:pt x="267970" y="379636"/>
                    <a:pt x="323215" y="357411"/>
                    <a:pt x="309245" y="497111"/>
                  </a:cubicBezTo>
                  <a:close/>
                  <a:moveTo>
                    <a:pt x="296545" y="210091"/>
                  </a:moveTo>
                  <a:cubicBezTo>
                    <a:pt x="233680" y="208186"/>
                    <a:pt x="267970" y="301531"/>
                    <a:pt x="319405" y="275496"/>
                  </a:cubicBezTo>
                  <a:cubicBezTo>
                    <a:pt x="336550" y="264066"/>
                    <a:pt x="332740" y="203741"/>
                    <a:pt x="296545" y="210091"/>
                  </a:cubicBezTo>
                  <a:close/>
                  <a:moveTo>
                    <a:pt x="297815" y="259621"/>
                  </a:moveTo>
                  <a:cubicBezTo>
                    <a:pt x="281940" y="260891"/>
                    <a:pt x="273050" y="230411"/>
                    <a:pt x="294640" y="229141"/>
                  </a:cubicBezTo>
                  <a:cubicBezTo>
                    <a:pt x="314961" y="225331"/>
                    <a:pt x="313690" y="259621"/>
                    <a:pt x="297815" y="259621"/>
                  </a:cubicBezTo>
                  <a:close/>
                  <a:moveTo>
                    <a:pt x="244475" y="359316"/>
                  </a:moveTo>
                  <a:cubicBezTo>
                    <a:pt x="244475" y="342171"/>
                    <a:pt x="245111" y="327566"/>
                    <a:pt x="244475" y="312961"/>
                  </a:cubicBezTo>
                  <a:cubicBezTo>
                    <a:pt x="243205" y="288196"/>
                    <a:pt x="198120" y="286926"/>
                    <a:pt x="201930" y="315501"/>
                  </a:cubicBezTo>
                  <a:cubicBezTo>
                    <a:pt x="203836" y="344076"/>
                    <a:pt x="207645" y="372651"/>
                    <a:pt x="244475" y="359316"/>
                  </a:cubicBezTo>
                  <a:close/>
                  <a:moveTo>
                    <a:pt x="89536" y="305976"/>
                  </a:moveTo>
                  <a:cubicBezTo>
                    <a:pt x="83186" y="326296"/>
                    <a:pt x="95886" y="344711"/>
                    <a:pt x="95250" y="365666"/>
                  </a:cubicBezTo>
                  <a:cubicBezTo>
                    <a:pt x="164465" y="385986"/>
                    <a:pt x="142240" y="276131"/>
                    <a:pt x="89536" y="305976"/>
                  </a:cubicBezTo>
                  <a:close/>
                  <a:moveTo>
                    <a:pt x="111125" y="321851"/>
                  </a:moveTo>
                  <a:cubicBezTo>
                    <a:pt x="123190" y="324391"/>
                    <a:pt x="117475" y="335186"/>
                    <a:pt x="118745" y="345346"/>
                  </a:cubicBezTo>
                  <a:cubicBezTo>
                    <a:pt x="105411" y="341536"/>
                    <a:pt x="100965" y="326931"/>
                    <a:pt x="111125" y="321851"/>
                  </a:cubicBezTo>
                  <a:close/>
                  <a:moveTo>
                    <a:pt x="136525" y="446946"/>
                  </a:moveTo>
                  <a:cubicBezTo>
                    <a:pt x="143511" y="375191"/>
                    <a:pt x="60961" y="365031"/>
                    <a:pt x="86995" y="447581"/>
                  </a:cubicBezTo>
                  <a:cubicBezTo>
                    <a:pt x="114300" y="460916"/>
                    <a:pt x="114300" y="460916"/>
                    <a:pt x="136525" y="446946"/>
                  </a:cubicBezTo>
                  <a:close/>
                  <a:moveTo>
                    <a:pt x="100330" y="420911"/>
                  </a:moveTo>
                  <a:cubicBezTo>
                    <a:pt x="104775" y="394876"/>
                    <a:pt x="135255" y="420276"/>
                    <a:pt x="120650" y="436151"/>
                  </a:cubicBezTo>
                  <a:cubicBezTo>
                    <a:pt x="109220" y="446946"/>
                    <a:pt x="99061" y="432976"/>
                    <a:pt x="100330" y="420911"/>
                  </a:cubicBezTo>
                  <a:close/>
                  <a:moveTo>
                    <a:pt x="195580" y="443136"/>
                  </a:moveTo>
                  <a:cubicBezTo>
                    <a:pt x="203200" y="439961"/>
                    <a:pt x="205105" y="432341"/>
                    <a:pt x="201295" y="418371"/>
                  </a:cubicBezTo>
                  <a:cubicBezTo>
                    <a:pt x="196850" y="387891"/>
                    <a:pt x="176530" y="387891"/>
                    <a:pt x="149861" y="392336"/>
                  </a:cubicBezTo>
                  <a:cubicBezTo>
                    <a:pt x="140336" y="422181"/>
                    <a:pt x="160655" y="461551"/>
                    <a:pt x="195580" y="443136"/>
                  </a:cubicBezTo>
                  <a:close/>
                  <a:moveTo>
                    <a:pt x="167640" y="418371"/>
                  </a:moveTo>
                  <a:cubicBezTo>
                    <a:pt x="172086" y="406306"/>
                    <a:pt x="187961" y="408846"/>
                    <a:pt x="187961" y="424086"/>
                  </a:cubicBezTo>
                  <a:cubicBezTo>
                    <a:pt x="182245" y="432341"/>
                    <a:pt x="165736" y="429801"/>
                    <a:pt x="167640" y="418371"/>
                  </a:cubicBezTo>
                  <a:close/>
                  <a:moveTo>
                    <a:pt x="153670" y="298356"/>
                  </a:moveTo>
                  <a:cubicBezTo>
                    <a:pt x="156211" y="323756"/>
                    <a:pt x="149861" y="351696"/>
                    <a:pt x="179705" y="368206"/>
                  </a:cubicBezTo>
                  <a:cubicBezTo>
                    <a:pt x="205105" y="341536"/>
                    <a:pt x="201930" y="284386"/>
                    <a:pt x="153670" y="298356"/>
                  </a:cubicBezTo>
                  <a:close/>
                  <a:moveTo>
                    <a:pt x="281940" y="293276"/>
                  </a:moveTo>
                  <a:cubicBezTo>
                    <a:pt x="253365" y="305341"/>
                    <a:pt x="274955" y="359951"/>
                    <a:pt x="304165" y="356141"/>
                  </a:cubicBezTo>
                  <a:cubicBezTo>
                    <a:pt x="340995" y="335186"/>
                    <a:pt x="321311" y="295181"/>
                    <a:pt x="281940" y="293276"/>
                  </a:cubicBezTo>
                  <a:close/>
                  <a:moveTo>
                    <a:pt x="295911" y="331376"/>
                  </a:moveTo>
                  <a:cubicBezTo>
                    <a:pt x="282575" y="330741"/>
                    <a:pt x="287020" y="317406"/>
                    <a:pt x="297180" y="311691"/>
                  </a:cubicBezTo>
                  <a:cubicBezTo>
                    <a:pt x="304800" y="321216"/>
                    <a:pt x="306070" y="326931"/>
                    <a:pt x="295911" y="331376"/>
                  </a:cubicBezTo>
                  <a:close/>
                  <a:moveTo>
                    <a:pt x="123825" y="282481"/>
                  </a:moveTo>
                  <a:cubicBezTo>
                    <a:pt x="137795" y="226601"/>
                    <a:pt x="78740" y="200566"/>
                    <a:pt x="79375" y="252001"/>
                  </a:cubicBezTo>
                  <a:cubicBezTo>
                    <a:pt x="79375" y="279306"/>
                    <a:pt x="96520" y="290101"/>
                    <a:pt x="123825" y="282481"/>
                  </a:cubicBezTo>
                  <a:close/>
                  <a:moveTo>
                    <a:pt x="98425" y="248826"/>
                  </a:moveTo>
                  <a:cubicBezTo>
                    <a:pt x="99695" y="250096"/>
                    <a:pt x="100330" y="251366"/>
                    <a:pt x="101600" y="252636"/>
                  </a:cubicBezTo>
                  <a:cubicBezTo>
                    <a:pt x="100330" y="253906"/>
                    <a:pt x="99061" y="254541"/>
                    <a:pt x="97155" y="255811"/>
                  </a:cubicBezTo>
                  <a:cubicBezTo>
                    <a:pt x="94615" y="252636"/>
                    <a:pt x="97155" y="250731"/>
                    <a:pt x="98425" y="248826"/>
                  </a:cubicBezTo>
                  <a:close/>
                  <a:moveTo>
                    <a:pt x="92075" y="494571"/>
                  </a:moveTo>
                  <a:cubicBezTo>
                    <a:pt x="85090" y="528861"/>
                    <a:pt x="130811" y="542831"/>
                    <a:pt x="140336" y="509176"/>
                  </a:cubicBezTo>
                  <a:cubicBezTo>
                    <a:pt x="157480" y="470441"/>
                    <a:pt x="92075" y="442501"/>
                    <a:pt x="92075" y="494571"/>
                  </a:cubicBezTo>
                  <a:close/>
                  <a:moveTo>
                    <a:pt x="120650" y="509176"/>
                  </a:moveTo>
                  <a:cubicBezTo>
                    <a:pt x="103505" y="511081"/>
                    <a:pt x="111125" y="487586"/>
                    <a:pt x="123190" y="483141"/>
                  </a:cubicBezTo>
                  <a:cubicBezTo>
                    <a:pt x="133986" y="490126"/>
                    <a:pt x="130811" y="503461"/>
                    <a:pt x="120650" y="509176"/>
                  </a:cubicBezTo>
                  <a:close/>
                  <a:moveTo>
                    <a:pt x="202565" y="236126"/>
                  </a:moveTo>
                  <a:cubicBezTo>
                    <a:pt x="179070" y="285656"/>
                    <a:pt x="231140" y="297721"/>
                    <a:pt x="239395" y="257716"/>
                  </a:cubicBezTo>
                  <a:cubicBezTo>
                    <a:pt x="245111" y="238666"/>
                    <a:pt x="234315" y="207551"/>
                    <a:pt x="211455" y="216441"/>
                  </a:cubicBezTo>
                  <a:cubicBezTo>
                    <a:pt x="207011" y="231046"/>
                    <a:pt x="232411" y="231046"/>
                    <a:pt x="218440" y="250731"/>
                  </a:cubicBezTo>
                  <a:cubicBezTo>
                    <a:pt x="213995" y="245651"/>
                    <a:pt x="210186" y="242476"/>
                    <a:pt x="202565" y="236126"/>
                  </a:cubicBezTo>
                  <a:close/>
                  <a:moveTo>
                    <a:pt x="168911" y="271686"/>
                  </a:moveTo>
                  <a:cubicBezTo>
                    <a:pt x="217805" y="236126"/>
                    <a:pt x="125730" y="175801"/>
                    <a:pt x="143511" y="248826"/>
                  </a:cubicBezTo>
                  <a:cubicBezTo>
                    <a:pt x="134620" y="267241"/>
                    <a:pt x="151765" y="288831"/>
                    <a:pt x="168911" y="271686"/>
                  </a:cubicBezTo>
                  <a:close/>
                  <a:moveTo>
                    <a:pt x="161925" y="243111"/>
                  </a:moveTo>
                  <a:cubicBezTo>
                    <a:pt x="161290" y="244381"/>
                    <a:pt x="161290" y="245016"/>
                    <a:pt x="160655" y="246921"/>
                  </a:cubicBezTo>
                  <a:cubicBezTo>
                    <a:pt x="159386" y="243746"/>
                    <a:pt x="158750" y="243111"/>
                    <a:pt x="161925" y="243111"/>
                  </a:cubicBezTo>
                  <a:close/>
                  <a:moveTo>
                    <a:pt x="238125" y="450121"/>
                  </a:moveTo>
                  <a:cubicBezTo>
                    <a:pt x="280036" y="441866"/>
                    <a:pt x="257811" y="388526"/>
                    <a:pt x="221615" y="387256"/>
                  </a:cubicBezTo>
                  <a:cubicBezTo>
                    <a:pt x="212725" y="409481"/>
                    <a:pt x="210820" y="448216"/>
                    <a:pt x="238125" y="450121"/>
                  </a:cubicBezTo>
                  <a:close/>
                  <a:moveTo>
                    <a:pt x="241936" y="415831"/>
                  </a:moveTo>
                  <a:cubicBezTo>
                    <a:pt x="243840" y="417736"/>
                    <a:pt x="245745" y="419641"/>
                    <a:pt x="248920" y="422816"/>
                  </a:cubicBezTo>
                  <a:cubicBezTo>
                    <a:pt x="245111" y="425991"/>
                    <a:pt x="241936" y="427896"/>
                    <a:pt x="239395" y="429801"/>
                  </a:cubicBezTo>
                  <a:cubicBezTo>
                    <a:pt x="235586" y="424086"/>
                    <a:pt x="235586" y="420276"/>
                    <a:pt x="241936" y="415831"/>
                  </a:cubicBezTo>
                  <a:close/>
                  <a:moveTo>
                    <a:pt x="272415" y="107856"/>
                  </a:moveTo>
                  <a:cubicBezTo>
                    <a:pt x="263525" y="83091"/>
                    <a:pt x="234315" y="98966"/>
                    <a:pt x="234950" y="120556"/>
                  </a:cubicBezTo>
                  <a:cubicBezTo>
                    <a:pt x="233045" y="161196"/>
                    <a:pt x="292736" y="142781"/>
                    <a:pt x="272415" y="10785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07" name="Google Shape;407;p7"/>
            <p:cNvSpPr/>
            <p:nvPr/>
          </p:nvSpPr>
          <p:spPr>
            <a:xfrm>
              <a:off x="2537776" y="539860"/>
              <a:ext cx="230803" cy="290180"/>
            </a:xfrm>
            <a:custGeom>
              <a:avLst/>
              <a:gdLst/>
              <a:ahLst/>
              <a:cxnLst/>
              <a:rect l="l" t="t" r="r" b="b"/>
              <a:pathLst>
                <a:path w="556153" h="699230" extrusionOk="0">
                  <a:moveTo>
                    <a:pt x="410424" y="391256"/>
                  </a:moveTo>
                  <a:cubicBezTo>
                    <a:pt x="574889" y="156941"/>
                    <a:pt x="291679" y="-137064"/>
                    <a:pt x="71334" y="70581"/>
                  </a:cubicBezTo>
                  <a:cubicBezTo>
                    <a:pt x="-104561" y="236316"/>
                    <a:pt x="73239" y="511271"/>
                    <a:pt x="296759" y="455391"/>
                  </a:cubicBezTo>
                  <a:cubicBezTo>
                    <a:pt x="352639" y="534131"/>
                    <a:pt x="400899" y="617316"/>
                    <a:pt x="452969" y="699231"/>
                  </a:cubicBezTo>
                  <a:cubicBezTo>
                    <a:pt x="687919" y="695421"/>
                    <a:pt x="454239" y="483331"/>
                    <a:pt x="410424" y="391256"/>
                  </a:cubicBezTo>
                  <a:close/>
                  <a:moveTo>
                    <a:pt x="33234" y="166466"/>
                  </a:moveTo>
                  <a:cubicBezTo>
                    <a:pt x="120864" y="-48164"/>
                    <a:pt x="449794" y="-11334"/>
                    <a:pt x="437094" y="238856"/>
                  </a:cubicBezTo>
                  <a:cubicBezTo>
                    <a:pt x="427569" y="553181"/>
                    <a:pt x="-57571" y="469996"/>
                    <a:pt x="33234" y="166466"/>
                  </a:cubicBezTo>
                  <a:close/>
                  <a:moveTo>
                    <a:pt x="440904" y="631286"/>
                  </a:moveTo>
                  <a:cubicBezTo>
                    <a:pt x="404074" y="569056"/>
                    <a:pt x="351369" y="511271"/>
                    <a:pt x="325969" y="443961"/>
                  </a:cubicBezTo>
                  <a:cubicBezTo>
                    <a:pt x="345654" y="433166"/>
                    <a:pt x="365974" y="422371"/>
                    <a:pt x="389469" y="410306"/>
                  </a:cubicBezTo>
                  <a:cubicBezTo>
                    <a:pt x="429474" y="468091"/>
                    <a:pt x="590129" y="620491"/>
                    <a:pt x="440904" y="631286"/>
                  </a:cubicBezTo>
                  <a:close/>
                  <a:moveTo>
                    <a:pt x="459954" y="661131"/>
                  </a:moveTo>
                  <a:cubicBezTo>
                    <a:pt x="480909" y="647796"/>
                    <a:pt x="502499" y="634461"/>
                    <a:pt x="523454" y="620491"/>
                  </a:cubicBezTo>
                  <a:cubicBezTo>
                    <a:pt x="559649" y="647161"/>
                    <a:pt x="464399" y="711931"/>
                    <a:pt x="459954" y="661131"/>
                  </a:cubicBezTo>
                  <a:close/>
                  <a:moveTo>
                    <a:pt x="233259" y="64231"/>
                  </a:moveTo>
                  <a:cubicBezTo>
                    <a:pt x="-27726" y="91536"/>
                    <a:pt x="43394" y="449676"/>
                    <a:pt x="284694" y="393161"/>
                  </a:cubicBezTo>
                  <a:cubicBezTo>
                    <a:pt x="475194" y="323311"/>
                    <a:pt x="433284" y="80106"/>
                    <a:pt x="233259" y="64231"/>
                  </a:cubicBezTo>
                  <a:close/>
                  <a:moveTo>
                    <a:pt x="242784" y="379826"/>
                  </a:moveTo>
                  <a:cubicBezTo>
                    <a:pt x="26249" y="375381"/>
                    <a:pt x="54824" y="54071"/>
                    <a:pt x="264374" y="97251"/>
                  </a:cubicBezTo>
                  <a:cubicBezTo>
                    <a:pt x="449159" y="111221"/>
                    <a:pt x="402804" y="363316"/>
                    <a:pt x="242784" y="379826"/>
                  </a:cubicBezTo>
                  <a:close/>
                  <a:moveTo>
                    <a:pt x="225639" y="156306"/>
                  </a:moveTo>
                  <a:cubicBezTo>
                    <a:pt x="252944" y="146146"/>
                    <a:pt x="271359" y="166466"/>
                    <a:pt x="297394" y="166466"/>
                  </a:cubicBezTo>
                  <a:cubicBezTo>
                    <a:pt x="308824" y="120111"/>
                    <a:pt x="169759" y="120111"/>
                    <a:pt x="225639" y="15630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08" name="Google Shape;408;p7"/>
            <p:cNvSpPr/>
            <p:nvPr/>
          </p:nvSpPr>
          <p:spPr>
            <a:xfrm>
              <a:off x="5713194" y="743996"/>
              <a:ext cx="256984" cy="24403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09" name="Google Shape;409;p7"/>
            <p:cNvSpPr/>
            <p:nvPr/>
          </p:nvSpPr>
          <p:spPr>
            <a:xfrm>
              <a:off x="2507283" y="945803"/>
              <a:ext cx="99390" cy="211075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0" name="Google Shape;410;p7"/>
            <p:cNvSpPr/>
            <p:nvPr/>
          </p:nvSpPr>
          <p:spPr>
            <a:xfrm>
              <a:off x="8045390" y="829868"/>
              <a:ext cx="135793" cy="114511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1" name="Google Shape;411;p7"/>
            <p:cNvSpPr/>
            <p:nvPr/>
          </p:nvSpPr>
          <p:spPr>
            <a:xfrm>
              <a:off x="5019180" y="1018026"/>
              <a:ext cx="99190" cy="9853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2" name="Google Shape;412;p7"/>
            <p:cNvSpPr/>
            <p:nvPr/>
          </p:nvSpPr>
          <p:spPr>
            <a:xfrm rot="9301126">
              <a:off x="6297718" y="732778"/>
              <a:ext cx="123698" cy="266216"/>
            </a:xfrm>
            <a:custGeom>
              <a:avLst/>
              <a:gdLst/>
              <a:ahLst/>
              <a:cxnLst/>
              <a:rect l="l" t="t" r="r" b="b"/>
              <a:pathLst>
                <a:path w="254831" h="548433" extrusionOk="0">
                  <a:moveTo>
                    <a:pt x="1225" y="243944"/>
                  </a:moveTo>
                  <a:cubicBezTo>
                    <a:pt x="-2584" y="153774"/>
                    <a:pt x="42500" y="76304"/>
                    <a:pt x="97110" y="7724"/>
                  </a:cubicBezTo>
                  <a:cubicBezTo>
                    <a:pt x="171406" y="-39901"/>
                    <a:pt x="226016" y="146154"/>
                    <a:pt x="245700" y="198859"/>
                  </a:cubicBezTo>
                  <a:cubicBezTo>
                    <a:pt x="276816" y="301729"/>
                    <a:pt x="217125" y="404599"/>
                    <a:pt x="233000" y="508104"/>
                  </a:cubicBezTo>
                  <a:cubicBezTo>
                    <a:pt x="238716" y="550014"/>
                    <a:pt x="205696" y="569064"/>
                    <a:pt x="201250" y="516359"/>
                  </a:cubicBezTo>
                  <a:cubicBezTo>
                    <a:pt x="164421" y="394439"/>
                    <a:pt x="-16554" y="432539"/>
                    <a:pt x="1225" y="243944"/>
                  </a:cubicBezTo>
                  <a:close/>
                  <a:moveTo>
                    <a:pt x="114891" y="236959"/>
                  </a:moveTo>
                  <a:cubicBezTo>
                    <a:pt x="103460" y="228704"/>
                    <a:pt x="21546" y="208384"/>
                    <a:pt x="57741" y="193144"/>
                  </a:cubicBezTo>
                  <a:cubicBezTo>
                    <a:pt x="78060" y="196954"/>
                    <a:pt x="88856" y="214734"/>
                    <a:pt x="111081" y="216639"/>
                  </a:cubicBezTo>
                  <a:cubicBezTo>
                    <a:pt x="108541" y="178539"/>
                    <a:pt x="97110" y="143614"/>
                    <a:pt x="105366" y="106784"/>
                  </a:cubicBezTo>
                  <a:cubicBezTo>
                    <a:pt x="111081" y="107419"/>
                    <a:pt x="116160" y="108054"/>
                    <a:pt x="120606" y="108054"/>
                  </a:cubicBezTo>
                  <a:cubicBezTo>
                    <a:pt x="123781" y="120754"/>
                    <a:pt x="126321" y="131549"/>
                    <a:pt x="129496" y="144249"/>
                  </a:cubicBezTo>
                  <a:cubicBezTo>
                    <a:pt x="182200" y="111229"/>
                    <a:pt x="146641" y="163934"/>
                    <a:pt x="130766" y="183619"/>
                  </a:cubicBezTo>
                  <a:cubicBezTo>
                    <a:pt x="135210" y="210924"/>
                    <a:pt x="135846" y="238229"/>
                    <a:pt x="149181" y="265534"/>
                  </a:cubicBezTo>
                  <a:cubicBezTo>
                    <a:pt x="163785" y="256009"/>
                    <a:pt x="167596" y="243309"/>
                    <a:pt x="186646" y="248389"/>
                  </a:cubicBezTo>
                  <a:cubicBezTo>
                    <a:pt x="175216" y="271249"/>
                    <a:pt x="149181" y="286489"/>
                    <a:pt x="154896" y="311254"/>
                  </a:cubicBezTo>
                  <a:cubicBezTo>
                    <a:pt x="171406" y="348719"/>
                    <a:pt x="172675" y="392534"/>
                    <a:pt x="204425" y="422379"/>
                  </a:cubicBezTo>
                  <a:cubicBezTo>
                    <a:pt x="252050" y="285219"/>
                    <a:pt x="233635" y="137264"/>
                    <a:pt x="136481" y="27409"/>
                  </a:cubicBezTo>
                  <a:cubicBezTo>
                    <a:pt x="86950" y="-1166"/>
                    <a:pt x="19006" y="177269"/>
                    <a:pt x="24721" y="219814"/>
                  </a:cubicBezTo>
                  <a:cubicBezTo>
                    <a:pt x="8846" y="328399"/>
                    <a:pt x="72346" y="405869"/>
                    <a:pt x="175216" y="431269"/>
                  </a:cubicBezTo>
                  <a:cubicBezTo>
                    <a:pt x="170135" y="362689"/>
                    <a:pt x="112350" y="366499"/>
                    <a:pt x="80600" y="323954"/>
                  </a:cubicBezTo>
                  <a:cubicBezTo>
                    <a:pt x="106635" y="317604"/>
                    <a:pt x="118700" y="347449"/>
                    <a:pt x="140925" y="338559"/>
                  </a:cubicBezTo>
                  <a:cubicBezTo>
                    <a:pt x="128225" y="305539"/>
                    <a:pt x="128860" y="270614"/>
                    <a:pt x="114891" y="23695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3" name="Google Shape;413;p7"/>
            <p:cNvSpPr/>
            <p:nvPr/>
          </p:nvSpPr>
          <p:spPr>
            <a:xfrm>
              <a:off x="1756780" y="575182"/>
              <a:ext cx="134585" cy="137354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4" name="Google Shape;414;p7"/>
            <p:cNvSpPr/>
            <p:nvPr/>
          </p:nvSpPr>
          <p:spPr>
            <a:xfrm>
              <a:off x="4716478" y="737980"/>
              <a:ext cx="145419" cy="160635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5" name="Google Shape;415;p7"/>
            <p:cNvSpPr/>
            <p:nvPr/>
          </p:nvSpPr>
          <p:spPr>
            <a:xfrm>
              <a:off x="1639378" y="819333"/>
              <a:ext cx="126045" cy="135687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6" name="Google Shape;416;p7"/>
            <p:cNvSpPr/>
            <p:nvPr/>
          </p:nvSpPr>
          <p:spPr>
            <a:xfrm>
              <a:off x="8172573" y="555140"/>
              <a:ext cx="115263" cy="15729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7" name="Google Shape;417;p7"/>
            <p:cNvSpPr/>
            <p:nvPr/>
          </p:nvSpPr>
          <p:spPr>
            <a:xfrm>
              <a:off x="4481735" y="547509"/>
              <a:ext cx="87093" cy="153839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8" name="Google Shape;418;p7"/>
            <p:cNvSpPr/>
            <p:nvPr/>
          </p:nvSpPr>
          <p:spPr>
            <a:xfrm>
              <a:off x="2048182" y="505004"/>
              <a:ext cx="126077" cy="173483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9" name="Google Shape;419;p7"/>
            <p:cNvSpPr/>
            <p:nvPr/>
          </p:nvSpPr>
          <p:spPr>
            <a:xfrm>
              <a:off x="126658" y="1006747"/>
              <a:ext cx="126356" cy="163706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420" name="Google Shape;420;p7"/>
            <p:cNvGrpSpPr/>
            <p:nvPr/>
          </p:nvGrpSpPr>
          <p:grpSpPr>
            <a:xfrm>
              <a:off x="7836651" y="987182"/>
              <a:ext cx="121750" cy="155749"/>
              <a:chOff x="6422295" y="3351500"/>
              <a:chExt cx="252856" cy="323399"/>
            </a:xfrm>
          </p:grpSpPr>
          <p:sp>
            <p:nvSpPr>
              <p:cNvPr id="421" name="Google Shape;421;p7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422" name="Google Shape;422;p7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423" name="Google Shape;423;p7"/>
            <p:cNvSpPr/>
            <p:nvPr/>
          </p:nvSpPr>
          <p:spPr>
            <a:xfrm>
              <a:off x="1353734" y="881315"/>
              <a:ext cx="187420" cy="190001"/>
            </a:xfrm>
            <a:custGeom>
              <a:avLst/>
              <a:gdLst/>
              <a:ahLst/>
              <a:cxnLst/>
              <a:rect l="l" t="t" r="r" b="b"/>
              <a:pathLst>
                <a:path w="386433" h="391754" extrusionOk="0">
                  <a:moveTo>
                    <a:pt x="22225" y="106004"/>
                  </a:moveTo>
                  <a:cubicBezTo>
                    <a:pt x="40640" y="82509"/>
                    <a:pt x="84455" y="92670"/>
                    <a:pt x="109855" y="76795"/>
                  </a:cubicBezTo>
                  <a:cubicBezTo>
                    <a:pt x="113030" y="58379"/>
                    <a:pt x="107315" y="43139"/>
                    <a:pt x="98425" y="27264"/>
                  </a:cubicBezTo>
                  <a:cubicBezTo>
                    <a:pt x="122555" y="8850"/>
                    <a:pt x="153035" y="-7661"/>
                    <a:pt x="182880" y="3770"/>
                  </a:cubicBezTo>
                  <a:cubicBezTo>
                    <a:pt x="186690" y="19645"/>
                    <a:pt x="190500" y="36789"/>
                    <a:pt x="194945" y="55839"/>
                  </a:cubicBezTo>
                  <a:cubicBezTo>
                    <a:pt x="226695" y="60284"/>
                    <a:pt x="256540" y="42504"/>
                    <a:pt x="287020" y="52664"/>
                  </a:cubicBezTo>
                  <a:cubicBezTo>
                    <a:pt x="300355" y="119339"/>
                    <a:pt x="327660" y="186014"/>
                    <a:pt x="373380" y="237450"/>
                  </a:cubicBezTo>
                  <a:cubicBezTo>
                    <a:pt x="386080" y="250150"/>
                    <a:pt x="388620" y="262850"/>
                    <a:pt x="384810" y="280629"/>
                  </a:cubicBezTo>
                  <a:cubicBezTo>
                    <a:pt x="356870" y="380325"/>
                    <a:pt x="198755" y="356195"/>
                    <a:pt x="115570" y="391754"/>
                  </a:cubicBezTo>
                  <a:cubicBezTo>
                    <a:pt x="31115" y="324445"/>
                    <a:pt x="4445" y="213320"/>
                    <a:pt x="0" y="108545"/>
                  </a:cubicBezTo>
                  <a:cubicBezTo>
                    <a:pt x="8890" y="107275"/>
                    <a:pt x="15875" y="106004"/>
                    <a:pt x="22860" y="105370"/>
                  </a:cubicBezTo>
                  <a:cubicBezTo>
                    <a:pt x="16510" y="199984"/>
                    <a:pt x="46990" y="300314"/>
                    <a:pt x="115570" y="368259"/>
                  </a:cubicBezTo>
                  <a:cubicBezTo>
                    <a:pt x="184150" y="354925"/>
                    <a:pt x="258445" y="348575"/>
                    <a:pt x="323215" y="320634"/>
                  </a:cubicBezTo>
                  <a:cubicBezTo>
                    <a:pt x="316865" y="290789"/>
                    <a:pt x="302895" y="271104"/>
                    <a:pt x="309245" y="243164"/>
                  </a:cubicBezTo>
                  <a:cubicBezTo>
                    <a:pt x="322580" y="243164"/>
                    <a:pt x="333375" y="243164"/>
                    <a:pt x="347980" y="243164"/>
                  </a:cubicBezTo>
                  <a:cubicBezTo>
                    <a:pt x="325755" y="189825"/>
                    <a:pt x="288290" y="147279"/>
                    <a:pt x="278765" y="88225"/>
                  </a:cubicBezTo>
                  <a:cubicBezTo>
                    <a:pt x="273685" y="48220"/>
                    <a:pt x="226695" y="69809"/>
                    <a:pt x="203835" y="81875"/>
                  </a:cubicBezTo>
                  <a:cubicBezTo>
                    <a:pt x="206375" y="93304"/>
                    <a:pt x="208280" y="102829"/>
                    <a:pt x="210185" y="112354"/>
                  </a:cubicBezTo>
                  <a:cubicBezTo>
                    <a:pt x="182245" y="123784"/>
                    <a:pt x="158115" y="145375"/>
                    <a:pt x="128270" y="132675"/>
                  </a:cubicBezTo>
                  <a:cubicBezTo>
                    <a:pt x="121285" y="63459"/>
                    <a:pt x="57150" y="126325"/>
                    <a:pt x="22225" y="106004"/>
                  </a:cubicBezTo>
                  <a:close/>
                  <a:moveTo>
                    <a:pt x="165100" y="21550"/>
                  </a:moveTo>
                  <a:cubicBezTo>
                    <a:pt x="107315" y="11389"/>
                    <a:pt x="133350" y="88225"/>
                    <a:pt x="145415" y="118070"/>
                  </a:cubicBezTo>
                  <a:cubicBezTo>
                    <a:pt x="163195" y="119975"/>
                    <a:pt x="173355" y="109814"/>
                    <a:pt x="185420" y="100289"/>
                  </a:cubicBezTo>
                  <a:cubicBezTo>
                    <a:pt x="179070" y="72984"/>
                    <a:pt x="172720" y="46314"/>
                    <a:pt x="165100" y="21550"/>
                  </a:cubicBezTo>
                  <a:close/>
                  <a:moveTo>
                    <a:pt x="327660" y="266025"/>
                  </a:moveTo>
                  <a:cubicBezTo>
                    <a:pt x="328930" y="337145"/>
                    <a:pt x="368300" y="313014"/>
                    <a:pt x="357505" y="266025"/>
                  </a:cubicBezTo>
                  <a:cubicBezTo>
                    <a:pt x="349885" y="266025"/>
                    <a:pt x="340360" y="266025"/>
                    <a:pt x="327660" y="2660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24" name="Google Shape;424;p7"/>
            <p:cNvSpPr/>
            <p:nvPr/>
          </p:nvSpPr>
          <p:spPr>
            <a:xfrm>
              <a:off x="6088369" y="586056"/>
              <a:ext cx="149720" cy="115699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425" name="Google Shape;425;p7"/>
            <p:cNvGrpSpPr/>
            <p:nvPr/>
          </p:nvGrpSpPr>
          <p:grpSpPr>
            <a:xfrm>
              <a:off x="3137402" y="1006079"/>
              <a:ext cx="129429" cy="165162"/>
              <a:chOff x="6793660" y="3322411"/>
              <a:chExt cx="268804" cy="342944"/>
            </a:xfrm>
          </p:grpSpPr>
          <p:sp>
            <p:nvSpPr>
              <p:cNvPr id="426" name="Google Shape;426;p7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427" name="Google Shape;427;p7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428" name="Google Shape;428;p7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429" name="Google Shape;429;p7"/>
            <p:cNvSpPr/>
            <p:nvPr/>
          </p:nvSpPr>
          <p:spPr>
            <a:xfrm>
              <a:off x="2776508" y="1006744"/>
              <a:ext cx="212021" cy="115156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30" name="Google Shape;430;p7"/>
            <p:cNvSpPr/>
            <p:nvPr/>
          </p:nvSpPr>
          <p:spPr>
            <a:xfrm rot="1466637">
              <a:off x="5246242" y="579297"/>
              <a:ext cx="132710" cy="129208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431" name="Google Shape;431;p7"/>
          <p:cNvSpPr txBox="1">
            <a:spLocks noGrp="1"/>
          </p:cNvSpPr>
          <p:nvPr>
            <p:ph type="title"/>
          </p:nvPr>
        </p:nvSpPr>
        <p:spPr>
          <a:xfrm>
            <a:off x="1371167" y="882701"/>
            <a:ext cx="9449600" cy="733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32" name="Google Shape;432;p7"/>
          <p:cNvSpPr txBox="1">
            <a:spLocks noGrp="1"/>
          </p:cNvSpPr>
          <p:nvPr>
            <p:ph type="body" idx="1"/>
          </p:nvPr>
        </p:nvSpPr>
        <p:spPr>
          <a:xfrm>
            <a:off x="1371167" y="1908000"/>
            <a:ext cx="2934000" cy="354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40256" rtl="0">
              <a:spcBef>
                <a:spcPts val="800"/>
              </a:spcBef>
              <a:spcAft>
                <a:spcPts val="0"/>
              </a:spcAft>
              <a:buSzPts val="1600"/>
              <a:buChar char="✘"/>
              <a:defRPr sz="2133"/>
            </a:lvl1pPr>
            <a:lvl2pPr marL="1219170" lvl="1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2pPr>
            <a:lvl3pPr marL="1828754" lvl="2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3pPr>
            <a:lvl4pPr marL="2438339" lvl="3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4pPr>
            <a:lvl5pPr marL="3047924" lvl="4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5pPr>
            <a:lvl6pPr marL="3657509" lvl="5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6pPr>
            <a:lvl7pPr marL="4267093" lvl="6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7pPr>
            <a:lvl8pPr marL="4876678" lvl="7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8pPr>
            <a:lvl9pPr marL="5486263" lvl="8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9pPr>
          </a:lstStyle>
          <a:p>
            <a:endParaRPr/>
          </a:p>
        </p:txBody>
      </p:sp>
      <p:sp>
        <p:nvSpPr>
          <p:cNvPr id="433" name="Google Shape;433;p7"/>
          <p:cNvSpPr txBox="1">
            <a:spLocks noGrp="1"/>
          </p:cNvSpPr>
          <p:nvPr>
            <p:ph type="body" idx="2"/>
          </p:nvPr>
        </p:nvSpPr>
        <p:spPr>
          <a:xfrm>
            <a:off x="4586291" y="1908000"/>
            <a:ext cx="2934000" cy="354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40256" rtl="0">
              <a:spcBef>
                <a:spcPts val="800"/>
              </a:spcBef>
              <a:spcAft>
                <a:spcPts val="0"/>
              </a:spcAft>
              <a:buSzPts val="1600"/>
              <a:buChar char="✘"/>
              <a:defRPr sz="2133"/>
            </a:lvl1pPr>
            <a:lvl2pPr marL="1219170" lvl="1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2pPr>
            <a:lvl3pPr marL="1828754" lvl="2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3pPr>
            <a:lvl4pPr marL="2438339" lvl="3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4pPr>
            <a:lvl5pPr marL="3047924" lvl="4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5pPr>
            <a:lvl6pPr marL="3657509" lvl="5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6pPr>
            <a:lvl7pPr marL="4267093" lvl="6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7pPr>
            <a:lvl8pPr marL="4876678" lvl="7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8pPr>
            <a:lvl9pPr marL="5486263" lvl="8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9pPr>
          </a:lstStyle>
          <a:p>
            <a:endParaRPr/>
          </a:p>
        </p:txBody>
      </p:sp>
      <p:sp>
        <p:nvSpPr>
          <p:cNvPr id="434" name="Google Shape;434;p7"/>
          <p:cNvSpPr txBox="1">
            <a:spLocks noGrp="1"/>
          </p:cNvSpPr>
          <p:nvPr>
            <p:ph type="body" idx="3"/>
          </p:nvPr>
        </p:nvSpPr>
        <p:spPr>
          <a:xfrm>
            <a:off x="7801415" y="1908000"/>
            <a:ext cx="2934000" cy="354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40256" rtl="0">
              <a:spcBef>
                <a:spcPts val="800"/>
              </a:spcBef>
              <a:spcAft>
                <a:spcPts val="0"/>
              </a:spcAft>
              <a:buSzPts val="1600"/>
              <a:buChar char="✘"/>
              <a:defRPr sz="2133"/>
            </a:lvl1pPr>
            <a:lvl2pPr marL="1219170" lvl="1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2pPr>
            <a:lvl3pPr marL="1828754" lvl="2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3pPr>
            <a:lvl4pPr marL="2438339" lvl="3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4pPr>
            <a:lvl5pPr marL="3047924" lvl="4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5pPr>
            <a:lvl6pPr marL="3657509" lvl="5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6pPr>
            <a:lvl7pPr marL="4267093" lvl="6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7pPr>
            <a:lvl8pPr marL="4876678" lvl="7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8pPr>
            <a:lvl9pPr marL="5486263" lvl="8" indent="-440256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2133"/>
            </a:lvl9pPr>
          </a:lstStyle>
          <a:p>
            <a:endParaRPr/>
          </a:p>
        </p:txBody>
      </p:sp>
      <p:sp>
        <p:nvSpPr>
          <p:cNvPr id="435" name="Google Shape;435;p7"/>
          <p:cNvSpPr txBox="1">
            <a:spLocks noGrp="1"/>
          </p:cNvSpPr>
          <p:nvPr>
            <p:ph type="sldNum" idx="12"/>
          </p:nvPr>
        </p:nvSpPr>
        <p:spPr>
          <a:xfrm>
            <a:off x="5730167" y="6333133"/>
            <a:ext cx="731600" cy="36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1813261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9"/>
          <p:cNvSpPr txBox="1">
            <a:spLocks noGrp="1"/>
          </p:cNvSpPr>
          <p:nvPr>
            <p:ph type="body" idx="1"/>
          </p:nvPr>
        </p:nvSpPr>
        <p:spPr>
          <a:xfrm>
            <a:off x="2159233" y="5797333"/>
            <a:ext cx="7873600" cy="36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04792" algn="ctr" rtl="0">
              <a:spcBef>
                <a:spcPts val="480"/>
              </a:spcBef>
              <a:spcAft>
                <a:spcPts val="0"/>
              </a:spcAft>
              <a:buSzPts val="1400"/>
              <a:buNone/>
              <a:defRPr sz="1867"/>
            </a:lvl1pPr>
          </a:lstStyle>
          <a:p>
            <a:endParaRPr/>
          </a:p>
        </p:txBody>
      </p:sp>
      <p:sp>
        <p:nvSpPr>
          <p:cNvPr id="501" name="Google Shape;501;p9"/>
          <p:cNvSpPr txBox="1">
            <a:spLocks noGrp="1"/>
          </p:cNvSpPr>
          <p:nvPr>
            <p:ph type="sldNum" idx="12"/>
          </p:nvPr>
        </p:nvSpPr>
        <p:spPr>
          <a:xfrm>
            <a:off x="5730167" y="6333133"/>
            <a:ext cx="731600" cy="36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grpSp>
        <p:nvGrpSpPr>
          <p:cNvPr id="502" name="Google Shape;502;p9"/>
          <p:cNvGrpSpPr/>
          <p:nvPr/>
        </p:nvGrpSpPr>
        <p:grpSpPr>
          <a:xfrm>
            <a:off x="-60804" y="-164343"/>
            <a:ext cx="12363231" cy="1214388"/>
            <a:chOff x="-45603" y="440026"/>
            <a:chExt cx="9272423" cy="910791"/>
          </a:xfrm>
        </p:grpSpPr>
        <p:sp>
          <p:nvSpPr>
            <p:cNvPr id="503" name="Google Shape;503;p9"/>
            <p:cNvSpPr/>
            <p:nvPr/>
          </p:nvSpPr>
          <p:spPr>
            <a:xfrm>
              <a:off x="2176354" y="708034"/>
              <a:ext cx="281779" cy="397462"/>
            </a:xfrm>
            <a:custGeom>
              <a:avLst/>
              <a:gdLst/>
              <a:ahLst/>
              <a:cxnLst/>
              <a:rect l="l" t="t" r="r" b="b"/>
              <a:pathLst>
                <a:path w="580988" h="819510" extrusionOk="0">
                  <a:moveTo>
                    <a:pt x="261759" y="635000"/>
                  </a:moveTo>
                  <a:cubicBezTo>
                    <a:pt x="260489" y="670560"/>
                    <a:pt x="259854" y="707390"/>
                    <a:pt x="258584" y="743585"/>
                  </a:cubicBezTo>
                  <a:cubicBezTo>
                    <a:pt x="292874" y="774065"/>
                    <a:pt x="337324" y="753745"/>
                    <a:pt x="370344" y="778510"/>
                  </a:cubicBezTo>
                  <a:cubicBezTo>
                    <a:pt x="388124" y="796290"/>
                    <a:pt x="360184" y="805815"/>
                    <a:pt x="345579" y="806450"/>
                  </a:cubicBezTo>
                  <a:cubicBezTo>
                    <a:pt x="281444" y="810895"/>
                    <a:pt x="120154" y="844550"/>
                    <a:pt x="84594" y="782320"/>
                  </a:cubicBezTo>
                  <a:cubicBezTo>
                    <a:pt x="104914" y="743585"/>
                    <a:pt x="160159" y="739140"/>
                    <a:pt x="200164" y="733425"/>
                  </a:cubicBezTo>
                  <a:cubicBezTo>
                    <a:pt x="208419" y="702310"/>
                    <a:pt x="212229" y="670560"/>
                    <a:pt x="214769" y="636905"/>
                  </a:cubicBezTo>
                  <a:cubicBezTo>
                    <a:pt x="180479" y="630555"/>
                    <a:pt x="21729" y="575945"/>
                    <a:pt x="35064" y="537210"/>
                  </a:cubicBezTo>
                  <a:cubicBezTo>
                    <a:pt x="45859" y="514985"/>
                    <a:pt x="66179" y="514985"/>
                    <a:pt x="85864" y="524510"/>
                  </a:cubicBezTo>
                  <a:cubicBezTo>
                    <a:pt x="101739" y="527685"/>
                    <a:pt x="102374" y="527685"/>
                    <a:pt x="110629" y="506730"/>
                  </a:cubicBezTo>
                  <a:cubicBezTo>
                    <a:pt x="-130036" y="377825"/>
                    <a:pt x="62369" y="18415"/>
                    <a:pt x="303034" y="81280"/>
                  </a:cubicBezTo>
                  <a:cubicBezTo>
                    <a:pt x="336054" y="60325"/>
                    <a:pt x="301764" y="19050"/>
                    <a:pt x="337959" y="0"/>
                  </a:cubicBezTo>
                  <a:cubicBezTo>
                    <a:pt x="712609" y="106045"/>
                    <a:pt x="628154" y="591820"/>
                    <a:pt x="261759" y="635000"/>
                  </a:cubicBezTo>
                  <a:close/>
                  <a:moveTo>
                    <a:pt x="499884" y="133350"/>
                  </a:moveTo>
                  <a:cubicBezTo>
                    <a:pt x="496709" y="130810"/>
                    <a:pt x="494169" y="128905"/>
                    <a:pt x="490994" y="126365"/>
                  </a:cubicBezTo>
                  <a:cubicBezTo>
                    <a:pt x="486549" y="104775"/>
                    <a:pt x="434479" y="60960"/>
                    <a:pt x="410349" y="62865"/>
                  </a:cubicBezTo>
                  <a:cubicBezTo>
                    <a:pt x="432574" y="86360"/>
                    <a:pt x="460514" y="116205"/>
                    <a:pt x="490994" y="125730"/>
                  </a:cubicBezTo>
                  <a:cubicBezTo>
                    <a:pt x="496074" y="130810"/>
                    <a:pt x="508774" y="133350"/>
                    <a:pt x="503694" y="142240"/>
                  </a:cubicBezTo>
                  <a:cubicBezTo>
                    <a:pt x="556399" y="230505"/>
                    <a:pt x="555764" y="327025"/>
                    <a:pt x="531634" y="424815"/>
                  </a:cubicBezTo>
                  <a:cubicBezTo>
                    <a:pt x="461784" y="501650"/>
                    <a:pt x="409079" y="557530"/>
                    <a:pt x="303669" y="596265"/>
                  </a:cubicBezTo>
                  <a:cubicBezTo>
                    <a:pt x="379869" y="597535"/>
                    <a:pt x="484644" y="531495"/>
                    <a:pt x="502424" y="456565"/>
                  </a:cubicBezTo>
                  <a:cubicBezTo>
                    <a:pt x="528459" y="450850"/>
                    <a:pt x="532904" y="424180"/>
                    <a:pt x="534174" y="401955"/>
                  </a:cubicBezTo>
                  <a:cubicBezTo>
                    <a:pt x="576719" y="365760"/>
                    <a:pt x="577354" y="186055"/>
                    <a:pt x="515759" y="169545"/>
                  </a:cubicBezTo>
                  <a:cubicBezTo>
                    <a:pt x="510679" y="167005"/>
                    <a:pt x="506234" y="163830"/>
                    <a:pt x="508774" y="156845"/>
                  </a:cubicBezTo>
                  <a:cubicBezTo>
                    <a:pt x="506234" y="149225"/>
                    <a:pt x="503694" y="140970"/>
                    <a:pt x="499884" y="133350"/>
                  </a:cubicBezTo>
                  <a:close/>
                  <a:moveTo>
                    <a:pt x="436384" y="353060"/>
                  </a:moveTo>
                  <a:cubicBezTo>
                    <a:pt x="407174" y="354330"/>
                    <a:pt x="381774" y="360680"/>
                    <a:pt x="357009" y="374650"/>
                  </a:cubicBezTo>
                  <a:cubicBezTo>
                    <a:pt x="315099" y="355600"/>
                    <a:pt x="231914" y="308610"/>
                    <a:pt x="218579" y="382905"/>
                  </a:cubicBezTo>
                  <a:cubicBezTo>
                    <a:pt x="273824" y="443230"/>
                    <a:pt x="255409" y="433070"/>
                    <a:pt x="251599" y="511175"/>
                  </a:cubicBezTo>
                  <a:cubicBezTo>
                    <a:pt x="299224" y="529590"/>
                    <a:pt x="336689" y="398145"/>
                    <a:pt x="367169" y="370205"/>
                  </a:cubicBezTo>
                  <a:cubicBezTo>
                    <a:pt x="385584" y="381635"/>
                    <a:pt x="386854" y="407035"/>
                    <a:pt x="405269" y="418465"/>
                  </a:cubicBezTo>
                  <a:cubicBezTo>
                    <a:pt x="433844" y="408305"/>
                    <a:pt x="393204" y="377190"/>
                    <a:pt x="412254" y="367030"/>
                  </a:cubicBezTo>
                  <a:cubicBezTo>
                    <a:pt x="416699" y="370840"/>
                    <a:pt x="421144" y="375285"/>
                    <a:pt x="424954" y="379095"/>
                  </a:cubicBezTo>
                  <a:cubicBezTo>
                    <a:pt x="441464" y="362585"/>
                    <a:pt x="432574" y="347345"/>
                    <a:pt x="445909" y="325755"/>
                  </a:cubicBezTo>
                  <a:cubicBezTo>
                    <a:pt x="430034" y="335280"/>
                    <a:pt x="435114" y="344805"/>
                    <a:pt x="436384" y="353060"/>
                  </a:cubicBezTo>
                  <a:close/>
                  <a:moveTo>
                    <a:pt x="230009" y="513715"/>
                  </a:moveTo>
                  <a:cubicBezTo>
                    <a:pt x="255409" y="407035"/>
                    <a:pt x="231279" y="448310"/>
                    <a:pt x="205244" y="394335"/>
                  </a:cubicBezTo>
                  <a:cubicBezTo>
                    <a:pt x="189369" y="314325"/>
                    <a:pt x="283349" y="313055"/>
                    <a:pt x="332879" y="344805"/>
                  </a:cubicBezTo>
                  <a:cubicBezTo>
                    <a:pt x="358914" y="363855"/>
                    <a:pt x="376694" y="337820"/>
                    <a:pt x="403364" y="332105"/>
                  </a:cubicBezTo>
                  <a:cubicBezTo>
                    <a:pt x="402094" y="320675"/>
                    <a:pt x="411619" y="307975"/>
                    <a:pt x="402094" y="296545"/>
                  </a:cubicBezTo>
                  <a:cubicBezTo>
                    <a:pt x="353199" y="279400"/>
                    <a:pt x="317004" y="340360"/>
                    <a:pt x="268109" y="302260"/>
                  </a:cubicBezTo>
                  <a:cubicBezTo>
                    <a:pt x="269379" y="285115"/>
                    <a:pt x="264934" y="267335"/>
                    <a:pt x="270649" y="250190"/>
                  </a:cubicBezTo>
                  <a:cubicBezTo>
                    <a:pt x="300494" y="255270"/>
                    <a:pt x="300494" y="255270"/>
                    <a:pt x="325894" y="247650"/>
                  </a:cubicBezTo>
                  <a:cubicBezTo>
                    <a:pt x="323989" y="200025"/>
                    <a:pt x="376694" y="215265"/>
                    <a:pt x="358279" y="186055"/>
                  </a:cubicBezTo>
                  <a:cubicBezTo>
                    <a:pt x="304939" y="220345"/>
                    <a:pt x="315099" y="162560"/>
                    <a:pt x="344944" y="137795"/>
                  </a:cubicBezTo>
                  <a:cubicBezTo>
                    <a:pt x="302399" y="85725"/>
                    <a:pt x="217944" y="74930"/>
                    <a:pt x="165239" y="116205"/>
                  </a:cubicBezTo>
                  <a:cubicBezTo>
                    <a:pt x="174129" y="136525"/>
                    <a:pt x="202704" y="120650"/>
                    <a:pt x="210324" y="145415"/>
                  </a:cubicBezTo>
                  <a:cubicBezTo>
                    <a:pt x="183019" y="164465"/>
                    <a:pt x="149364" y="167640"/>
                    <a:pt x="120154" y="178435"/>
                  </a:cubicBezTo>
                  <a:cubicBezTo>
                    <a:pt x="119519" y="249555"/>
                    <a:pt x="77609" y="200660"/>
                    <a:pt x="53479" y="242570"/>
                  </a:cubicBezTo>
                  <a:cubicBezTo>
                    <a:pt x="52844" y="280670"/>
                    <a:pt x="111899" y="318770"/>
                    <a:pt x="89674" y="349885"/>
                  </a:cubicBezTo>
                  <a:cubicBezTo>
                    <a:pt x="61734" y="365760"/>
                    <a:pt x="50939" y="386080"/>
                    <a:pt x="61734" y="417830"/>
                  </a:cubicBezTo>
                  <a:cubicBezTo>
                    <a:pt x="66814" y="497840"/>
                    <a:pt x="167779" y="506730"/>
                    <a:pt x="230009" y="513715"/>
                  </a:cubicBezTo>
                  <a:close/>
                  <a:moveTo>
                    <a:pt x="146824" y="548005"/>
                  </a:moveTo>
                  <a:cubicBezTo>
                    <a:pt x="246519" y="612140"/>
                    <a:pt x="365264" y="559435"/>
                    <a:pt x="444639" y="488315"/>
                  </a:cubicBezTo>
                  <a:cubicBezTo>
                    <a:pt x="592594" y="370205"/>
                    <a:pt x="534809" y="123190"/>
                    <a:pt x="361454" y="66040"/>
                  </a:cubicBezTo>
                  <a:cubicBezTo>
                    <a:pt x="356374" y="76200"/>
                    <a:pt x="351929" y="86995"/>
                    <a:pt x="347484" y="97155"/>
                  </a:cubicBezTo>
                  <a:cubicBezTo>
                    <a:pt x="399554" y="145415"/>
                    <a:pt x="445274" y="203835"/>
                    <a:pt x="470039" y="269875"/>
                  </a:cubicBezTo>
                  <a:cubicBezTo>
                    <a:pt x="482739" y="398145"/>
                    <a:pt x="370979" y="535940"/>
                    <a:pt x="239534" y="533400"/>
                  </a:cubicBezTo>
                  <a:cubicBezTo>
                    <a:pt x="208419" y="534670"/>
                    <a:pt x="155714" y="500380"/>
                    <a:pt x="146824" y="548005"/>
                  </a:cubicBezTo>
                  <a:close/>
                  <a:moveTo>
                    <a:pt x="349389" y="258445"/>
                  </a:moveTo>
                  <a:cubicBezTo>
                    <a:pt x="328434" y="275590"/>
                    <a:pt x="303034" y="261620"/>
                    <a:pt x="280174" y="271145"/>
                  </a:cubicBezTo>
                  <a:cubicBezTo>
                    <a:pt x="280809" y="276225"/>
                    <a:pt x="280809" y="282575"/>
                    <a:pt x="281444" y="287655"/>
                  </a:cubicBezTo>
                  <a:cubicBezTo>
                    <a:pt x="318909" y="297815"/>
                    <a:pt x="320814" y="297815"/>
                    <a:pt x="345579" y="276225"/>
                  </a:cubicBezTo>
                  <a:cubicBezTo>
                    <a:pt x="369709" y="259080"/>
                    <a:pt x="380504" y="287655"/>
                    <a:pt x="414159" y="257175"/>
                  </a:cubicBezTo>
                  <a:cubicBezTo>
                    <a:pt x="501154" y="334010"/>
                    <a:pt x="394474" y="136525"/>
                    <a:pt x="369709" y="156845"/>
                  </a:cubicBezTo>
                  <a:cubicBezTo>
                    <a:pt x="384314" y="175895"/>
                    <a:pt x="384314" y="196850"/>
                    <a:pt x="379234" y="217805"/>
                  </a:cubicBezTo>
                  <a:cubicBezTo>
                    <a:pt x="368439" y="223520"/>
                    <a:pt x="359549" y="227965"/>
                    <a:pt x="349389" y="233045"/>
                  </a:cubicBezTo>
                  <a:cubicBezTo>
                    <a:pt x="349389" y="241935"/>
                    <a:pt x="349389" y="250190"/>
                    <a:pt x="349389" y="258445"/>
                  </a:cubicBezTo>
                  <a:close/>
                  <a:moveTo>
                    <a:pt x="311289" y="781685"/>
                  </a:moveTo>
                  <a:cubicBezTo>
                    <a:pt x="221754" y="765175"/>
                    <a:pt x="239534" y="797560"/>
                    <a:pt x="234454" y="698500"/>
                  </a:cubicBezTo>
                  <a:cubicBezTo>
                    <a:pt x="219214" y="720090"/>
                    <a:pt x="230644" y="746125"/>
                    <a:pt x="213499" y="765175"/>
                  </a:cubicBezTo>
                  <a:cubicBezTo>
                    <a:pt x="205244" y="761365"/>
                    <a:pt x="196989" y="756920"/>
                    <a:pt x="189369" y="753745"/>
                  </a:cubicBezTo>
                  <a:cubicBezTo>
                    <a:pt x="132854" y="764540"/>
                    <a:pt x="122694" y="769620"/>
                    <a:pt x="115709" y="788035"/>
                  </a:cubicBezTo>
                  <a:cubicBezTo>
                    <a:pt x="178574" y="794385"/>
                    <a:pt x="254774" y="810895"/>
                    <a:pt x="311289" y="781685"/>
                  </a:cubicBezTo>
                  <a:close/>
                  <a:moveTo>
                    <a:pt x="34429" y="252095"/>
                  </a:moveTo>
                  <a:cubicBezTo>
                    <a:pt x="6489" y="302895"/>
                    <a:pt x="9664" y="356870"/>
                    <a:pt x="39509" y="404495"/>
                  </a:cubicBezTo>
                  <a:cubicBezTo>
                    <a:pt x="31889" y="368935"/>
                    <a:pt x="53479" y="352425"/>
                    <a:pt x="78879" y="331470"/>
                  </a:cubicBezTo>
                  <a:cubicBezTo>
                    <a:pt x="64909" y="305435"/>
                    <a:pt x="50939" y="281305"/>
                    <a:pt x="34429" y="252095"/>
                  </a:cubicBezTo>
                  <a:close/>
                  <a:moveTo>
                    <a:pt x="259854" y="602615"/>
                  </a:moveTo>
                  <a:cubicBezTo>
                    <a:pt x="205879" y="591185"/>
                    <a:pt x="151269" y="582930"/>
                    <a:pt x="104279" y="551815"/>
                  </a:cubicBezTo>
                  <a:cubicBezTo>
                    <a:pt x="93484" y="545465"/>
                    <a:pt x="82689" y="538480"/>
                    <a:pt x="66179" y="544195"/>
                  </a:cubicBezTo>
                  <a:cubicBezTo>
                    <a:pt x="116979" y="590550"/>
                    <a:pt x="191909" y="628650"/>
                    <a:pt x="259854" y="602615"/>
                  </a:cubicBezTo>
                  <a:close/>
                  <a:moveTo>
                    <a:pt x="372249" y="408940"/>
                  </a:moveTo>
                  <a:cubicBezTo>
                    <a:pt x="360184" y="434975"/>
                    <a:pt x="317639" y="460375"/>
                    <a:pt x="330974" y="486410"/>
                  </a:cubicBezTo>
                  <a:cubicBezTo>
                    <a:pt x="354469" y="474345"/>
                    <a:pt x="376059" y="459105"/>
                    <a:pt x="390029" y="434975"/>
                  </a:cubicBezTo>
                  <a:cubicBezTo>
                    <a:pt x="387489" y="422910"/>
                    <a:pt x="383044" y="414020"/>
                    <a:pt x="372249" y="408940"/>
                  </a:cubicBezTo>
                  <a:close/>
                  <a:moveTo>
                    <a:pt x="172859" y="144145"/>
                  </a:moveTo>
                  <a:cubicBezTo>
                    <a:pt x="151904" y="118745"/>
                    <a:pt x="120154" y="129540"/>
                    <a:pt x="109994" y="155575"/>
                  </a:cubicBezTo>
                  <a:cubicBezTo>
                    <a:pt x="132854" y="161925"/>
                    <a:pt x="150634" y="152400"/>
                    <a:pt x="172859" y="144145"/>
                  </a:cubicBezTo>
                  <a:close/>
                  <a:moveTo>
                    <a:pt x="92214" y="161290"/>
                  </a:moveTo>
                  <a:cubicBezTo>
                    <a:pt x="76339" y="176530"/>
                    <a:pt x="62369" y="186690"/>
                    <a:pt x="59829" y="206375"/>
                  </a:cubicBezTo>
                  <a:cubicBezTo>
                    <a:pt x="106184" y="216535"/>
                    <a:pt x="99834" y="196215"/>
                    <a:pt x="92214" y="161290"/>
                  </a:cubicBezTo>
                  <a:close/>
                  <a:moveTo>
                    <a:pt x="342404" y="28575"/>
                  </a:moveTo>
                  <a:cubicBezTo>
                    <a:pt x="351294" y="37465"/>
                    <a:pt x="362089" y="39370"/>
                    <a:pt x="374154" y="41910"/>
                  </a:cubicBezTo>
                  <a:cubicBezTo>
                    <a:pt x="362089" y="22860"/>
                    <a:pt x="362089" y="22860"/>
                    <a:pt x="342404" y="2857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04" name="Google Shape;504;p9"/>
            <p:cNvSpPr/>
            <p:nvPr/>
          </p:nvSpPr>
          <p:spPr>
            <a:xfrm>
              <a:off x="552323" y="912340"/>
              <a:ext cx="339086" cy="309912"/>
            </a:xfrm>
            <a:custGeom>
              <a:avLst/>
              <a:gdLst/>
              <a:ahLst/>
              <a:cxnLst/>
              <a:rect l="l" t="t" r="r" b="b"/>
              <a:pathLst>
                <a:path w="699146" h="638994" extrusionOk="0">
                  <a:moveTo>
                    <a:pt x="334626" y="637812"/>
                  </a:moveTo>
                  <a:cubicBezTo>
                    <a:pt x="189211" y="651782"/>
                    <a:pt x="48876" y="540022"/>
                    <a:pt x="13317" y="404132"/>
                  </a:cubicBezTo>
                  <a:cubicBezTo>
                    <a:pt x="-46374" y="233317"/>
                    <a:pt x="105392" y="76472"/>
                    <a:pt x="253981" y="15512"/>
                  </a:cubicBezTo>
                  <a:cubicBezTo>
                    <a:pt x="395586" y="-39733"/>
                    <a:pt x="599422" y="61232"/>
                    <a:pt x="675622" y="181882"/>
                  </a:cubicBezTo>
                  <a:cubicBezTo>
                    <a:pt x="770236" y="397782"/>
                    <a:pt x="563861" y="655592"/>
                    <a:pt x="334626" y="637812"/>
                  </a:cubicBezTo>
                  <a:close/>
                  <a:moveTo>
                    <a:pt x="613392" y="131082"/>
                  </a:moveTo>
                  <a:lnTo>
                    <a:pt x="611486" y="131082"/>
                  </a:lnTo>
                  <a:lnTo>
                    <a:pt x="613392" y="131082"/>
                  </a:lnTo>
                  <a:cubicBezTo>
                    <a:pt x="570211" y="82187"/>
                    <a:pt x="497822" y="81552"/>
                    <a:pt x="458451" y="32657"/>
                  </a:cubicBezTo>
                  <a:cubicBezTo>
                    <a:pt x="373361" y="9162"/>
                    <a:pt x="331451" y="164102"/>
                    <a:pt x="314306" y="226967"/>
                  </a:cubicBezTo>
                  <a:cubicBezTo>
                    <a:pt x="346056" y="228872"/>
                    <a:pt x="373997" y="225697"/>
                    <a:pt x="403206" y="239667"/>
                  </a:cubicBezTo>
                  <a:cubicBezTo>
                    <a:pt x="474961" y="249192"/>
                    <a:pt x="436226" y="145052"/>
                    <a:pt x="613392" y="131082"/>
                  </a:cubicBezTo>
                  <a:close/>
                  <a:moveTo>
                    <a:pt x="497822" y="580662"/>
                  </a:moveTo>
                  <a:cubicBezTo>
                    <a:pt x="403206" y="503192"/>
                    <a:pt x="376536" y="373017"/>
                    <a:pt x="411461" y="262527"/>
                  </a:cubicBezTo>
                  <a:cubicBezTo>
                    <a:pt x="356217" y="241572"/>
                    <a:pt x="351136" y="240937"/>
                    <a:pt x="305417" y="250462"/>
                  </a:cubicBezTo>
                  <a:cubicBezTo>
                    <a:pt x="280017" y="369207"/>
                    <a:pt x="273667" y="510812"/>
                    <a:pt x="327006" y="621937"/>
                  </a:cubicBezTo>
                  <a:cubicBezTo>
                    <a:pt x="389236" y="628922"/>
                    <a:pt x="468611" y="609872"/>
                    <a:pt x="497822" y="580662"/>
                  </a:cubicBezTo>
                  <a:close/>
                  <a:moveTo>
                    <a:pt x="224136" y="244747"/>
                  </a:moveTo>
                  <a:cubicBezTo>
                    <a:pt x="207626" y="345077"/>
                    <a:pt x="129522" y="414927"/>
                    <a:pt x="60306" y="475887"/>
                  </a:cubicBezTo>
                  <a:cubicBezTo>
                    <a:pt x="118726" y="541927"/>
                    <a:pt x="194926" y="632732"/>
                    <a:pt x="292717" y="618762"/>
                  </a:cubicBezTo>
                  <a:cubicBezTo>
                    <a:pt x="262872" y="495572"/>
                    <a:pt x="258426" y="366667"/>
                    <a:pt x="280017" y="240937"/>
                  </a:cubicBezTo>
                  <a:cubicBezTo>
                    <a:pt x="259697" y="230142"/>
                    <a:pt x="242551" y="238397"/>
                    <a:pt x="224136" y="244747"/>
                  </a:cubicBezTo>
                  <a:close/>
                  <a:moveTo>
                    <a:pt x="634347" y="444137"/>
                  </a:moveTo>
                  <a:cubicBezTo>
                    <a:pt x="599422" y="357142"/>
                    <a:pt x="534017" y="297452"/>
                    <a:pt x="445117" y="264432"/>
                  </a:cubicBezTo>
                  <a:cubicBezTo>
                    <a:pt x="379711" y="353332"/>
                    <a:pt x="426067" y="494937"/>
                    <a:pt x="506076" y="560342"/>
                  </a:cubicBezTo>
                  <a:cubicBezTo>
                    <a:pt x="565767" y="583202"/>
                    <a:pt x="602597" y="482237"/>
                    <a:pt x="634347" y="444137"/>
                  </a:cubicBezTo>
                  <a:close/>
                  <a:moveTo>
                    <a:pt x="647681" y="409847"/>
                  </a:moveTo>
                  <a:cubicBezTo>
                    <a:pt x="694672" y="340632"/>
                    <a:pt x="688956" y="242207"/>
                    <a:pt x="647681" y="173627"/>
                  </a:cubicBezTo>
                  <a:cubicBezTo>
                    <a:pt x="591167" y="110762"/>
                    <a:pt x="481947" y="178072"/>
                    <a:pt x="458451" y="242842"/>
                  </a:cubicBezTo>
                  <a:cubicBezTo>
                    <a:pt x="527667" y="293642"/>
                    <a:pt x="607677" y="325392"/>
                    <a:pt x="647681" y="409847"/>
                  </a:cubicBezTo>
                  <a:close/>
                  <a:moveTo>
                    <a:pt x="290176" y="219982"/>
                  </a:moveTo>
                  <a:cubicBezTo>
                    <a:pt x="307956" y="145052"/>
                    <a:pt x="356851" y="82187"/>
                    <a:pt x="383522" y="14877"/>
                  </a:cubicBezTo>
                  <a:cubicBezTo>
                    <a:pt x="335261" y="-4808"/>
                    <a:pt x="213976" y="38372"/>
                    <a:pt x="172701" y="84092"/>
                  </a:cubicBezTo>
                  <a:cubicBezTo>
                    <a:pt x="215881" y="116477"/>
                    <a:pt x="213976" y="171087"/>
                    <a:pt x="222231" y="219982"/>
                  </a:cubicBezTo>
                  <a:cubicBezTo>
                    <a:pt x="244456" y="219982"/>
                    <a:pt x="265411" y="219982"/>
                    <a:pt x="290176" y="219982"/>
                  </a:cubicBezTo>
                  <a:close/>
                  <a:moveTo>
                    <a:pt x="194292" y="240302"/>
                  </a:moveTo>
                  <a:cubicBezTo>
                    <a:pt x="140317" y="229507"/>
                    <a:pt x="82531" y="254907"/>
                    <a:pt x="34906" y="279037"/>
                  </a:cubicBezTo>
                  <a:cubicBezTo>
                    <a:pt x="-1924" y="324122"/>
                    <a:pt x="29192" y="402227"/>
                    <a:pt x="50781" y="449217"/>
                  </a:cubicBezTo>
                  <a:cubicBezTo>
                    <a:pt x="120631" y="414927"/>
                    <a:pt x="199372" y="320947"/>
                    <a:pt x="194292" y="240302"/>
                  </a:cubicBezTo>
                  <a:close/>
                  <a:moveTo>
                    <a:pt x="147936" y="100602"/>
                  </a:moveTo>
                  <a:cubicBezTo>
                    <a:pt x="98406" y="135527"/>
                    <a:pt x="46972" y="193947"/>
                    <a:pt x="38081" y="253637"/>
                  </a:cubicBezTo>
                  <a:cubicBezTo>
                    <a:pt x="88881" y="228237"/>
                    <a:pt x="141586" y="224427"/>
                    <a:pt x="193656" y="217442"/>
                  </a:cubicBezTo>
                  <a:cubicBezTo>
                    <a:pt x="200642" y="176167"/>
                    <a:pt x="195561" y="112032"/>
                    <a:pt x="147936" y="10060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05" name="Google Shape;505;p9"/>
            <p:cNvSpPr/>
            <p:nvPr/>
          </p:nvSpPr>
          <p:spPr>
            <a:xfrm rot="-2700000">
              <a:off x="4913658" y="470447"/>
              <a:ext cx="181249" cy="400170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06" name="Google Shape;506;p9"/>
            <p:cNvSpPr/>
            <p:nvPr/>
          </p:nvSpPr>
          <p:spPr>
            <a:xfrm rot="-1967309">
              <a:off x="27613" y="549243"/>
              <a:ext cx="142154" cy="312221"/>
            </a:xfrm>
            <a:custGeom>
              <a:avLst/>
              <a:gdLst/>
              <a:ahLst/>
              <a:cxnLst/>
              <a:rect l="l" t="t" r="r" b="b"/>
              <a:pathLst>
                <a:path w="293264" h="644114" extrusionOk="0">
                  <a:moveTo>
                    <a:pt x="192317" y="238399"/>
                  </a:moveTo>
                  <a:cubicBezTo>
                    <a:pt x="164377" y="222524"/>
                    <a:pt x="132627" y="214904"/>
                    <a:pt x="98972" y="219349"/>
                  </a:cubicBezTo>
                  <a:cubicBezTo>
                    <a:pt x="129452" y="294914"/>
                    <a:pt x="237402" y="315234"/>
                    <a:pt x="251372" y="404769"/>
                  </a:cubicBezTo>
                  <a:cubicBezTo>
                    <a:pt x="252642" y="460649"/>
                    <a:pt x="311697" y="543834"/>
                    <a:pt x="261532" y="586379"/>
                  </a:cubicBezTo>
                  <a:cubicBezTo>
                    <a:pt x="224067" y="575584"/>
                    <a:pt x="258357" y="527959"/>
                    <a:pt x="234227" y="507004"/>
                  </a:cubicBezTo>
                  <a:cubicBezTo>
                    <a:pt x="194222" y="529864"/>
                    <a:pt x="63412" y="557804"/>
                    <a:pt x="62142" y="603524"/>
                  </a:cubicBezTo>
                  <a:cubicBezTo>
                    <a:pt x="62777" y="619399"/>
                    <a:pt x="64682" y="648609"/>
                    <a:pt x="41187" y="643529"/>
                  </a:cubicBezTo>
                  <a:cubicBezTo>
                    <a:pt x="-4533" y="623209"/>
                    <a:pt x="16422" y="457474"/>
                    <a:pt x="36107" y="414929"/>
                  </a:cubicBezTo>
                  <a:cubicBezTo>
                    <a:pt x="50077" y="373654"/>
                    <a:pt x="121832" y="296819"/>
                    <a:pt x="102782" y="394609"/>
                  </a:cubicBezTo>
                  <a:cubicBezTo>
                    <a:pt x="127547" y="386989"/>
                    <a:pt x="143422" y="371749"/>
                    <a:pt x="161202" y="357779"/>
                  </a:cubicBezTo>
                  <a:cubicBezTo>
                    <a:pt x="144692" y="329204"/>
                    <a:pt x="111037" y="319044"/>
                    <a:pt x="85637" y="299994"/>
                  </a:cubicBezTo>
                  <a:cubicBezTo>
                    <a:pt x="547" y="235859"/>
                    <a:pt x="-10248" y="106954"/>
                    <a:pt x="6897" y="8529"/>
                  </a:cubicBezTo>
                  <a:cubicBezTo>
                    <a:pt x="22772" y="-996"/>
                    <a:pt x="36742" y="-1631"/>
                    <a:pt x="53887" y="2179"/>
                  </a:cubicBezTo>
                  <a:cubicBezTo>
                    <a:pt x="55792" y="13609"/>
                    <a:pt x="57062" y="23769"/>
                    <a:pt x="58332" y="35834"/>
                  </a:cubicBezTo>
                  <a:cubicBezTo>
                    <a:pt x="118022" y="49169"/>
                    <a:pt x="178347" y="68219"/>
                    <a:pt x="239307" y="69489"/>
                  </a:cubicBezTo>
                  <a:cubicBezTo>
                    <a:pt x="248197" y="52344"/>
                    <a:pt x="239942" y="35199"/>
                    <a:pt x="241847" y="16784"/>
                  </a:cubicBezTo>
                  <a:cubicBezTo>
                    <a:pt x="338367" y="-44176"/>
                    <a:pt x="278042" y="223159"/>
                    <a:pt x="230417" y="240939"/>
                  </a:cubicBezTo>
                  <a:cubicBezTo>
                    <a:pt x="215812" y="249829"/>
                    <a:pt x="209462" y="267609"/>
                    <a:pt x="193587" y="273959"/>
                  </a:cubicBezTo>
                  <a:cubicBezTo>
                    <a:pt x="163107" y="281579"/>
                    <a:pt x="175807" y="250464"/>
                    <a:pt x="192317" y="238399"/>
                  </a:cubicBezTo>
                  <a:close/>
                  <a:moveTo>
                    <a:pt x="59602" y="64409"/>
                  </a:moveTo>
                  <a:cubicBezTo>
                    <a:pt x="51347" y="143149"/>
                    <a:pt x="151677" y="122829"/>
                    <a:pt x="202477" y="142514"/>
                  </a:cubicBezTo>
                  <a:cubicBezTo>
                    <a:pt x="236767" y="152039"/>
                    <a:pt x="234862" y="150769"/>
                    <a:pt x="241212" y="114574"/>
                  </a:cubicBezTo>
                  <a:cubicBezTo>
                    <a:pt x="245657" y="81554"/>
                    <a:pt x="196127" y="91079"/>
                    <a:pt x="175172" y="82189"/>
                  </a:cubicBezTo>
                  <a:cubicBezTo>
                    <a:pt x="136437" y="77744"/>
                    <a:pt x="98337" y="58059"/>
                    <a:pt x="59602" y="64409"/>
                  </a:cubicBezTo>
                  <a:close/>
                  <a:moveTo>
                    <a:pt x="217082" y="436519"/>
                  </a:moveTo>
                  <a:cubicBezTo>
                    <a:pt x="169457" y="446044"/>
                    <a:pt x="128182" y="479064"/>
                    <a:pt x="83097" y="497479"/>
                  </a:cubicBezTo>
                  <a:cubicBezTo>
                    <a:pt x="58967" y="507004"/>
                    <a:pt x="61507" y="531134"/>
                    <a:pt x="65317" y="553359"/>
                  </a:cubicBezTo>
                  <a:cubicBezTo>
                    <a:pt x="122467" y="537484"/>
                    <a:pt x="180887" y="512719"/>
                    <a:pt x="229782" y="479699"/>
                  </a:cubicBezTo>
                  <a:cubicBezTo>
                    <a:pt x="232322" y="462554"/>
                    <a:pt x="225972" y="448584"/>
                    <a:pt x="217082" y="436519"/>
                  </a:cubicBezTo>
                  <a:close/>
                  <a:moveTo>
                    <a:pt x="78017" y="185694"/>
                  </a:moveTo>
                  <a:cubicBezTo>
                    <a:pt x="120562" y="199029"/>
                    <a:pt x="173267" y="219349"/>
                    <a:pt x="214542" y="207919"/>
                  </a:cubicBezTo>
                  <a:cubicBezTo>
                    <a:pt x="232957" y="186964"/>
                    <a:pt x="227877" y="167914"/>
                    <a:pt x="201207" y="160929"/>
                  </a:cubicBezTo>
                  <a:cubicBezTo>
                    <a:pt x="158027" y="153944"/>
                    <a:pt x="114847" y="138069"/>
                    <a:pt x="71032" y="136164"/>
                  </a:cubicBezTo>
                  <a:cubicBezTo>
                    <a:pt x="69127" y="160929"/>
                    <a:pt x="69127" y="160929"/>
                    <a:pt x="78017" y="185694"/>
                  </a:cubicBezTo>
                  <a:close/>
                  <a:moveTo>
                    <a:pt x="72302" y="477159"/>
                  </a:moveTo>
                  <a:cubicBezTo>
                    <a:pt x="123102" y="460649"/>
                    <a:pt x="162472" y="436519"/>
                    <a:pt x="205652" y="414294"/>
                  </a:cubicBezTo>
                  <a:cubicBezTo>
                    <a:pt x="202477" y="377464"/>
                    <a:pt x="173902" y="366034"/>
                    <a:pt x="148502" y="391434"/>
                  </a:cubicBezTo>
                  <a:cubicBezTo>
                    <a:pt x="113577" y="415564"/>
                    <a:pt x="72937" y="425089"/>
                    <a:pt x="72302" y="477159"/>
                  </a:cubicBezTo>
                  <a:close/>
                  <a:moveTo>
                    <a:pt x="105322" y="284119"/>
                  </a:moveTo>
                  <a:cubicBezTo>
                    <a:pt x="105957" y="282849"/>
                    <a:pt x="107227" y="282214"/>
                    <a:pt x="107862" y="280944"/>
                  </a:cubicBezTo>
                  <a:cubicBezTo>
                    <a:pt x="40552" y="217444"/>
                    <a:pt x="52617" y="132989"/>
                    <a:pt x="27852" y="52979"/>
                  </a:cubicBezTo>
                  <a:cubicBezTo>
                    <a:pt x="18962" y="131719"/>
                    <a:pt x="35472" y="237129"/>
                    <a:pt x="105322" y="28411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07" name="Google Shape;507;p9"/>
            <p:cNvSpPr/>
            <p:nvPr/>
          </p:nvSpPr>
          <p:spPr>
            <a:xfrm>
              <a:off x="6508977" y="1054156"/>
              <a:ext cx="212880" cy="143991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08" name="Google Shape;508;p9"/>
            <p:cNvSpPr/>
            <p:nvPr/>
          </p:nvSpPr>
          <p:spPr>
            <a:xfrm>
              <a:off x="4683118" y="1001445"/>
              <a:ext cx="272854" cy="185024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09" name="Google Shape;509;p9"/>
            <p:cNvSpPr/>
            <p:nvPr/>
          </p:nvSpPr>
          <p:spPr>
            <a:xfrm rot="3663599">
              <a:off x="5966469" y="976075"/>
              <a:ext cx="204754" cy="377157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0" name="Google Shape;510;p9"/>
            <p:cNvSpPr/>
            <p:nvPr/>
          </p:nvSpPr>
          <p:spPr>
            <a:xfrm rot="-3368760">
              <a:off x="5437768" y="638636"/>
              <a:ext cx="351278" cy="93987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1" name="Google Shape;511;p9"/>
            <p:cNvSpPr/>
            <p:nvPr/>
          </p:nvSpPr>
          <p:spPr>
            <a:xfrm rot="3013936">
              <a:off x="1856192" y="906044"/>
              <a:ext cx="112704" cy="289910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2" name="Google Shape;512;p9"/>
            <p:cNvSpPr/>
            <p:nvPr/>
          </p:nvSpPr>
          <p:spPr>
            <a:xfrm rot="2198047">
              <a:off x="3510054" y="793341"/>
              <a:ext cx="140231" cy="36705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3" name="Google Shape;513;p9"/>
            <p:cNvSpPr/>
            <p:nvPr/>
          </p:nvSpPr>
          <p:spPr>
            <a:xfrm rot="9906392">
              <a:off x="7295836" y="1033664"/>
              <a:ext cx="191420" cy="182909"/>
            </a:xfrm>
            <a:custGeom>
              <a:avLst/>
              <a:gdLst/>
              <a:ahLst/>
              <a:cxnLst/>
              <a:rect l="l" t="t" r="r" b="b"/>
              <a:pathLst>
                <a:path w="393594" h="376095" extrusionOk="0">
                  <a:moveTo>
                    <a:pt x="214418" y="305042"/>
                  </a:moveTo>
                  <a:cubicBezTo>
                    <a:pt x="268393" y="256783"/>
                    <a:pt x="326179" y="286627"/>
                    <a:pt x="373168" y="327902"/>
                  </a:cubicBezTo>
                  <a:cubicBezTo>
                    <a:pt x="334433" y="348222"/>
                    <a:pt x="287443" y="358383"/>
                    <a:pt x="242358" y="352667"/>
                  </a:cubicBezTo>
                  <a:cubicBezTo>
                    <a:pt x="242358" y="360922"/>
                    <a:pt x="242358" y="367908"/>
                    <a:pt x="242358" y="374892"/>
                  </a:cubicBezTo>
                  <a:cubicBezTo>
                    <a:pt x="208704" y="387592"/>
                    <a:pt x="190289" y="296152"/>
                    <a:pt x="189654" y="269483"/>
                  </a:cubicBezTo>
                  <a:cubicBezTo>
                    <a:pt x="-846" y="341237"/>
                    <a:pt x="-74507" y="101208"/>
                    <a:pt x="94404" y="17387"/>
                  </a:cubicBezTo>
                  <a:cubicBezTo>
                    <a:pt x="178858" y="4052"/>
                    <a:pt x="289983" y="-24523"/>
                    <a:pt x="357293" y="44058"/>
                  </a:cubicBezTo>
                  <a:cubicBezTo>
                    <a:pt x="419523" y="101208"/>
                    <a:pt x="399839" y="240272"/>
                    <a:pt x="312843" y="258687"/>
                  </a:cubicBezTo>
                  <a:cubicBezTo>
                    <a:pt x="260139" y="256147"/>
                    <a:pt x="199179" y="220587"/>
                    <a:pt x="214418" y="305042"/>
                  </a:cubicBezTo>
                  <a:close/>
                  <a:moveTo>
                    <a:pt x="369993" y="131687"/>
                  </a:moveTo>
                  <a:cubicBezTo>
                    <a:pt x="377614" y="58662"/>
                    <a:pt x="298873" y="-2298"/>
                    <a:pt x="229658" y="22467"/>
                  </a:cubicBezTo>
                  <a:cubicBezTo>
                    <a:pt x="215054" y="28817"/>
                    <a:pt x="199179" y="30722"/>
                    <a:pt x="183304" y="23737"/>
                  </a:cubicBezTo>
                  <a:cubicBezTo>
                    <a:pt x="79164" y="3417"/>
                    <a:pt x="-14182" y="120258"/>
                    <a:pt x="37254" y="217412"/>
                  </a:cubicBezTo>
                  <a:cubicBezTo>
                    <a:pt x="86148" y="318377"/>
                    <a:pt x="176954" y="218047"/>
                    <a:pt x="249979" y="231383"/>
                  </a:cubicBezTo>
                  <a:cubicBezTo>
                    <a:pt x="321098" y="265037"/>
                    <a:pt x="372533" y="203442"/>
                    <a:pt x="369993" y="131687"/>
                  </a:cubicBezTo>
                  <a:close/>
                  <a:moveTo>
                    <a:pt x="329354" y="320283"/>
                  </a:moveTo>
                  <a:cubicBezTo>
                    <a:pt x="316654" y="302502"/>
                    <a:pt x="260773" y="284087"/>
                    <a:pt x="255693" y="313297"/>
                  </a:cubicBezTo>
                  <a:cubicBezTo>
                    <a:pt x="266489" y="313297"/>
                    <a:pt x="288714" y="301233"/>
                    <a:pt x="289348" y="318377"/>
                  </a:cubicBezTo>
                  <a:cubicBezTo>
                    <a:pt x="289348" y="327902"/>
                    <a:pt x="272839" y="324092"/>
                    <a:pt x="275379" y="337427"/>
                  </a:cubicBezTo>
                  <a:cubicBezTo>
                    <a:pt x="293158" y="336158"/>
                    <a:pt x="310304" y="333617"/>
                    <a:pt x="329354" y="3202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4" name="Google Shape;514;p9"/>
            <p:cNvSpPr/>
            <p:nvPr/>
          </p:nvSpPr>
          <p:spPr>
            <a:xfrm>
              <a:off x="301831" y="611168"/>
              <a:ext cx="314135" cy="349552"/>
            </a:xfrm>
            <a:custGeom>
              <a:avLst/>
              <a:gdLst/>
              <a:ahLst/>
              <a:cxnLst/>
              <a:rect l="l" t="t" r="r" b="b"/>
              <a:pathLst>
                <a:path w="647700" h="720725" extrusionOk="0">
                  <a:moveTo>
                    <a:pt x="513080" y="323850"/>
                  </a:moveTo>
                  <a:cubicBezTo>
                    <a:pt x="517525" y="130810"/>
                    <a:pt x="228600" y="72390"/>
                    <a:pt x="142240" y="236220"/>
                  </a:cubicBezTo>
                  <a:cubicBezTo>
                    <a:pt x="74930" y="348615"/>
                    <a:pt x="219075" y="481330"/>
                    <a:pt x="144145" y="591820"/>
                  </a:cubicBezTo>
                  <a:cubicBezTo>
                    <a:pt x="140970" y="600710"/>
                    <a:pt x="146685" y="608965"/>
                    <a:pt x="156210" y="609600"/>
                  </a:cubicBezTo>
                  <a:cubicBezTo>
                    <a:pt x="183515" y="603250"/>
                    <a:pt x="471170" y="659130"/>
                    <a:pt x="370205" y="597535"/>
                  </a:cubicBezTo>
                  <a:cubicBezTo>
                    <a:pt x="366395" y="480695"/>
                    <a:pt x="525780" y="439420"/>
                    <a:pt x="513080" y="323850"/>
                  </a:cubicBezTo>
                  <a:close/>
                  <a:moveTo>
                    <a:pt x="249555" y="588010"/>
                  </a:moveTo>
                  <a:cubicBezTo>
                    <a:pt x="230505" y="510540"/>
                    <a:pt x="259080" y="430530"/>
                    <a:pt x="233680" y="354965"/>
                  </a:cubicBezTo>
                  <a:cubicBezTo>
                    <a:pt x="264795" y="384175"/>
                    <a:pt x="260985" y="381635"/>
                    <a:pt x="294640" y="368300"/>
                  </a:cubicBezTo>
                  <a:cubicBezTo>
                    <a:pt x="311785" y="385445"/>
                    <a:pt x="311785" y="385445"/>
                    <a:pt x="334010" y="392430"/>
                  </a:cubicBezTo>
                  <a:cubicBezTo>
                    <a:pt x="320675" y="454660"/>
                    <a:pt x="300355" y="514985"/>
                    <a:pt x="284480" y="576580"/>
                  </a:cubicBezTo>
                  <a:cubicBezTo>
                    <a:pt x="281305" y="594995"/>
                    <a:pt x="267335" y="597535"/>
                    <a:pt x="249555" y="588010"/>
                  </a:cubicBezTo>
                  <a:close/>
                  <a:moveTo>
                    <a:pt x="340360" y="595630"/>
                  </a:moveTo>
                  <a:cubicBezTo>
                    <a:pt x="326390" y="598805"/>
                    <a:pt x="316865" y="598805"/>
                    <a:pt x="306070" y="589280"/>
                  </a:cubicBezTo>
                  <a:cubicBezTo>
                    <a:pt x="324485" y="520065"/>
                    <a:pt x="330200" y="430530"/>
                    <a:pt x="379730" y="377825"/>
                  </a:cubicBezTo>
                  <a:cubicBezTo>
                    <a:pt x="368300" y="346075"/>
                    <a:pt x="354965" y="335915"/>
                    <a:pt x="327025" y="359410"/>
                  </a:cubicBezTo>
                  <a:cubicBezTo>
                    <a:pt x="293370" y="341630"/>
                    <a:pt x="296545" y="333375"/>
                    <a:pt x="266700" y="354330"/>
                  </a:cubicBezTo>
                  <a:cubicBezTo>
                    <a:pt x="259715" y="342900"/>
                    <a:pt x="253365" y="331470"/>
                    <a:pt x="246380" y="320040"/>
                  </a:cubicBezTo>
                  <a:cubicBezTo>
                    <a:pt x="173355" y="307975"/>
                    <a:pt x="207010" y="382905"/>
                    <a:pt x="216535" y="386715"/>
                  </a:cubicBezTo>
                  <a:cubicBezTo>
                    <a:pt x="220345" y="452120"/>
                    <a:pt x="218440" y="519430"/>
                    <a:pt x="220980" y="584835"/>
                  </a:cubicBezTo>
                  <a:cubicBezTo>
                    <a:pt x="203200" y="588645"/>
                    <a:pt x="203200" y="589280"/>
                    <a:pt x="184785" y="581660"/>
                  </a:cubicBezTo>
                  <a:cubicBezTo>
                    <a:pt x="217170" y="478790"/>
                    <a:pt x="132080" y="381635"/>
                    <a:pt x="150495" y="281305"/>
                  </a:cubicBezTo>
                  <a:cubicBezTo>
                    <a:pt x="176530" y="188595"/>
                    <a:pt x="277495" y="156210"/>
                    <a:pt x="364490" y="170180"/>
                  </a:cubicBezTo>
                  <a:cubicBezTo>
                    <a:pt x="437515" y="178435"/>
                    <a:pt x="478155" y="247650"/>
                    <a:pt x="485140" y="314325"/>
                  </a:cubicBezTo>
                  <a:cubicBezTo>
                    <a:pt x="493395" y="430530"/>
                    <a:pt x="337820" y="475615"/>
                    <a:pt x="340360" y="595630"/>
                  </a:cubicBezTo>
                  <a:close/>
                  <a:moveTo>
                    <a:pt x="325755" y="644525"/>
                  </a:moveTo>
                  <a:cubicBezTo>
                    <a:pt x="270510" y="646430"/>
                    <a:pt x="215900" y="626745"/>
                    <a:pt x="161925" y="631190"/>
                  </a:cubicBezTo>
                  <a:cubicBezTo>
                    <a:pt x="137795" y="666750"/>
                    <a:pt x="304165" y="661035"/>
                    <a:pt x="325120" y="671195"/>
                  </a:cubicBezTo>
                  <a:cubicBezTo>
                    <a:pt x="360680" y="675640"/>
                    <a:pt x="353695" y="645160"/>
                    <a:pt x="325755" y="644525"/>
                  </a:cubicBezTo>
                  <a:close/>
                  <a:moveTo>
                    <a:pt x="176530" y="681990"/>
                  </a:moveTo>
                  <a:cubicBezTo>
                    <a:pt x="167005" y="729615"/>
                    <a:pt x="273050" y="708025"/>
                    <a:pt x="304165" y="720725"/>
                  </a:cubicBezTo>
                  <a:cubicBezTo>
                    <a:pt x="378460" y="691515"/>
                    <a:pt x="199390" y="686435"/>
                    <a:pt x="176530" y="681990"/>
                  </a:cubicBezTo>
                  <a:close/>
                  <a:moveTo>
                    <a:pt x="555625" y="214630"/>
                  </a:moveTo>
                  <a:cubicBezTo>
                    <a:pt x="588010" y="198755"/>
                    <a:pt x="614045" y="179705"/>
                    <a:pt x="647700" y="162560"/>
                  </a:cubicBezTo>
                  <a:cubicBezTo>
                    <a:pt x="629285" y="140335"/>
                    <a:pt x="513080" y="196850"/>
                    <a:pt x="555625" y="214630"/>
                  </a:cubicBezTo>
                  <a:close/>
                  <a:moveTo>
                    <a:pt x="0" y="465455"/>
                  </a:moveTo>
                  <a:cubicBezTo>
                    <a:pt x="14605" y="500380"/>
                    <a:pt x="64135" y="459105"/>
                    <a:pt x="78105" y="439420"/>
                  </a:cubicBezTo>
                  <a:cubicBezTo>
                    <a:pt x="49530" y="413385"/>
                    <a:pt x="29210" y="454660"/>
                    <a:pt x="0" y="465455"/>
                  </a:cubicBezTo>
                  <a:close/>
                  <a:moveTo>
                    <a:pt x="30480" y="86360"/>
                  </a:moveTo>
                  <a:cubicBezTo>
                    <a:pt x="35560" y="98425"/>
                    <a:pt x="99060" y="177800"/>
                    <a:pt x="105410" y="149860"/>
                  </a:cubicBezTo>
                  <a:cubicBezTo>
                    <a:pt x="90170" y="130175"/>
                    <a:pt x="60325" y="67945"/>
                    <a:pt x="30480" y="86360"/>
                  </a:cubicBezTo>
                  <a:close/>
                  <a:moveTo>
                    <a:pt x="351790" y="76200"/>
                  </a:moveTo>
                  <a:cubicBezTo>
                    <a:pt x="374015" y="69215"/>
                    <a:pt x="363220" y="30480"/>
                    <a:pt x="369570" y="11430"/>
                  </a:cubicBezTo>
                  <a:cubicBezTo>
                    <a:pt x="370205" y="5080"/>
                    <a:pt x="364490" y="0"/>
                    <a:pt x="357505" y="0"/>
                  </a:cubicBezTo>
                  <a:cubicBezTo>
                    <a:pt x="335915" y="635"/>
                    <a:pt x="345440" y="30480"/>
                    <a:pt x="342265" y="45085"/>
                  </a:cubicBezTo>
                  <a:cubicBezTo>
                    <a:pt x="342265" y="45085"/>
                    <a:pt x="342265" y="45085"/>
                    <a:pt x="342900" y="45085"/>
                  </a:cubicBezTo>
                  <a:cubicBezTo>
                    <a:pt x="342265" y="55245"/>
                    <a:pt x="336550" y="75565"/>
                    <a:pt x="351790" y="76200"/>
                  </a:cubicBezTo>
                  <a:close/>
                  <a:moveTo>
                    <a:pt x="519430" y="487045"/>
                  </a:moveTo>
                  <a:cubicBezTo>
                    <a:pt x="540385" y="495935"/>
                    <a:pt x="566420" y="540385"/>
                    <a:pt x="589280" y="520700"/>
                  </a:cubicBezTo>
                  <a:cubicBezTo>
                    <a:pt x="585470" y="502920"/>
                    <a:pt x="500380" y="438785"/>
                    <a:pt x="519430" y="48704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5" name="Google Shape;515;p9"/>
            <p:cNvSpPr/>
            <p:nvPr/>
          </p:nvSpPr>
          <p:spPr>
            <a:xfrm>
              <a:off x="5200465" y="821938"/>
              <a:ext cx="313748" cy="356086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6" name="Google Shape;516;p9"/>
            <p:cNvSpPr/>
            <p:nvPr/>
          </p:nvSpPr>
          <p:spPr>
            <a:xfrm rot="-988374">
              <a:off x="8793699" y="981136"/>
              <a:ext cx="395858" cy="320125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7" name="Google Shape;517;p9"/>
            <p:cNvSpPr/>
            <p:nvPr/>
          </p:nvSpPr>
          <p:spPr>
            <a:xfrm rot="1179229">
              <a:off x="6978602" y="547675"/>
              <a:ext cx="347146" cy="378286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8" name="Google Shape;518;p9"/>
            <p:cNvSpPr/>
            <p:nvPr/>
          </p:nvSpPr>
          <p:spPr>
            <a:xfrm>
              <a:off x="980841" y="910413"/>
              <a:ext cx="326644" cy="367792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9" name="Google Shape;519;p9"/>
            <p:cNvSpPr/>
            <p:nvPr/>
          </p:nvSpPr>
          <p:spPr>
            <a:xfrm>
              <a:off x="8699186" y="523462"/>
              <a:ext cx="403969" cy="323646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20" name="Google Shape;520;p9"/>
            <p:cNvSpPr/>
            <p:nvPr/>
          </p:nvSpPr>
          <p:spPr>
            <a:xfrm>
              <a:off x="6870722" y="1009504"/>
              <a:ext cx="256151" cy="229019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21" name="Google Shape;521;p9"/>
            <p:cNvSpPr/>
            <p:nvPr/>
          </p:nvSpPr>
          <p:spPr>
            <a:xfrm rot="-2424567">
              <a:off x="1204048" y="475241"/>
              <a:ext cx="211213" cy="278694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22" name="Google Shape;522;p9"/>
            <p:cNvSpPr/>
            <p:nvPr/>
          </p:nvSpPr>
          <p:spPr>
            <a:xfrm>
              <a:off x="7556769" y="607048"/>
              <a:ext cx="402022" cy="236475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523" name="Google Shape;523;p9"/>
            <p:cNvGrpSpPr/>
            <p:nvPr/>
          </p:nvGrpSpPr>
          <p:grpSpPr>
            <a:xfrm rot="890855">
              <a:off x="3181660" y="515636"/>
              <a:ext cx="370663" cy="217580"/>
              <a:chOff x="1429156" y="1387535"/>
              <a:chExt cx="657769" cy="386112"/>
            </a:xfrm>
          </p:grpSpPr>
          <p:sp>
            <p:nvSpPr>
              <p:cNvPr id="524" name="Google Shape;524;p9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525" name="Google Shape;525;p9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526" name="Google Shape;526;p9"/>
            <p:cNvSpPr/>
            <p:nvPr/>
          </p:nvSpPr>
          <p:spPr>
            <a:xfrm rot="-2499483">
              <a:off x="4165391" y="919169"/>
              <a:ext cx="428994" cy="113072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27" name="Google Shape;527;p9"/>
            <p:cNvSpPr/>
            <p:nvPr/>
          </p:nvSpPr>
          <p:spPr>
            <a:xfrm>
              <a:off x="674582" y="523294"/>
              <a:ext cx="375105" cy="294447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528" name="Google Shape;528;p9"/>
            <p:cNvGrpSpPr/>
            <p:nvPr/>
          </p:nvGrpSpPr>
          <p:grpSpPr>
            <a:xfrm>
              <a:off x="3707787" y="505390"/>
              <a:ext cx="212392" cy="256778"/>
              <a:chOff x="1010452" y="1144365"/>
              <a:chExt cx="376916" cy="455685"/>
            </a:xfrm>
          </p:grpSpPr>
          <p:sp>
            <p:nvSpPr>
              <p:cNvPr id="529" name="Google Shape;529;p9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530" name="Google Shape;530;p9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531" name="Google Shape;531;p9"/>
            <p:cNvSpPr/>
            <p:nvPr/>
          </p:nvSpPr>
          <p:spPr>
            <a:xfrm rot="-1100489">
              <a:off x="8420309" y="672386"/>
              <a:ext cx="223722" cy="226855"/>
            </a:xfrm>
            <a:custGeom>
              <a:avLst/>
              <a:gdLst/>
              <a:ahLst/>
              <a:cxnLst/>
              <a:rect l="l" t="t" r="r" b="b"/>
              <a:pathLst>
                <a:path w="461644" h="468109" extrusionOk="0">
                  <a:moveTo>
                    <a:pt x="313055" y="28998"/>
                  </a:moveTo>
                  <a:cubicBezTo>
                    <a:pt x="261620" y="-13547"/>
                    <a:pt x="187960" y="-4022"/>
                    <a:pt x="131445" y="23918"/>
                  </a:cubicBezTo>
                  <a:cubicBezTo>
                    <a:pt x="158750" y="209973"/>
                    <a:pt x="74295" y="277918"/>
                    <a:pt x="0" y="435398"/>
                  </a:cubicBezTo>
                  <a:cubicBezTo>
                    <a:pt x="26670" y="495088"/>
                    <a:pt x="107314" y="453178"/>
                    <a:pt x="158750" y="461433"/>
                  </a:cubicBezTo>
                  <a:cubicBezTo>
                    <a:pt x="257810" y="439208"/>
                    <a:pt x="367664" y="470323"/>
                    <a:pt x="461645" y="435398"/>
                  </a:cubicBezTo>
                  <a:cubicBezTo>
                    <a:pt x="369570" y="280458"/>
                    <a:pt x="297814" y="222038"/>
                    <a:pt x="313055" y="28998"/>
                  </a:cubicBezTo>
                  <a:close/>
                  <a:moveTo>
                    <a:pt x="270510" y="39158"/>
                  </a:moveTo>
                  <a:cubicBezTo>
                    <a:pt x="237489" y="54398"/>
                    <a:pt x="205105" y="51858"/>
                    <a:pt x="172085" y="38523"/>
                  </a:cubicBezTo>
                  <a:cubicBezTo>
                    <a:pt x="197485" y="14393"/>
                    <a:pt x="243205" y="16933"/>
                    <a:pt x="270510" y="39158"/>
                  </a:cubicBezTo>
                  <a:close/>
                  <a:moveTo>
                    <a:pt x="160655" y="63923"/>
                  </a:moveTo>
                  <a:cubicBezTo>
                    <a:pt x="203835" y="69638"/>
                    <a:pt x="242570" y="70273"/>
                    <a:pt x="287020" y="64558"/>
                  </a:cubicBezTo>
                  <a:cubicBezTo>
                    <a:pt x="301625" y="119803"/>
                    <a:pt x="283845" y="182033"/>
                    <a:pt x="306070" y="232833"/>
                  </a:cubicBezTo>
                  <a:cubicBezTo>
                    <a:pt x="314325" y="244898"/>
                    <a:pt x="330835" y="258868"/>
                    <a:pt x="321310" y="274743"/>
                  </a:cubicBezTo>
                  <a:cubicBezTo>
                    <a:pt x="258445" y="376978"/>
                    <a:pt x="194310" y="273473"/>
                    <a:pt x="116839" y="281728"/>
                  </a:cubicBezTo>
                  <a:cubicBezTo>
                    <a:pt x="172085" y="168063"/>
                    <a:pt x="155575" y="180763"/>
                    <a:pt x="160655" y="63923"/>
                  </a:cubicBezTo>
                  <a:close/>
                  <a:moveTo>
                    <a:pt x="350520" y="430318"/>
                  </a:moveTo>
                  <a:cubicBezTo>
                    <a:pt x="243839" y="425238"/>
                    <a:pt x="137795" y="444923"/>
                    <a:pt x="31750" y="441113"/>
                  </a:cubicBezTo>
                  <a:cubicBezTo>
                    <a:pt x="123189" y="141393"/>
                    <a:pt x="212089" y="450003"/>
                    <a:pt x="340360" y="284903"/>
                  </a:cubicBezTo>
                  <a:cubicBezTo>
                    <a:pt x="373380" y="329353"/>
                    <a:pt x="400685" y="368088"/>
                    <a:pt x="425450" y="415713"/>
                  </a:cubicBezTo>
                  <a:cubicBezTo>
                    <a:pt x="418464" y="425238"/>
                    <a:pt x="368935" y="431588"/>
                    <a:pt x="350520" y="430318"/>
                  </a:cubicBezTo>
                  <a:close/>
                  <a:moveTo>
                    <a:pt x="275589" y="413173"/>
                  </a:moveTo>
                  <a:cubicBezTo>
                    <a:pt x="280670" y="396663"/>
                    <a:pt x="275589" y="382058"/>
                    <a:pt x="274320" y="363643"/>
                  </a:cubicBezTo>
                  <a:cubicBezTo>
                    <a:pt x="203200" y="347768"/>
                    <a:pt x="209550" y="449368"/>
                    <a:pt x="275589" y="413173"/>
                  </a:cubicBezTo>
                  <a:close/>
                  <a:moveTo>
                    <a:pt x="250189" y="403648"/>
                  </a:moveTo>
                  <a:cubicBezTo>
                    <a:pt x="236855" y="403013"/>
                    <a:pt x="242570" y="390313"/>
                    <a:pt x="252095" y="387773"/>
                  </a:cubicBezTo>
                  <a:cubicBezTo>
                    <a:pt x="264160" y="389678"/>
                    <a:pt x="259714" y="403013"/>
                    <a:pt x="250189" y="403648"/>
                  </a:cubicBezTo>
                  <a:close/>
                  <a:moveTo>
                    <a:pt x="160020" y="336338"/>
                  </a:moveTo>
                  <a:cubicBezTo>
                    <a:pt x="121920" y="334433"/>
                    <a:pt x="120014" y="387138"/>
                    <a:pt x="158750" y="385233"/>
                  </a:cubicBezTo>
                  <a:cubicBezTo>
                    <a:pt x="191770" y="387773"/>
                    <a:pt x="194310" y="335703"/>
                    <a:pt x="160020" y="336338"/>
                  </a:cubicBezTo>
                  <a:close/>
                  <a:moveTo>
                    <a:pt x="153035" y="363008"/>
                  </a:moveTo>
                  <a:cubicBezTo>
                    <a:pt x="160020" y="361103"/>
                    <a:pt x="163830" y="354118"/>
                    <a:pt x="167639" y="365548"/>
                  </a:cubicBezTo>
                  <a:cubicBezTo>
                    <a:pt x="161289" y="366183"/>
                    <a:pt x="155575" y="370628"/>
                    <a:pt x="153035" y="363008"/>
                  </a:cubicBezTo>
                  <a:close/>
                  <a:moveTo>
                    <a:pt x="235585" y="262678"/>
                  </a:moveTo>
                  <a:cubicBezTo>
                    <a:pt x="268605" y="265218"/>
                    <a:pt x="281305" y="215053"/>
                    <a:pt x="240030" y="211243"/>
                  </a:cubicBezTo>
                  <a:cubicBezTo>
                    <a:pt x="203200" y="206798"/>
                    <a:pt x="203835" y="257598"/>
                    <a:pt x="235585" y="262678"/>
                  </a:cubicBezTo>
                  <a:close/>
                  <a:moveTo>
                    <a:pt x="248285" y="235373"/>
                  </a:moveTo>
                  <a:cubicBezTo>
                    <a:pt x="242570" y="240453"/>
                    <a:pt x="237489" y="246803"/>
                    <a:pt x="232410" y="238548"/>
                  </a:cubicBezTo>
                  <a:cubicBezTo>
                    <a:pt x="231139" y="228388"/>
                    <a:pt x="240664" y="230293"/>
                    <a:pt x="248285" y="235373"/>
                  </a:cubicBezTo>
                  <a:close/>
                  <a:moveTo>
                    <a:pt x="224155" y="133138"/>
                  </a:moveTo>
                  <a:cubicBezTo>
                    <a:pt x="224789" y="115993"/>
                    <a:pt x="196214" y="108373"/>
                    <a:pt x="193675" y="129328"/>
                  </a:cubicBezTo>
                  <a:cubicBezTo>
                    <a:pt x="190500" y="154093"/>
                    <a:pt x="222250" y="155998"/>
                    <a:pt x="224155" y="1331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32" name="Google Shape;532;p9"/>
            <p:cNvSpPr/>
            <p:nvPr/>
          </p:nvSpPr>
          <p:spPr>
            <a:xfrm>
              <a:off x="3572521" y="981550"/>
              <a:ext cx="255529" cy="288428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33" name="Google Shape;533;p9"/>
            <p:cNvSpPr/>
            <p:nvPr/>
          </p:nvSpPr>
          <p:spPr>
            <a:xfrm rot="1800079">
              <a:off x="8229930" y="1002016"/>
              <a:ext cx="198020" cy="248076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34" name="Google Shape;534;p9"/>
            <p:cNvSpPr/>
            <p:nvPr/>
          </p:nvSpPr>
          <p:spPr>
            <a:xfrm>
              <a:off x="3943429" y="927518"/>
              <a:ext cx="163399" cy="257295"/>
            </a:xfrm>
            <a:custGeom>
              <a:avLst/>
              <a:gdLst/>
              <a:ahLst/>
              <a:cxnLst/>
              <a:rect l="l" t="t" r="r" b="b"/>
              <a:pathLst>
                <a:path w="336906" h="530506" extrusionOk="0">
                  <a:moveTo>
                    <a:pt x="136525" y="96168"/>
                  </a:moveTo>
                  <a:cubicBezTo>
                    <a:pt x="113030" y="223803"/>
                    <a:pt x="24130" y="329848"/>
                    <a:pt x="0" y="458118"/>
                  </a:cubicBezTo>
                  <a:cubicBezTo>
                    <a:pt x="60960" y="713388"/>
                    <a:pt x="264795" y="217453"/>
                    <a:pt x="278765" y="141253"/>
                  </a:cubicBezTo>
                  <a:cubicBezTo>
                    <a:pt x="291465" y="75213"/>
                    <a:pt x="152400" y="18698"/>
                    <a:pt x="136525" y="96168"/>
                  </a:cubicBezTo>
                  <a:close/>
                  <a:moveTo>
                    <a:pt x="69850" y="504473"/>
                  </a:moveTo>
                  <a:cubicBezTo>
                    <a:pt x="-16510" y="531778"/>
                    <a:pt x="43815" y="378743"/>
                    <a:pt x="63500" y="342548"/>
                  </a:cubicBezTo>
                  <a:cubicBezTo>
                    <a:pt x="111760" y="336833"/>
                    <a:pt x="138430" y="339373"/>
                    <a:pt x="164465" y="352073"/>
                  </a:cubicBezTo>
                  <a:cubicBezTo>
                    <a:pt x="137795" y="404778"/>
                    <a:pt x="107315" y="458753"/>
                    <a:pt x="69850" y="504473"/>
                  </a:cubicBezTo>
                  <a:close/>
                  <a:moveTo>
                    <a:pt x="182245" y="318418"/>
                  </a:moveTo>
                  <a:cubicBezTo>
                    <a:pt x="149860" y="327308"/>
                    <a:pt x="116205" y="321593"/>
                    <a:pt x="80645" y="319053"/>
                  </a:cubicBezTo>
                  <a:cubicBezTo>
                    <a:pt x="100330" y="253013"/>
                    <a:pt x="133350" y="192053"/>
                    <a:pt x="159385" y="127918"/>
                  </a:cubicBezTo>
                  <a:cubicBezTo>
                    <a:pt x="189230" y="139348"/>
                    <a:pt x="217170" y="150143"/>
                    <a:pt x="245110" y="161573"/>
                  </a:cubicBezTo>
                  <a:cubicBezTo>
                    <a:pt x="244475" y="190148"/>
                    <a:pt x="216535" y="259998"/>
                    <a:pt x="182245" y="318418"/>
                  </a:cubicBezTo>
                  <a:close/>
                  <a:moveTo>
                    <a:pt x="248285" y="134268"/>
                  </a:moveTo>
                  <a:cubicBezTo>
                    <a:pt x="222885" y="140618"/>
                    <a:pt x="121920" y="93628"/>
                    <a:pt x="187960" y="80928"/>
                  </a:cubicBezTo>
                  <a:cubicBezTo>
                    <a:pt x="208915" y="83468"/>
                    <a:pt x="281940" y="105693"/>
                    <a:pt x="248285" y="134268"/>
                  </a:cubicBezTo>
                  <a:close/>
                  <a:moveTo>
                    <a:pt x="295275" y="283"/>
                  </a:moveTo>
                  <a:cubicBezTo>
                    <a:pt x="224155" y="-6067"/>
                    <a:pt x="259715" y="96803"/>
                    <a:pt x="311785" y="73308"/>
                  </a:cubicBezTo>
                  <a:cubicBezTo>
                    <a:pt x="353695" y="53623"/>
                    <a:pt x="339725" y="-1622"/>
                    <a:pt x="295275" y="283"/>
                  </a:cubicBezTo>
                  <a:close/>
                  <a:moveTo>
                    <a:pt x="274320" y="30763"/>
                  </a:moveTo>
                  <a:cubicBezTo>
                    <a:pt x="290830" y="26318"/>
                    <a:pt x="303530" y="14253"/>
                    <a:pt x="317500" y="26318"/>
                  </a:cubicBezTo>
                  <a:cubicBezTo>
                    <a:pt x="329565" y="56163"/>
                    <a:pt x="273685" y="75848"/>
                    <a:pt x="274320" y="30763"/>
                  </a:cubicBezTo>
                  <a:close/>
                  <a:moveTo>
                    <a:pt x="210820" y="187608"/>
                  </a:moveTo>
                  <a:cubicBezTo>
                    <a:pt x="212090" y="151413"/>
                    <a:pt x="158115" y="146333"/>
                    <a:pt x="156210" y="186338"/>
                  </a:cubicBezTo>
                  <a:cubicBezTo>
                    <a:pt x="155575" y="216183"/>
                    <a:pt x="209550" y="217453"/>
                    <a:pt x="210820" y="187608"/>
                  </a:cubicBezTo>
                  <a:close/>
                  <a:moveTo>
                    <a:pt x="187960" y="180623"/>
                  </a:moveTo>
                  <a:cubicBezTo>
                    <a:pt x="193040" y="185068"/>
                    <a:pt x="189230" y="186973"/>
                    <a:pt x="186055" y="190783"/>
                  </a:cubicBezTo>
                  <a:cubicBezTo>
                    <a:pt x="179705" y="185068"/>
                    <a:pt x="183515" y="184433"/>
                    <a:pt x="187960" y="180623"/>
                  </a:cubicBezTo>
                  <a:close/>
                  <a:moveTo>
                    <a:pt x="167005" y="229518"/>
                  </a:moveTo>
                  <a:cubicBezTo>
                    <a:pt x="139700" y="230153"/>
                    <a:pt x="128270" y="275873"/>
                    <a:pt x="164465" y="276508"/>
                  </a:cubicBezTo>
                  <a:cubicBezTo>
                    <a:pt x="196215" y="277143"/>
                    <a:pt x="193675" y="232058"/>
                    <a:pt x="167005" y="22951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35" name="Google Shape;535;p9"/>
            <p:cNvSpPr/>
            <p:nvPr/>
          </p:nvSpPr>
          <p:spPr>
            <a:xfrm>
              <a:off x="4038156" y="505004"/>
              <a:ext cx="340006" cy="361563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36" name="Google Shape;536;p9"/>
            <p:cNvSpPr/>
            <p:nvPr/>
          </p:nvSpPr>
          <p:spPr>
            <a:xfrm>
              <a:off x="2854633" y="688547"/>
              <a:ext cx="416637" cy="259709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37" name="Google Shape;537;p9"/>
            <p:cNvSpPr/>
            <p:nvPr/>
          </p:nvSpPr>
          <p:spPr>
            <a:xfrm rot="-1252057">
              <a:off x="6497159" y="534061"/>
              <a:ext cx="204722" cy="302187"/>
            </a:xfrm>
            <a:custGeom>
              <a:avLst/>
              <a:gdLst/>
              <a:ahLst/>
              <a:cxnLst/>
              <a:rect l="l" t="t" r="r" b="b"/>
              <a:pathLst>
                <a:path w="422747" h="624012" extrusionOk="0">
                  <a:moveTo>
                    <a:pt x="410845" y="259621"/>
                  </a:moveTo>
                  <a:cubicBezTo>
                    <a:pt x="398145" y="183421"/>
                    <a:pt x="422275" y="81821"/>
                    <a:pt x="377825" y="18321"/>
                  </a:cubicBezTo>
                  <a:cubicBezTo>
                    <a:pt x="294640" y="-22319"/>
                    <a:pt x="191770" y="15781"/>
                    <a:pt x="103505" y="26576"/>
                  </a:cubicBezTo>
                  <a:cubicBezTo>
                    <a:pt x="76836" y="36101"/>
                    <a:pt x="38100" y="32291"/>
                    <a:pt x="17780" y="51976"/>
                  </a:cubicBezTo>
                  <a:cubicBezTo>
                    <a:pt x="17145" y="62771"/>
                    <a:pt x="5715" y="62771"/>
                    <a:pt x="0" y="72931"/>
                  </a:cubicBezTo>
                  <a:cubicBezTo>
                    <a:pt x="19686" y="229776"/>
                    <a:pt x="7620" y="389161"/>
                    <a:pt x="13970" y="547276"/>
                  </a:cubicBezTo>
                  <a:cubicBezTo>
                    <a:pt x="-6350" y="657766"/>
                    <a:pt x="162561" y="615856"/>
                    <a:pt x="227330" y="617761"/>
                  </a:cubicBezTo>
                  <a:cubicBezTo>
                    <a:pt x="270511" y="592361"/>
                    <a:pt x="426086" y="628556"/>
                    <a:pt x="422275" y="570771"/>
                  </a:cubicBezTo>
                  <a:cubicBezTo>
                    <a:pt x="424815" y="467266"/>
                    <a:pt x="416561" y="363126"/>
                    <a:pt x="410845" y="259621"/>
                  </a:cubicBezTo>
                  <a:close/>
                  <a:moveTo>
                    <a:pt x="353061" y="579026"/>
                  </a:moveTo>
                  <a:cubicBezTo>
                    <a:pt x="288925" y="577121"/>
                    <a:pt x="60961" y="637446"/>
                    <a:pt x="38736" y="575851"/>
                  </a:cubicBezTo>
                  <a:cubicBezTo>
                    <a:pt x="143511" y="579026"/>
                    <a:pt x="248286" y="572676"/>
                    <a:pt x="353061" y="574581"/>
                  </a:cubicBezTo>
                  <a:cubicBezTo>
                    <a:pt x="353061" y="575851"/>
                    <a:pt x="353061" y="577121"/>
                    <a:pt x="353061" y="579026"/>
                  </a:cubicBezTo>
                  <a:close/>
                  <a:moveTo>
                    <a:pt x="361315" y="547911"/>
                  </a:moveTo>
                  <a:cubicBezTo>
                    <a:pt x="252095" y="555531"/>
                    <a:pt x="144145" y="561881"/>
                    <a:pt x="35561" y="551086"/>
                  </a:cubicBezTo>
                  <a:cubicBezTo>
                    <a:pt x="39370" y="392971"/>
                    <a:pt x="33020" y="236761"/>
                    <a:pt x="27305" y="79281"/>
                  </a:cubicBezTo>
                  <a:cubicBezTo>
                    <a:pt x="112395" y="27846"/>
                    <a:pt x="231775" y="25941"/>
                    <a:pt x="329565" y="25941"/>
                  </a:cubicBezTo>
                  <a:cubicBezTo>
                    <a:pt x="369570" y="197391"/>
                    <a:pt x="365761" y="373286"/>
                    <a:pt x="361315" y="547911"/>
                  </a:cubicBezTo>
                  <a:close/>
                  <a:moveTo>
                    <a:pt x="377190" y="141511"/>
                  </a:moveTo>
                  <a:cubicBezTo>
                    <a:pt x="360045" y="110396"/>
                    <a:pt x="364490" y="76106"/>
                    <a:pt x="356870" y="41816"/>
                  </a:cubicBezTo>
                  <a:cubicBezTo>
                    <a:pt x="381000" y="13241"/>
                    <a:pt x="381000" y="121826"/>
                    <a:pt x="377190" y="141511"/>
                  </a:cubicBezTo>
                  <a:close/>
                  <a:moveTo>
                    <a:pt x="397511" y="544736"/>
                  </a:moveTo>
                  <a:cubicBezTo>
                    <a:pt x="372745" y="497746"/>
                    <a:pt x="394336" y="431071"/>
                    <a:pt x="387350" y="376461"/>
                  </a:cubicBezTo>
                  <a:cubicBezTo>
                    <a:pt x="401955" y="370746"/>
                    <a:pt x="402590" y="530766"/>
                    <a:pt x="397511" y="544736"/>
                  </a:cubicBezTo>
                  <a:close/>
                  <a:moveTo>
                    <a:pt x="302895" y="182786"/>
                  </a:moveTo>
                  <a:cubicBezTo>
                    <a:pt x="313690" y="183421"/>
                    <a:pt x="331470" y="173896"/>
                    <a:pt x="320675" y="162466"/>
                  </a:cubicBezTo>
                  <a:cubicBezTo>
                    <a:pt x="297180" y="138336"/>
                    <a:pt x="309880" y="104046"/>
                    <a:pt x="300355" y="74836"/>
                  </a:cubicBezTo>
                  <a:cubicBezTo>
                    <a:pt x="307340" y="35466"/>
                    <a:pt x="90170" y="76741"/>
                    <a:pt x="59690" y="81821"/>
                  </a:cubicBezTo>
                  <a:cubicBezTo>
                    <a:pt x="48261" y="119921"/>
                    <a:pt x="77470" y="152941"/>
                    <a:pt x="62865" y="194851"/>
                  </a:cubicBezTo>
                  <a:cubicBezTo>
                    <a:pt x="148590" y="206916"/>
                    <a:pt x="211455" y="177071"/>
                    <a:pt x="302895" y="182786"/>
                  </a:cubicBezTo>
                  <a:close/>
                  <a:moveTo>
                    <a:pt x="282575" y="83091"/>
                  </a:moveTo>
                  <a:cubicBezTo>
                    <a:pt x="292100" y="105316"/>
                    <a:pt x="287655" y="127541"/>
                    <a:pt x="290830" y="149131"/>
                  </a:cubicBezTo>
                  <a:cubicBezTo>
                    <a:pt x="227965" y="172626"/>
                    <a:pt x="154940" y="172626"/>
                    <a:pt x="87630" y="174531"/>
                  </a:cubicBezTo>
                  <a:cubicBezTo>
                    <a:pt x="75565" y="151671"/>
                    <a:pt x="83820" y="128176"/>
                    <a:pt x="72390" y="104046"/>
                  </a:cubicBezTo>
                  <a:cubicBezTo>
                    <a:pt x="140970" y="86266"/>
                    <a:pt x="212725" y="81821"/>
                    <a:pt x="282575" y="83091"/>
                  </a:cubicBezTo>
                  <a:close/>
                  <a:moveTo>
                    <a:pt x="274955" y="383446"/>
                  </a:moveTo>
                  <a:cubicBezTo>
                    <a:pt x="257811" y="411386"/>
                    <a:pt x="281305" y="441866"/>
                    <a:pt x="268605" y="477426"/>
                  </a:cubicBezTo>
                  <a:cubicBezTo>
                    <a:pt x="244475" y="452026"/>
                    <a:pt x="215900" y="479331"/>
                    <a:pt x="189865" y="461551"/>
                  </a:cubicBezTo>
                  <a:cubicBezTo>
                    <a:pt x="175261" y="454566"/>
                    <a:pt x="163195" y="458376"/>
                    <a:pt x="153036" y="471076"/>
                  </a:cubicBezTo>
                  <a:cubicBezTo>
                    <a:pt x="159386" y="509176"/>
                    <a:pt x="156845" y="525686"/>
                    <a:pt x="204470" y="518066"/>
                  </a:cubicBezTo>
                  <a:cubicBezTo>
                    <a:pt x="208280" y="509811"/>
                    <a:pt x="212725" y="500921"/>
                    <a:pt x="218440" y="490761"/>
                  </a:cubicBezTo>
                  <a:cubicBezTo>
                    <a:pt x="223520" y="501556"/>
                    <a:pt x="227330" y="510446"/>
                    <a:pt x="232411" y="521241"/>
                  </a:cubicBezTo>
                  <a:cubicBezTo>
                    <a:pt x="243840" y="517431"/>
                    <a:pt x="253365" y="513621"/>
                    <a:pt x="263525" y="510446"/>
                  </a:cubicBezTo>
                  <a:cubicBezTo>
                    <a:pt x="290195" y="526321"/>
                    <a:pt x="290195" y="526321"/>
                    <a:pt x="328295" y="509811"/>
                  </a:cubicBezTo>
                  <a:cubicBezTo>
                    <a:pt x="327661" y="468536"/>
                    <a:pt x="347345" y="349791"/>
                    <a:pt x="274955" y="383446"/>
                  </a:cubicBezTo>
                  <a:close/>
                  <a:moveTo>
                    <a:pt x="193040" y="500921"/>
                  </a:moveTo>
                  <a:cubicBezTo>
                    <a:pt x="177800" y="500921"/>
                    <a:pt x="173990" y="498381"/>
                    <a:pt x="173355" y="489491"/>
                  </a:cubicBezTo>
                  <a:cubicBezTo>
                    <a:pt x="176530" y="469806"/>
                    <a:pt x="203836" y="475521"/>
                    <a:pt x="193040" y="500921"/>
                  </a:cubicBezTo>
                  <a:close/>
                  <a:moveTo>
                    <a:pt x="309245" y="497111"/>
                  </a:moveTo>
                  <a:cubicBezTo>
                    <a:pt x="302261" y="498381"/>
                    <a:pt x="296545" y="499016"/>
                    <a:pt x="290830" y="499651"/>
                  </a:cubicBezTo>
                  <a:cubicBezTo>
                    <a:pt x="267970" y="379636"/>
                    <a:pt x="323215" y="357411"/>
                    <a:pt x="309245" y="497111"/>
                  </a:cubicBezTo>
                  <a:close/>
                  <a:moveTo>
                    <a:pt x="296545" y="210091"/>
                  </a:moveTo>
                  <a:cubicBezTo>
                    <a:pt x="233680" y="208186"/>
                    <a:pt x="267970" y="301531"/>
                    <a:pt x="319405" y="275496"/>
                  </a:cubicBezTo>
                  <a:cubicBezTo>
                    <a:pt x="336550" y="264066"/>
                    <a:pt x="332740" y="203741"/>
                    <a:pt x="296545" y="210091"/>
                  </a:cubicBezTo>
                  <a:close/>
                  <a:moveTo>
                    <a:pt x="297815" y="259621"/>
                  </a:moveTo>
                  <a:cubicBezTo>
                    <a:pt x="281940" y="260891"/>
                    <a:pt x="273050" y="230411"/>
                    <a:pt x="294640" y="229141"/>
                  </a:cubicBezTo>
                  <a:cubicBezTo>
                    <a:pt x="314961" y="225331"/>
                    <a:pt x="313690" y="259621"/>
                    <a:pt x="297815" y="259621"/>
                  </a:cubicBezTo>
                  <a:close/>
                  <a:moveTo>
                    <a:pt x="244475" y="359316"/>
                  </a:moveTo>
                  <a:cubicBezTo>
                    <a:pt x="244475" y="342171"/>
                    <a:pt x="245111" y="327566"/>
                    <a:pt x="244475" y="312961"/>
                  </a:cubicBezTo>
                  <a:cubicBezTo>
                    <a:pt x="243205" y="288196"/>
                    <a:pt x="198120" y="286926"/>
                    <a:pt x="201930" y="315501"/>
                  </a:cubicBezTo>
                  <a:cubicBezTo>
                    <a:pt x="203836" y="344076"/>
                    <a:pt x="207645" y="372651"/>
                    <a:pt x="244475" y="359316"/>
                  </a:cubicBezTo>
                  <a:close/>
                  <a:moveTo>
                    <a:pt x="89536" y="305976"/>
                  </a:moveTo>
                  <a:cubicBezTo>
                    <a:pt x="83186" y="326296"/>
                    <a:pt x="95886" y="344711"/>
                    <a:pt x="95250" y="365666"/>
                  </a:cubicBezTo>
                  <a:cubicBezTo>
                    <a:pt x="164465" y="385986"/>
                    <a:pt x="142240" y="276131"/>
                    <a:pt x="89536" y="305976"/>
                  </a:cubicBezTo>
                  <a:close/>
                  <a:moveTo>
                    <a:pt x="111125" y="321851"/>
                  </a:moveTo>
                  <a:cubicBezTo>
                    <a:pt x="123190" y="324391"/>
                    <a:pt x="117475" y="335186"/>
                    <a:pt x="118745" y="345346"/>
                  </a:cubicBezTo>
                  <a:cubicBezTo>
                    <a:pt x="105411" y="341536"/>
                    <a:pt x="100965" y="326931"/>
                    <a:pt x="111125" y="321851"/>
                  </a:cubicBezTo>
                  <a:close/>
                  <a:moveTo>
                    <a:pt x="136525" y="446946"/>
                  </a:moveTo>
                  <a:cubicBezTo>
                    <a:pt x="143511" y="375191"/>
                    <a:pt x="60961" y="365031"/>
                    <a:pt x="86995" y="447581"/>
                  </a:cubicBezTo>
                  <a:cubicBezTo>
                    <a:pt x="114300" y="460916"/>
                    <a:pt x="114300" y="460916"/>
                    <a:pt x="136525" y="446946"/>
                  </a:cubicBezTo>
                  <a:close/>
                  <a:moveTo>
                    <a:pt x="100330" y="420911"/>
                  </a:moveTo>
                  <a:cubicBezTo>
                    <a:pt x="104775" y="394876"/>
                    <a:pt x="135255" y="420276"/>
                    <a:pt x="120650" y="436151"/>
                  </a:cubicBezTo>
                  <a:cubicBezTo>
                    <a:pt x="109220" y="446946"/>
                    <a:pt x="99061" y="432976"/>
                    <a:pt x="100330" y="420911"/>
                  </a:cubicBezTo>
                  <a:close/>
                  <a:moveTo>
                    <a:pt x="195580" y="443136"/>
                  </a:moveTo>
                  <a:cubicBezTo>
                    <a:pt x="203200" y="439961"/>
                    <a:pt x="205105" y="432341"/>
                    <a:pt x="201295" y="418371"/>
                  </a:cubicBezTo>
                  <a:cubicBezTo>
                    <a:pt x="196850" y="387891"/>
                    <a:pt x="176530" y="387891"/>
                    <a:pt x="149861" y="392336"/>
                  </a:cubicBezTo>
                  <a:cubicBezTo>
                    <a:pt x="140336" y="422181"/>
                    <a:pt x="160655" y="461551"/>
                    <a:pt x="195580" y="443136"/>
                  </a:cubicBezTo>
                  <a:close/>
                  <a:moveTo>
                    <a:pt x="167640" y="418371"/>
                  </a:moveTo>
                  <a:cubicBezTo>
                    <a:pt x="172086" y="406306"/>
                    <a:pt x="187961" y="408846"/>
                    <a:pt x="187961" y="424086"/>
                  </a:cubicBezTo>
                  <a:cubicBezTo>
                    <a:pt x="182245" y="432341"/>
                    <a:pt x="165736" y="429801"/>
                    <a:pt x="167640" y="418371"/>
                  </a:cubicBezTo>
                  <a:close/>
                  <a:moveTo>
                    <a:pt x="153670" y="298356"/>
                  </a:moveTo>
                  <a:cubicBezTo>
                    <a:pt x="156211" y="323756"/>
                    <a:pt x="149861" y="351696"/>
                    <a:pt x="179705" y="368206"/>
                  </a:cubicBezTo>
                  <a:cubicBezTo>
                    <a:pt x="205105" y="341536"/>
                    <a:pt x="201930" y="284386"/>
                    <a:pt x="153670" y="298356"/>
                  </a:cubicBezTo>
                  <a:close/>
                  <a:moveTo>
                    <a:pt x="281940" y="293276"/>
                  </a:moveTo>
                  <a:cubicBezTo>
                    <a:pt x="253365" y="305341"/>
                    <a:pt x="274955" y="359951"/>
                    <a:pt x="304165" y="356141"/>
                  </a:cubicBezTo>
                  <a:cubicBezTo>
                    <a:pt x="340995" y="335186"/>
                    <a:pt x="321311" y="295181"/>
                    <a:pt x="281940" y="293276"/>
                  </a:cubicBezTo>
                  <a:close/>
                  <a:moveTo>
                    <a:pt x="295911" y="331376"/>
                  </a:moveTo>
                  <a:cubicBezTo>
                    <a:pt x="282575" y="330741"/>
                    <a:pt x="287020" y="317406"/>
                    <a:pt x="297180" y="311691"/>
                  </a:cubicBezTo>
                  <a:cubicBezTo>
                    <a:pt x="304800" y="321216"/>
                    <a:pt x="306070" y="326931"/>
                    <a:pt x="295911" y="331376"/>
                  </a:cubicBezTo>
                  <a:close/>
                  <a:moveTo>
                    <a:pt x="123825" y="282481"/>
                  </a:moveTo>
                  <a:cubicBezTo>
                    <a:pt x="137795" y="226601"/>
                    <a:pt x="78740" y="200566"/>
                    <a:pt x="79375" y="252001"/>
                  </a:cubicBezTo>
                  <a:cubicBezTo>
                    <a:pt x="79375" y="279306"/>
                    <a:pt x="96520" y="290101"/>
                    <a:pt x="123825" y="282481"/>
                  </a:cubicBezTo>
                  <a:close/>
                  <a:moveTo>
                    <a:pt x="98425" y="248826"/>
                  </a:moveTo>
                  <a:cubicBezTo>
                    <a:pt x="99695" y="250096"/>
                    <a:pt x="100330" y="251366"/>
                    <a:pt x="101600" y="252636"/>
                  </a:cubicBezTo>
                  <a:cubicBezTo>
                    <a:pt x="100330" y="253906"/>
                    <a:pt x="99061" y="254541"/>
                    <a:pt x="97155" y="255811"/>
                  </a:cubicBezTo>
                  <a:cubicBezTo>
                    <a:pt x="94615" y="252636"/>
                    <a:pt x="97155" y="250731"/>
                    <a:pt x="98425" y="248826"/>
                  </a:cubicBezTo>
                  <a:close/>
                  <a:moveTo>
                    <a:pt x="92075" y="494571"/>
                  </a:moveTo>
                  <a:cubicBezTo>
                    <a:pt x="85090" y="528861"/>
                    <a:pt x="130811" y="542831"/>
                    <a:pt x="140336" y="509176"/>
                  </a:cubicBezTo>
                  <a:cubicBezTo>
                    <a:pt x="157480" y="470441"/>
                    <a:pt x="92075" y="442501"/>
                    <a:pt x="92075" y="494571"/>
                  </a:cubicBezTo>
                  <a:close/>
                  <a:moveTo>
                    <a:pt x="120650" y="509176"/>
                  </a:moveTo>
                  <a:cubicBezTo>
                    <a:pt x="103505" y="511081"/>
                    <a:pt x="111125" y="487586"/>
                    <a:pt x="123190" y="483141"/>
                  </a:cubicBezTo>
                  <a:cubicBezTo>
                    <a:pt x="133986" y="490126"/>
                    <a:pt x="130811" y="503461"/>
                    <a:pt x="120650" y="509176"/>
                  </a:cubicBezTo>
                  <a:close/>
                  <a:moveTo>
                    <a:pt x="202565" y="236126"/>
                  </a:moveTo>
                  <a:cubicBezTo>
                    <a:pt x="179070" y="285656"/>
                    <a:pt x="231140" y="297721"/>
                    <a:pt x="239395" y="257716"/>
                  </a:cubicBezTo>
                  <a:cubicBezTo>
                    <a:pt x="245111" y="238666"/>
                    <a:pt x="234315" y="207551"/>
                    <a:pt x="211455" y="216441"/>
                  </a:cubicBezTo>
                  <a:cubicBezTo>
                    <a:pt x="207011" y="231046"/>
                    <a:pt x="232411" y="231046"/>
                    <a:pt x="218440" y="250731"/>
                  </a:cubicBezTo>
                  <a:cubicBezTo>
                    <a:pt x="213995" y="245651"/>
                    <a:pt x="210186" y="242476"/>
                    <a:pt x="202565" y="236126"/>
                  </a:cubicBezTo>
                  <a:close/>
                  <a:moveTo>
                    <a:pt x="168911" y="271686"/>
                  </a:moveTo>
                  <a:cubicBezTo>
                    <a:pt x="217805" y="236126"/>
                    <a:pt x="125730" y="175801"/>
                    <a:pt x="143511" y="248826"/>
                  </a:cubicBezTo>
                  <a:cubicBezTo>
                    <a:pt x="134620" y="267241"/>
                    <a:pt x="151765" y="288831"/>
                    <a:pt x="168911" y="271686"/>
                  </a:cubicBezTo>
                  <a:close/>
                  <a:moveTo>
                    <a:pt x="161925" y="243111"/>
                  </a:moveTo>
                  <a:cubicBezTo>
                    <a:pt x="161290" y="244381"/>
                    <a:pt x="161290" y="245016"/>
                    <a:pt x="160655" y="246921"/>
                  </a:cubicBezTo>
                  <a:cubicBezTo>
                    <a:pt x="159386" y="243746"/>
                    <a:pt x="158750" y="243111"/>
                    <a:pt x="161925" y="243111"/>
                  </a:cubicBezTo>
                  <a:close/>
                  <a:moveTo>
                    <a:pt x="238125" y="450121"/>
                  </a:moveTo>
                  <a:cubicBezTo>
                    <a:pt x="280036" y="441866"/>
                    <a:pt x="257811" y="388526"/>
                    <a:pt x="221615" y="387256"/>
                  </a:cubicBezTo>
                  <a:cubicBezTo>
                    <a:pt x="212725" y="409481"/>
                    <a:pt x="210820" y="448216"/>
                    <a:pt x="238125" y="450121"/>
                  </a:cubicBezTo>
                  <a:close/>
                  <a:moveTo>
                    <a:pt x="241936" y="415831"/>
                  </a:moveTo>
                  <a:cubicBezTo>
                    <a:pt x="243840" y="417736"/>
                    <a:pt x="245745" y="419641"/>
                    <a:pt x="248920" y="422816"/>
                  </a:cubicBezTo>
                  <a:cubicBezTo>
                    <a:pt x="245111" y="425991"/>
                    <a:pt x="241936" y="427896"/>
                    <a:pt x="239395" y="429801"/>
                  </a:cubicBezTo>
                  <a:cubicBezTo>
                    <a:pt x="235586" y="424086"/>
                    <a:pt x="235586" y="420276"/>
                    <a:pt x="241936" y="415831"/>
                  </a:cubicBezTo>
                  <a:close/>
                  <a:moveTo>
                    <a:pt x="272415" y="107856"/>
                  </a:moveTo>
                  <a:cubicBezTo>
                    <a:pt x="263525" y="83091"/>
                    <a:pt x="234315" y="98966"/>
                    <a:pt x="234950" y="120556"/>
                  </a:cubicBezTo>
                  <a:cubicBezTo>
                    <a:pt x="233045" y="161196"/>
                    <a:pt x="292736" y="142781"/>
                    <a:pt x="272415" y="10785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38" name="Google Shape;538;p9"/>
            <p:cNvSpPr/>
            <p:nvPr/>
          </p:nvSpPr>
          <p:spPr>
            <a:xfrm>
              <a:off x="2537776" y="539860"/>
              <a:ext cx="230803" cy="290180"/>
            </a:xfrm>
            <a:custGeom>
              <a:avLst/>
              <a:gdLst/>
              <a:ahLst/>
              <a:cxnLst/>
              <a:rect l="l" t="t" r="r" b="b"/>
              <a:pathLst>
                <a:path w="556153" h="699230" extrusionOk="0">
                  <a:moveTo>
                    <a:pt x="410424" y="391256"/>
                  </a:moveTo>
                  <a:cubicBezTo>
                    <a:pt x="574889" y="156941"/>
                    <a:pt x="291679" y="-137064"/>
                    <a:pt x="71334" y="70581"/>
                  </a:cubicBezTo>
                  <a:cubicBezTo>
                    <a:pt x="-104561" y="236316"/>
                    <a:pt x="73239" y="511271"/>
                    <a:pt x="296759" y="455391"/>
                  </a:cubicBezTo>
                  <a:cubicBezTo>
                    <a:pt x="352639" y="534131"/>
                    <a:pt x="400899" y="617316"/>
                    <a:pt x="452969" y="699231"/>
                  </a:cubicBezTo>
                  <a:cubicBezTo>
                    <a:pt x="687919" y="695421"/>
                    <a:pt x="454239" y="483331"/>
                    <a:pt x="410424" y="391256"/>
                  </a:cubicBezTo>
                  <a:close/>
                  <a:moveTo>
                    <a:pt x="33234" y="166466"/>
                  </a:moveTo>
                  <a:cubicBezTo>
                    <a:pt x="120864" y="-48164"/>
                    <a:pt x="449794" y="-11334"/>
                    <a:pt x="437094" y="238856"/>
                  </a:cubicBezTo>
                  <a:cubicBezTo>
                    <a:pt x="427569" y="553181"/>
                    <a:pt x="-57571" y="469996"/>
                    <a:pt x="33234" y="166466"/>
                  </a:cubicBezTo>
                  <a:close/>
                  <a:moveTo>
                    <a:pt x="440904" y="631286"/>
                  </a:moveTo>
                  <a:cubicBezTo>
                    <a:pt x="404074" y="569056"/>
                    <a:pt x="351369" y="511271"/>
                    <a:pt x="325969" y="443961"/>
                  </a:cubicBezTo>
                  <a:cubicBezTo>
                    <a:pt x="345654" y="433166"/>
                    <a:pt x="365974" y="422371"/>
                    <a:pt x="389469" y="410306"/>
                  </a:cubicBezTo>
                  <a:cubicBezTo>
                    <a:pt x="429474" y="468091"/>
                    <a:pt x="590129" y="620491"/>
                    <a:pt x="440904" y="631286"/>
                  </a:cubicBezTo>
                  <a:close/>
                  <a:moveTo>
                    <a:pt x="459954" y="661131"/>
                  </a:moveTo>
                  <a:cubicBezTo>
                    <a:pt x="480909" y="647796"/>
                    <a:pt x="502499" y="634461"/>
                    <a:pt x="523454" y="620491"/>
                  </a:cubicBezTo>
                  <a:cubicBezTo>
                    <a:pt x="559649" y="647161"/>
                    <a:pt x="464399" y="711931"/>
                    <a:pt x="459954" y="661131"/>
                  </a:cubicBezTo>
                  <a:close/>
                  <a:moveTo>
                    <a:pt x="233259" y="64231"/>
                  </a:moveTo>
                  <a:cubicBezTo>
                    <a:pt x="-27726" y="91536"/>
                    <a:pt x="43394" y="449676"/>
                    <a:pt x="284694" y="393161"/>
                  </a:cubicBezTo>
                  <a:cubicBezTo>
                    <a:pt x="475194" y="323311"/>
                    <a:pt x="433284" y="80106"/>
                    <a:pt x="233259" y="64231"/>
                  </a:cubicBezTo>
                  <a:close/>
                  <a:moveTo>
                    <a:pt x="242784" y="379826"/>
                  </a:moveTo>
                  <a:cubicBezTo>
                    <a:pt x="26249" y="375381"/>
                    <a:pt x="54824" y="54071"/>
                    <a:pt x="264374" y="97251"/>
                  </a:cubicBezTo>
                  <a:cubicBezTo>
                    <a:pt x="449159" y="111221"/>
                    <a:pt x="402804" y="363316"/>
                    <a:pt x="242784" y="379826"/>
                  </a:cubicBezTo>
                  <a:close/>
                  <a:moveTo>
                    <a:pt x="225639" y="156306"/>
                  </a:moveTo>
                  <a:cubicBezTo>
                    <a:pt x="252944" y="146146"/>
                    <a:pt x="271359" y="166466"/>
                    <a:pt x="297394" y="166466"/>
                  </a:cubicBezTo>
                  <a:cubicBezTo>
                    <a:pt x="308824" y="120111"/>
                    <a:pt x="169759" y="120111"/>
                    <a:pt x="225639" y="15630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39" name="Google Shape;539;p9"/>
            <p:cNvSpPr/>
            <p:nvPr/>
          </p:nvSpPr>
          <p:spPr>
            <a:xfrm>
              <a:off x="5713194" y="743996"/>
              <a:ext cx="256984" cy="24403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0" name="Google Shape;540;p9"/>
            <p:cNvSpPr/>
            <p:nvPr/>
          </p:nvSpPr>
          <p:spPr>
            <a:xfrm>
              <a:off x="2507283" y="945803"/>
              <a:ext cx="99390" cy="211075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1" name="Google Shape;541;p9"/>
            <p:cNvSpPr/>
            <p:nvPr/>
          </p:nvSpPr>
          <p:spPr>
            <a:xfrm>
              <a:off x="8045390" y="829868"/>
              <a:ext cx="135793" cy="114511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2" name="Google Shape;542;p9"/>
            <p:cNvSpPr/>
            <p:nvPr/>
          </p:nvSpPr>
          <p:spPr>
            <a:xfrm>
              <a:off x="5019180" y="1018026"/>
              <a:ext cx="99190" cy="9853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3" name="Google Shape;543;p9"/>
            <p:cNvSpPr/>
            <p:nvPr/>
          </p:nvSpPr>
          <p:spPr>
            <a:xfrm rot="9301126">
              <a:off x="6297718" y="732778"/>
              <a:ext cx="123698" cy="266216"/>
            </a:xfrm>
            <a:custGeom>
              <a:avLst/>
              <a:gdLst/>
              <a:ahLst/>
              <a:cxnLst/>
              <a:rect l="l" t="t" r="r" b="b"/>
              <a:pathLst>
                <a:path w="254831" h="548433" extrusionOk="0">
                  <a:moveTo>
                    <a:pt x="1225" y="243944"/>
                  </a:moveTo>
                  <a:cubicBezTo>
                    <a:pt x="-2584" y="153774"/>
                    <a:pt x="42500" y="76304"/>
                    <a:pt x="97110" y="7724"/>
                  </a:cubicBezTo>
                  <a:cubicBezTo>
                    <a:pt x="171406" y="-39901"/>
                    <a:pt x="226016" y="146154"/>
                    <a:pt x="245700" y="198859"/>
                  </a:cubicBezTo>
                  <a:cubicBezTo>
                    <a:pt x="276816" y="301729"/>
                    <a:pt x="217125" y="404599"/>
                    <a:pt x="233000" y="508104"/>
                  </a:cubicBezTo>
                  <a:cubicBezTo>
                    <a:pt x="238716" y="550014"/>
                    <a:pt x="205696" y="569064"/>
                    <a:pt x="201250" y="516359"/>
                  </a:cubicBezTo>
                  <a:cubicBezTo>
                    <a:pt x="164421" y="394439"/>
                    <a:pt x="-16554" y="432539"/>
                    <a:pt x="1225" y="243944"/>
                  </a:cubicBezTo>
                  <a:close/>
                  <a:moveTo>
                    <a:pt x="114891" y="236959"/>
                  </a:moveTo>
                  <a:cubicBezTo>
                    <a:pt x="103460" y="228704"/>
                    <a:pt x="21546" y="208384"/>
                    <a:pt x="57741" y="193144"/>
                  </a:cubicBezTo>
                  <a:cubicBezTo>
                    <a:pt x="78060" y="196954"/>
                    <a:pt x="88856" y="214734"/>
                    <a:pt x="111081" y="216639"/>
                  </a:cubicBezTo>
                  <a:cubicBezTo>
                    <a:pt x="108541" y="178539"/>
                    <a:pt x="97110" y="143614"/>
                    <a:pt x="105366" y="106784"/>
                  </a:cubicBezTo>
                  <a:cubicBezTo>
                    <a:pt x="111081" y="107419"/>
                    <a:pt x="116160" y="108054"/>
                    <a:pt x="120606" y="108054"/>
                  </a:cubicBezTo>
                  <a:cubicBezTo>
                    <a:pt x="123781" y="120754"/>
                    <a:pt x="126321" y="131549"/>
                    <a:pt x="129496" y="144249"/>
                  </a:cubicBezTo>
                  <a:cubicBezTo>
                    <a:pt x="182200" y="111229"/>
                    <a:pt x="146641" y="163934"/>
                    <a:pt x="130766" y="183619"/>
                  </a:cubicBezTo>
                  <a:cubicBezTo>
                    <a:pt x="135210" y="210924"/>
                    <a:pt x="135846" y="238229"/>
                    <a:pt x="149181" y="265534"/>
                  </a:cubicBezTo>
                  <a:cubicBezTo>
                    <a:pt x="163785" y="256009"/>
                    <a:pt x="167596" y="243309"/>
                    <a:pt x="186646" y="248389"/>
                  </a:cubicBezTo>
                  <a:cubicBezTo>
                    <a:pt x="175216" y="271249"/>
                    <a:pt x="149181" y="286489"/>
                    <a:pt x="154896" y="311254"/>
                  </a:cubicBezTo>
                  <a:cubicBezTo>
                    <a:pt x="171406" y="348719"/>
                    <a:pt x="172675" y="392534"/>
                    <a:pt x="204425" y="422379"/>
                  </a:cubicBezTo>
                  <a:cubicBezTo>
                    <a:pt x="252050" y="285219"/>
                    <a:pt x="233635" y="137264"/>
                    <a:pt x="136481" y="27409"/>
                  </a:cubicBezTo>
                  <a:cubicBezTo>
                    <a:pt x="86950" y="-1166"/>
                    <a:pt x="19006" y="177269"/>
                    <a:pt x="24721" y="219814"/>
                  </a:cubicBezTo>
                  <a:cubicBezTo>
                    <a:pt x="8846" y="328399"/>
                    <a:pt x="72346" y="405869"/>
                    <a:pt x="175216" y="431269"/>
                  </a:cubicBezTo>
                  <a:cubicBezTo>
                    <a:pt x="170135" y="362689"/>
                    <a:pt x="112350" y="366499"/>
                    <a:pt x="80600" y="323954"/>
                  </a:cubicBezTo>
                  <a:cubicBezTo>
                    <a:pt x="106635" y="317604"/>
                    <a:pt x="118700" y="347449"/>
                    <a:pt x="140925" y="338559"/>
                  </a:cubicBezTo>
                  <a:cubicBezTo>
                    <a:pt x="128225" y="305539"/>
                    <a:pt x="128860" y="270614"/>
                    <a:pt x="114891" y="23695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4" name="Google Shape;544;p9"/>
            <p:cNvSpPr/>
            <p:nvPr/>
          </p:nvSpPr>
          <p:spPr>
            <a:xfrm>
              <a:off x="1756780" y="575182"/>
              <a:ext cx="134585" cy="137354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5" name="Google Shape;545;p9"/>
            <p:cNvSpPr/>
            <p:nvPr/>
          </p:nvSpPr>
          <p:spPr>
            <a:xfrm>
              <a:off x="4716478" y="737980"/>
              <a:ext cx="145419" cy="160635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6" name="Google Shape;546;p9"/>
            <p:cNvSpPr/>
            <p:nvPr/>
          </p:nvSpPr>
          <p:spPr>
            <a:xfrm>
              <a:off x="1639378" y="819333"/>
              <a:ext cx="126045" cy="135687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7" name="Google Shape;547;p9"/>
            <p:cNvSpPr/>
            <p:nvPr/>
          </p:nvSpPr>
          <p:spPr>
            <a:xfrm>
              <a:off x="8172573" y="555140"/>
              <a:ext cx="115263" cy="15729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8" name="Google Shape;548;p9"/>
            <p:cNvSpPr/>
            <p:nvPr/>
          </p:nvSpPr>
          <p:spPr>
            <a:xfrm>
              <a:off x="4481735" y="547509"/>
              <a:ext cx="87093" cy="153839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9" name="Google Shape;549;p9"/>
            <p:cNvSpPr/>
            <p:nvPr/>
          </p:nvSpPr>
          <p:spPr>
            <a:xfrm>
              <a:off x="2048182" y="505004"/>
              <a:ext cx="126077" cy="173483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50" name="Google Shape;550;p9"/>
            <p:cNvSpPr/>
            <p:nvPr/>
          </p:nvSpPr>
          <p:spPr>
            <a:xfrm>
              <a:off x="126658" y="1006747"/>
              <a:ext cx="126356" cy="163706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551" name="Google Shape;551;p9"/>
            <p:cNvGrpSpPr/>
            <p:nvPr/>
          </p:nvGrpSpPr>
          <p:grpSpPr>
            <a:xfrm>
              <a:off x="7836651" y="987182"/>
              <a:ext cx="121750" cy="155749"/>
              <a:chOff x="6422295" y="3351500"/>
              <a:chExt cx="252856" cy="323399"/>
            </a:xfrm>
          </p:grpSpPr>
          <p:sp>
            <p:nvSpPr>
              <p:cNvPr id="552" name="Google Shape;552;p9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553" name="Google Shape;553;p9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554" name="Google Shape;554;p9"/>
            <p:cNvSpPr/>
            <p:nvPr/>
          </p:nvSpPr>
          <p:spPr>
            <a:xfrm>
              <a:off x="1353734" y="881315"/>
              <a:ext cx="187420" cy="190001"/>
            </a:xfrm>
            <a:custGeom>
              <a:avLst/>
              <a:gdLst/>
              <a:ahLst/>
              <a:cxnLst/>
              <a:rect l="l" t="t" r="r" b="b"/>
              <a:pathLst>
                <a:path w="386433" h="391754" extrusionOk="0">
                  <a:moveTo>
                    <a:pt x="22225" y="106004"/>
                  </a:moveTo>
                  <a:cubicBezTo>
                    <a:pt x="40640" y="82509"/>
                    <a:pt x="84455" y="92670"/>
                    <a:pt x="109855" y="76795"/>
                  </a:cubicBezTo>
                  <a:cubicBezTo>
                    <a:pt x="113030" y="58379"/>
                    <a:pt x="107315" y="43139"/>
                    <a:pt x="98425" y="27264"/>
                  </a:cubicBezTo>
                  <a:cubicBezTo>
                    <a:pt x="122555" y="8850"/>
                    <a:pt x="153035" y="-7661"/>
                    <a:pt x="182880" y="3770"/>
                  </a:cubicBezTo>
                  <a:cubicBezTo>
                    <a:pt x="186690" y="19645"/>
                    <a:pt x="190500" y="36789"/>
                    <a:pt x="194945" y="55839"/>
                  </a:cubicBezTo>
                  <a:cubicBezTo>
                    <a:pt x="226695" y="60284"/>
                    <a:pt x="256540" y="42504"/>
                    <a:pt x="287020" y="52664"/>
                  </a:cubicBezTo>
                  <a:cubicBezTo>
                    <a:pt x="300355" y="119339"/>
                    <a:pt x="327660" y="186014"/>
                    <a:pt x="373380" y="237450"/>
                  </a:cubicBezTo>
                  <a:cubicBezTo>
                    <a:pt x="386080" y="250150"/>
                    <a:pt x="388620" y="262850"/>
                    <a:pt x="384810" y="280629"/>
                  </a:cubicBezTo>
                  <a:cubicBezTo>
                    <a:pt x="356870" y="380325"/>
                    <a:pt x="198755" y="356195"/>
                    <a:pt x="115570" y="391754"/>
                  </a:cubicBezTo>
                  <a:cubicBezTo>
                    <a:pt x="31115" y="324445"/>
                    <a:pt x="4445" y="213320"/>
                    <a:pt x="0" y="108545"/>
                  </a:cubicBezTo>
                  <a:cubicBezTo>
                    <a:pt x="8890" y="107275"/>
                    <a:pt x="15875" y="106004"/>
                    <a:pt x="22860" y="105370"/>
                  </a:cubicBezTo>
                  <a:cubicBezTo>
                    <a:pt x="16510" y="199984"/>
                    <a:pt x="46990" y="300314"/>
                    <a:pt x="115570" y="368259"/>
                  </a:cubicBezTo>
                  <a:cubicBezTo>
                    <a:pt x="184150" y="354925"/>
                    <a:pt x="258445" y="348575"/>
                    <a:pt x="323215" y="320634"/>
                  </a:cubicBezTo>
                  <a:cubicBezTo>
                    <a:pt x="316865" y="290789"/>
                    <a:pt x="302895" y="271104"/>
                    <a:pt x="309245" y="243164"/>
                  </a:cubicBezTo>
                  <a:cubicBezTo>
                    <a:pt x="322580" y="243164"/>
                    <a:pt x="333375" y="243164"/>
                    <a:pt x="347980" y="243164"/>
                  </a:cubicBezTo>
                  <a:cubicBezTo>
                    <a:pt x="325755" y="189825"/>
                    <a:pt x="288290" y="147279"/>
                    <a:pt x="278765" y="88225"/>
                  </a:cubicBezTo>
                  <a:cubicBezTo>
                    <a:pt x="273685" y="48220"/>
                    <a:pt x="226695" y="69809"/>
                    <a:pt x="203835" y="81875"/>
                  </a:cubicBezTo>
                  <a:cubicBezTo>
                    <a:pt x="206375" y="93304"/>
                    <a:pt x="208280" y="102829"/>
                    <a:pt x="210185" y="112354"/>
                  </a:cubicBezTo>
                  <a:cubicBezTo>
                    <a:pt x="182245" y="123784"/>
                    <a:pt x="158115" y="145375"/>
                    <a:pt x="128270" y="132675"/>
                  </a:cubicBezTo>
                  <a:cubicBezTo>
                    <a:pt x="121285" y="63459"/>
                    <a:pt x="57150" y="126325"/>
                    <a:pt x="22225" y="106004"/>
                  </a:cubicBezTo>
                  <a:close/>
                  <a:moveTo>
                    <a:pt x="165100" y="21550"/>
                  </a:moveTo>
                  <a:cubicBezTo>
                    <a:pt x="107315" y="11389"/>
                    <a:pt x="133350" y="88225"/>
                    <a:pt x="145415" y="118070"/>
                  </a:cubicBezTo>
                  <a:cubicBezTo>
                    <a:pt x="163195" y="119975"/>
                    <a:pt x="173355" y="109814"/>
                    <a:pt x="185420" y="100289"/>
                  </a:cubicBezTo>
                  <a:cubicBezTo>
                    <a:pt x="179070" y="72984"/>
                    <a:pt x="172720" y="46314"/>
                    <a:pt x="165100" y="21550"/>
                  </a:cubicBezTo>
                  <a:close/>
                  <a:moveTo>
                    <a:pt x="327660" y="266025"/>
                  </a:moveTo>
                  <a:cubicBezTo>
                    <a:pt x="328930" y="337145"/>
                    <a:pt x="368300" y="313014"/>
                    <a:pt x="357505" y="266025"/>
                  </a:cubicBezTo>
                  <a:cubicBezTo>
                    <a:pt x="349885" y="266025"/>
                    <a:pt x="340360" y="266025"/>
                    <a:pt x="327660" y="2660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55" name="Google Shape;555;p9"/>
            <p:cNvSpPr/>
            <p:nvPr/>
          </p:nvSpPr>
          <p:spPr>
            <a:xfrm>
              <a:off x="6088369" y="586056"/>
              <a:ext cx="149720" cy="115699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556" name="Google Shape;556;p9"/>
            <p:cNvGrpSpPr/>
            <p:nvPr/>
          </p:nvGrpSpPr>
          <p:grpSpPr>
            <a:xfrm>
              <a:off x="3137402" y="1006079"/>
              <a:ext cx="129429" cy="165162"/>
              <a:chOff x="6793660" y="3322411"/>
              <a:chExt cx="268804" cy="342944"/>
            </a:xfrm>
          </p:grpSpPr>
          <p:sp>
            <p:nvSpPr>
              <p:cNvPr id="557" name="Google Shape;557;p9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558" name="Google Shape;558;p9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559" name="Google Shape;559;p9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560" name="Google Shape;560;p9"/>
            <p:cNvSpPr/>
            <p:nvPr/>
          </p:nvSpPr>
          <p:spPr>
            <a:xfrm>
              <a:off x="2776508" y="1006744"/>
              <a:ext cx="212021" cy="115156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61" name="Google Shape;561;p9"/>
            <p:cNvSpPr/>
            <p:nvPr/>
          </p:nvSpPr>
          <p:spPr>
            <a:xfrm rot="1466637">
              <a:off x="5246242" y="579297"/>
              <a:ext cx="132710" cy="129208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532987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ith pattern">
  <p:cSld name="Blank with pattern"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5" name="Google Shape;565;p11"/>
          <p:cNvGrpSpPr/>
          <p:nvPr/>
        </p:nvGrpSpPr>
        <p:grpSpPr>
          <a:xfrm>
            <a:off x="-60804" y="5788527"/>
            <a:ext cx="12363231" cy="1214388"/>
            <a:chOff x="-45603" y="440026"/>
            <a:chExt cx="9272423" cy="910791"/>
          </a:xfrm>
        </p:grpSpPr>
        <p:sp>
          <p:nvSpPr>
            <p:cNvPr id="566" name="Google Shape;566;p11"/>
            <p:cNvSpPr/>
            <p:nvPr/>
          </p:nvSpPr>
          <p:spPr>
            <a:xfrm>
              <a:off x="2176354" y="708034"/>
              <a:ext cx="281779" cy="397462"/>
            </a:xfrm>
            <a:custGeom>
              <a:avLst/>
              <a:gdLst/>
              <a:ahLst/>
              <a:cxnLst/>
              <a:rect l="l" t="t" r="r" b="b"/>
              <a:pathLst>
                <a:path w="580988" h="819510" extrusionOk="0">
                  <a:moveTo>
                    <a:pt x="261759" y="635000"/>
                  </a:moveTo>
                  <a:cubicBezTo>
                    <a:pt x="260489" y="670560"/>
                    <a:pt x="259854" y="707390"/>
                    <a:pt x="258584" y="743585"/>
                  </a:cubicBezTo>
                  <a:cubicBezTo>
                    <a:pt x="292874" y="774065"/>
                    <a:pt x="337324" y="753745"/>
                    <a:pt x="370344" y="778510"/>
                  </a:cubicBezTo>
                  <a:cubicBezTo>
                    <a:pt x="388124" y="796290"/>
                    <a:pt x="360184" y="805815"/>
                    <a:pt x="345579" y="806450"/>
                  </a:cubicBezTo>
                  <a:cubicBezTo>
                    <a:pt x="281444" y="810895"/>
                    <a:pt x="120154" y="844550"/>
                    <a:pt x="84594" y="782320"/>
                  </a:cubicBezTo>
                  <a:cubicBezTo>
                    <a:pt x="104914" y="743585"/>
                    <a:pt x="160159" y="739140"/>
                    <a:pt x="200164" y="733425"/>
                  </a:cubicBezTo>
                  <a:cubicBezTo>
                    <a:pt x="208419" y="702310"/>
                    <a:pt x="212229" y="670560"/>
                    <a:pt x="214769" y="636905"/>
                  </a:cubicBezTo>
                  <a:cubicBezTo>
                    <a:pt x="180479" y="630555"/>
                    <a:pt x="21729" y="575945"/>
                    <a:pt x="35064" y="537210"/>
                  </a:cubicBezTo>
                  <a:cubicBezTo>
                    <a:pt x="45859" y="514985"/>
                    <a:pt x="66179" y="514985"/>
                    <a:pt x="85864" y="524510"/>
                  </a:cubicBezTo>
                  <a:cubicBezTo>
                    <a:pt x="101739" y="527685"/>
                    <a:pt x="102374" y="527685"/>
                    <a:pt x="110629" y="506730"/>
                  </a:cubicBezTo>
                  <a:cubicBezTo>
                    <a:pt x="-130036" y="377825"/>
                    <a:pt x="62369" y="18415"/>
                    <a:pt x="303034" y="81280"/>
                  </a:cubicBezTo>
                  <a:cubicBezTo>
                    <a:pt x="336054" y="60325"/>
                    <a:pt x="301764" y="19050"/>
                    <a:pt x="337959" y="0"/>
                  </a:cubicBezTo>
                  <a:cubicBezTo>
                    <a:pt x="712609" y="106045"/>
                    <a:pt x="628154" y="591820"/>
                    <a:pt x="261759" y="635000"/>
                  </a:cubicBezTo>
                  <a:close/>
                  <a:moveTo>
                    <a:pt x="499884" y="133350"/>
                  </a:moveTo>
                  <a:cubicBezTo>
                    <a:pt x="496709" y="130810"/>
                    <a:pt x="494169" y="128905"/>
                    <a:pt x="490994" y="126365"/>
                  </a:cubicBezTo>
                  <a:cubicBezTo>
                    <a:pt x="486549" y="104775"/>
                    <a:pt x="434479" y="60960"/>
                    <a:pt x="410349" y="62865"/>
                  </a:cubicBezTo>
                  <a:cubicBezTo>
                    <a:pt x="432574" y="86360"/>
                    <a:pt x="460514" y="116205"/>
                    <a:pt x="490994" y="125730"/>
                  </a:cubicBezTo>
                  <a:cubicBezTo>
                    <a:pt x="496074" y="130810"/>
                    <a:pt x="508774" y="133350"/>
                    <a:pt x="503694" y="142240"/>
                  </a:cubicBezTo>
                  <a:cubicBezTo>
                    <a:pt x="556399" y="230505"/>
                    <a:pt x="555764" y="327025"/>
                    <a:pt x="531634" y="424815"/>
                  </a:cubicBezTo>
                  <a:cubicBezTo>
                    <a:pt x="461784" y="501650"/>
                    <a:pt x="409079" y="557530"/>
                    <a:pt x="303669" y="596265"/>
                  </a:cubicBezTo>
                  <a:cubicBezTo>
                    <a:pt x="379869" y="597535"/>
                    <a:pt x="484644" y="531495"/>
                    <a:pt x="502424" y="456565"/>
                  </a:cubicBezTo>
                  <a:cubicBezTo>
                    <a:pt x="528459" y="450850"/>
                    <a:pt x="532904" y="424180"/>
                    <a:pt x="534174" y="401955"/>
                  </a:cubicBezTo>
                  <a:cubicBezTo>
                    <a:pt x="576719" y="365760"/>
                    <a:pt x="577354" y="186055"/>
                    <a:pt x="515759" y="169545"/>
                  </a:cubicBezTo>
                  <a:cubicBezTo>
                    <a:pt x="510679" y="167005"/>
                    <a:pt x="506234" y="163830"/>
                    <a:pt x="508774" y="156845"/>
                  </a:cubicBezTo>
                  <a:cubicBezTo>
                    <a:pt x="506234" y="149225"/>
                    <a:pt x="503694" y="140970"/>
                    <a:pt x="499884" y="133350"/>
                  </a:cubicBezTo>
                  <a:close/>
                  <a:moveTo>
                    <a:pt x="436384" y="353060"/>
                  </a:moveTo>
                  <a:cubicBezTo>
                    <a:pt x="407174" y="354330"/>
                    <a:pt x="381774" y="360680"/>
                    <a:pt x="357009" y="374650"/>
                  </a:cubicBezTo>
                  <a:cubicBezTo>
                    <a:pt x="315099" y="355600"/>
                    <a:pt x="231914" y="308610"/>
                    <a:pt x="218579" y="382905"/>
                  </a:cubicBezTo>
                  <a:cubicBezTo>
                    <a:pt x="273824" y="443230"/>
                    <a:pt x="255409" y="433070"/>
                    <a:pt x="251599" y="511175"/>
                  </a:cubicBezTo>
                  <a:cubicBezTo>
                    <a:pt x="299224" y="529590"/>
                    <a:pt x="336689" y="398145"/>
                    <a:pt x="367169" y="370205"/>
                  </a:cubicBezTo>
                  <a:cubicBezTo>
                    <a:pt x="385584" y="381635"/>
                    <a:pt x="386854" y="407035"/>
                    <a:pt x="405269" y="418465"/>
                  </a:cubicBezTo>
                  <a:cubicBezTo>
                    <a:pt x="433844" y="408305"/>
                    <a:pt x="393204" y="377190"/>
                    <a:pt x="412254" y="367030"/>
                  </a:cubicBezTo>
                  <a:cubicBezTo>
                    <a:pt x="416699" y="370840"/>
                    <a:pt x="421144" y="375285"/>
                    <a:pt x="424954" y="379095"/>
                  </a:cubicBezTo>
                  <a:cubicBezTo>
                    <a:pt x="441464" y="362585"/>
                    <a:pt x="432574" y="347345"/>
                    <a:pt x="445909" y="325755"/>
                  </a:cubicBezTo>
                  <a:cubicBezTo>
                    <a:pt x="430034" y="335280"/>
                    <a:pt x="435114" y="344805"/>
                    <a:pt x="436384" y="353060"/>
                  </a:cubicBezTo>
                  <a:close/>
                  <a:moveTo>
                    <a:pt x="230009" y="513715"/>
                  </a:moveTo>
                  <a:cubicBezTo>
                    <a:pt x="255409" y="407035"/>
                    <a:pt x="231279" y="448310"/>
                    <a:pt x="205244" y="394335"/>
                  </a:cubicBezTo>
                  <a:cubicBezTo>
                    <a:pt x="189369" y="314325"/>
                    <a:pt x="283349" y="313055"/>
                    <a:pt x="332879" y="344805"/>
                  </a:cubicBezTo>
                  <a:cubicBezTo>
                    <a:pt x="358914" y="363855"/>
                    <a:pt x="376694" y="337820"/>
                    <a:pt x="403364" y="332105"/>
                  </a:cubicBezTo>
                  <a:cubicBezTo>
                    <a:pt x="402094" y="320675"/>
                    <a:pt x="411619" y="307975"/>
                    <a:pt x="402094" y="296545"/>
                  </a:cubicBezTo>
                  <a:cubicBezTo>
                    <a:pt x="353199" y="279400"/>
                    <a:pt x="317004" y="340360"/>
                    <a:pt x="268109" y="302260"/>
                  </a:cubicBezTo>
                  <a:cubicBezTo>
                    <a:pt x="269379" y="285115"/>
                    <a:pt x="264934" y="267335"/>
                    <a:pt x="270649" y="250190"/>
                  </a:cubicBezTo>
                  <a:cubicBezTo>
                    <a:pt x="300494" y="255270"/>
                    <a:pt x="300494" y="255270"/>
                    <a:pt x="325894" y="247650"/>
                  </a:cubicBezTo>
                  <a:cubicBezTo>
                    <a:pt x="323989" y="200025"/>
                    <a:pt x="376694" y="215265"/>
                    <a:pt x="358279" y="186055"/>
                  </a:cubicBezTo>
                  <a:cubicBezTo>
                    <a:pt x="304939" y="220345"/>
                    <a:pt x="315099" y="162560"/>
                    <a:pt x="344944" y="137795"/>
                  </a:cubicBezTo>
                  <a:cubicBezTo>
                    <a:pt x="302399" y="85725"/>
                    <a:pt x="217944" y="74930"/>
                    <a:pt x="165239" y="116205"/>
                  </a:cubicBezTo>
                  <a:cubicBezTo>
                    <a:pt x="174129" y="136525"/>
                    <a:pt x="202704" y="120650"/>
                    <a:pt x="210324" y="145415"/>
                  </a:cubicBezTo>
                  <a:cubicBezTo>
                    <a:pt x="183019" y="164465"/>
                    <a:pt x="149364" y="167640"/>
                    <a:pt x="120154" y="178435"/>
                  </a:cubicBezTo>
                  <a:cubicBezTo>
                    <a:pt x="119519" y="249555"/>
                    <a:pt x="77609" y="200660"/>
                    <a:pt x="53479" y="242570"/>
                  </a:cubicBezTo>
                  <a:cubicBezTo>
                    <a:pt x="52844" y="280670"/>
                    <a:pt x="111899" y="318770"/>
                    <a:pt x="89674" y="349885"/>
                  </a:cubicBezTo>
                  <a:cubicBezTo>
                    <a:pt x="61734" y="365760"/>
                    <a:pt x="50939" y="386080"/>
                    <a:pt x="61734" y="417830"/>
                  </a:cubicBezTo>
                  <a:cubicBezTo>
                    <a:pt x="66814" y="497840"/>
                    <a:pt x="167779" y="506730"/>
                    <a:pt x="230009" y="513715"/>
                  </a:cubicBezTo>
                  <a:close/>
                  <a:moveTo>
                    <a:pt x="146824" y="548005"/>
                  </a:moveTo>
                  <a:cubicBezTo>
                    <a:pt x="246519" y="612140"/>
                    <a:pt x="365264" y="559435"/>
                    <a:pt x="444639" y="488315"/>
                  </a:cubicBezTo>
                  <a:cubicBezTo>
                    <a:pt x="592594" y="370205"/>
                    <a:pt x="534809" y="123190"/>
                    <a:pt x="361454" y="66040"/>
                  </a:cubicBezTo>
                  <a:cubicBezTo>
                    <a:pt x="356374" y="76200"/>
                    <a:pt x="351929" y="86995"/>
                    <a:pt x="347484" y="97155"/>
                  </a:cubicBezTo>
                  <a:cubicBezTo>
                    <a:pt x="399554" y="145415"/>
                    <a:pt x="445274" y="203835"/>
                    <a:pt x="470039" y="269875"/>
                  </a:cubicBezTo>
                  <a:cubicBezTo>
                    <a:pt x="482739" y="398145"/>
                    <a:pt x="370979" y="535940"/>
                    <a:pt x="239534" y="533400"/>
                  </a:cubicBezTo>
                  <a:cubicBezTo>
                    <a:pt x="208419" y="534670"/>
                    <a:pt x="155714" y="500380"/>
                    <a:pt x="146824" y="548005"/>
                  </a:cubicBezTo>
                  <a:close/>
                  <a:moveTo>
                    <a:pt x="349389" y="258445"/>
                  </a:moveTo>
                  <a:cubicBezTo>
                    <a:pt x="328434" y="275590"/>
                    <a:pt x="303034" y="261620"/>
                    <a:pt x="280174" y="271145"/>
                  </a:cubicBezTo>
                  <a:cubicBezTo>
                    <a:pt x="280809" y="276225"/>
                    <a:pt x="280809" y="282575"/>
                    <a:pt x="281444" y="287655"/>
                  </a:cubicBezTo>
                  <a:cubicBezTo>
                    <a:pt x="318909" y="297815"/>
                    <a:pt x="320814" y="297815"/>
                    <a:pt x="345579" y="276225"/>
                  </a:cubicBezTo>
                  <a:cubicBezTo>
                    <a:pt x="369709" y="259080"/>
                    <a:pt x="380504" y="287655"/>
                    <a:pt x="414159" y="257175"/>
                  </a:cubicBezTo>
                  <a:cubicBezTo>
                    <a:pt x="501154" y="334010"/>
                    <a:pt x="394474" y="136525"/>
                    <a:pt x="369709" y="156845"/>
                  </a:cubicBezTo>
                  <a:cubicBezTo>
                    <a:pt x="384314" y="175895"/>
                    <a:pt x="384314" y="196850"/>
                    <a:pt x="379234" y="217805"/>
                  </a:cubicBezTo>
                  <a:cubicBezTo>
                    <a:pt x="368439" y="223520"/>
                    <a:pt x="359549" y="227965"/>
                    <a:pt x="349389" y="233045"/>
                  </a:cubicBezTo>
                  <a:cubicBezTo>
                    <a:pt x="349389" y="241935"/>
                    <a:pt x="349389" y="250190"/>
                    <a:pt x="349389" y="258445"/>
                  </a:cubicBezTo>
                  <a:close/>
                  <a:moveTo>
                    <a:pt x="311289" y="781685"/>
                  </a:moveTo>
                  <a:cubicBezTo>
                    <a:pt x="221754" y="765175"/>
                    <a:pt x="239534" y="797560"/>
                    <a:pt x="234454" y="698500"/>
                  </a:cubicBezTo>
                  <a:cubicBezTo>
                    <a:pt x="219214" y="720090"/>
                    <a:pt x="230644" y="746125"/>
                    <a:pt x="213499" y="765175"/>
                  </a:cubicBezTo>
                  <a:cubicBezTo>
                    <a:pt x="205244" y="761365"/>
                    <a:pt x="196989" y="756920"/>
                    <a:pt x="189369" y="753745"/>
                  </a:cubicBezTo>
                  <a:cubicBezTo>
                    <a:pt x="132854" y="764540"/>
                    <a:pt x="122694" y="769620"/>
                    <a:pt x="115709" y="788035"/>
                  </a:cubicBezTo>
                  <a:cubicBezTo>
                    <a:pt x="178574" y="794385"/>
                    <a:pt x="254774" y="810895"/>
                    <a:pt x="311289" y="781685"/>
                  </a:cubicBezTo>
                  <a:close/>
                  <a:moveTo>
                    <a:pt x="34429" y="252095"/>
                  </a:moveTo>
                  <a:cubicBezTo>
                    <a:pt x="6489" y="302895"/>
                    <a:pt x="9664" y="356870"/>
                    <a:pt x="39509" y="404495"/>
                  </a:cubicBezTo>
                  <a:cubicBezTo>
                    <a:pt x="31889" y="368935"/>
                    <a:pt x="53479" y="352425"/>
                    <a:pt x="78879" y="331470"/>
                  </a:cubicBezTo>
                  <a:cubicBezTo>
                    <a:pt x="64909" y="305435"/>
                    <a:pt x="50939" y="281305"/>
                    <a:pt x="34429" y="252095"/>
                  </a:cubicBezTo>
                  <a:close/>
                  <a:moveTo>
                    <a:pt x="259854" y="602615"/>
                  </a:moveTo>
                  <a:cubicBezTo>
                    <a:pt x="205879" y="591185"/>
                    <a:pt x="151269" y="582930"/>
                    <a:pt x="104279" y="551815"/>
                  </a:cubicBezTo>
                  <a:cubicBezTo>
                    <a:pt x="93484" y="545465"/>
                    <a:pt x="82689" y="538480"/>
                    <a:pt x="66179" y="544195"/>
                  </a:cubicBezTo>
                  <a:cubicBezTo>
                    <a:pt x="116979" y="590550"/>
                    <a:pt x="191909" y="628650"/>
                    <a:pt x="259854" y="602615"/>
                  </a:cubicBezTo>
                  <a:close/>
                  <a:moveTo>
                    <a:pt x="372249" y="408940"/>
                  </a:moveTo>
                  <a:cubicBezTo>
                    <a:pt x="360184" y="434975"/>
                    <a:pt x="317639" y="460375"/>
                    <a:pt x="330974" y="486410"/>
                  </a:cubicBezTo>
                  <a:cubicBezTo>
                    <a:pt x="354469" y="474345"/>
                    <a:pt x="376059" y="459105"/>
                    <a:pt x="390029" y="434975"/>
                  </a:cubicBezTo>
                  <a:cubicBezTo>
                    <a:pt x="387489" y="422910"/>
                    <a:pt x="383044" y="414020"/>
                    <a:pt x="372249" y="408940"/>
                  </a:cubicBezTo>
                  <a:close/>
                  <a:moveTo>
                    <a:pt x="172859" y="144145"/>
                  </a:moveTo>
                  <a:cubicBezTo>
                    <a:pt x="151904" y="118745"/>
                    <a:pt x="120154" y="129540"/>
                    <a:pt x="109994" y="155575"/>
                  </a:cubicBezTo>
                  <a:cubicBezTo>
                    <a:pt x="132854" y="161925"/>
                    <a:pt x="150634" y="152400"/>
                    <a:pt x="172859" y="144145"/>
                  </a:cubicBezTo>
                  <a:close/>
                  <a:moveTo>
                    <a:pt x="92214" y="161290"/>
                  </a:moveTo>
                  <a:cubicBezTo>
                    <a:pt x="76339" y="176530"/>
                    <a:pt x="62369" y="186690"/>
                    <a:pt x="59829" y="206375"/>
                  </a:cubicBezTo>
                  <a:cubicBezTo>
                    <a:pt x="106184" y="216535"/>
                    <a:pt x="99834" y="196215"/>
                    <a:pt x="92214" y="161290"/>
                  </a:cubicBezTo>
                  <a:close/>
                  <a:moveTo>
                    <a:pt x="342404" y="28575"/>
                  </a:moveTo>
                  <a:cubicBezTo>
                    <a:pt x="351294" y="37465"/>
                    <a:pt x="362089" y="39370"/>
                    <a:pt x="374154" y="41910"/>
                  </a:cubicBezTo>
                  <a:cubicBezTo>
                    <a:pt x="362089" y="22860"/>
                    <a:pt x="362089" y="22860"/>
                    <a:pt x="342404" y="2857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67" name="Google Shape;567;p11"/>
            <p:cNvSpPr/>
            <p:nvPr/>
          </p:nvSpPr>
          <p:spPr>
            <a:xfrm>
              <a:off x="552323" y="912340"/>
              <a:ext cx="339086" cy="309912"/>
            </a:xfrm>
            <a:custGeom>
              <a:avLst/>
              <a:gdLst/>
              <a:ahLst/>
              <a:cxnLst/>
              <a:rect l="l" t="t" r="r" b="b"/>
              <a:pathLst>
                <a:path w="699146" h="638994" extrusionOk="0">
                  <a:moveTo>
                    <a:pt x="334626" y="637812"/>
                  </a:moveTo>
                  <a:cubicBezTo>
                    <a:pt x="189211" y="651782"/>
                    <a:pt x="48876" y="540022"/>
                    <a:pt x="13317" y="404132"/>
                  </a:cubicBezTo>
                  <a:cubicBezTo>
                    <a:pt x="-46374" y="233317"/>
                    <a:pt x="105392" y="76472"/>
                    <a:pt x="253981" y="15512"/>
                  </a:cubicBezTo>
                  <a:cubicBezTo>
                    <a:pt x="395586" y="-39733"/>
                    <a:pt x="599422" y="61232"/>
                    <a:pt x="675622" y="181882"/>
                  </a:cubicBezTo>
                  <a:cubicBezTo>
                    <a:pt x="770236" y="397782"/>
                    <a:pt x="563861" y="655592"/>
                    <a:pt x="334626" y="637812"/>
                  </a:cubicBezTo>
                  <a:close/>
                  <a:moveTo>
                    <a:pt x="613392" y="131082"/>
                  </a:moveTo>
                  <a:lnTo>
                    <a:pt x="611486" y="131082"/>
                  </a:lnTo>
                  <a:lnTo>
                    <a:pt x="613392" y="131082"/>
                  </a:lnTo>
                  <a:cubicBezTo>
                    <a:pt x="570211" y="82187"/>
                    <a:pt x="497822" y="81552"/>
                    <a:pt x="458451" y="32657"/>
                  </a:cubicBezTo>
                  <a:cubicBezTo>
                    <a:pt x="373361" y="9162"/>
                    <a:pt x="331451" y="164102"/>
                    <a:pt x="314306" y="226967"/>
                  </a:cubicBezTo>
                  <a:cubicBezTo>
                    <a:pt x="346056" y="228872"/>
                    <a:pt x="373997" y="225697"/>
                    <a:pt x="403206" y="239667"/>
                  </a:cubicBezTo>
                  <a:cubicBezTo>
                    <a:pt x="474961" y="249192"/>
                    <a:pt x="436226" y="145052"/>
                    <a:pt x="613392" y="131082"/>
                  </a:cubicBezTo>
                  <a:close/>
                  <a:moveTo>
                    <a:pt x="497822" y="580662"/>
                  </a:moveTo>
                  <a:cubicBezTo>
                    <a:pt x="403206" y="503192"/>
                    <a:pt x="376536" y="373017"/>
                    <a:pt x="411461" y="262527"/>
                  </a:cubicBezTo>
                  <a:cubicBezTo>
                    <a:pt x="356217" y="241572"/>
                    <a:pt x="351136" y="240937"/>
                    <a:pt x="305417" y="250462"/>
                  </a:cubicBezTo>
                  <a:cubicBezTo>
                    <a:pt x="280017" y="369207"/>
                    <a:pt x="273667" y="510812"/>
                    <a:pt x="327006" y="621937"/>
                  </a:cubicBezTo>
                  <a:cubicBezTo>
                    <a:pt x="389236" y="628922"/>
                    <a:pt x="468611" y="609872"/>
                    <a:pt x="497822" y="580662"/>
                  </a:cubicBezTo>
                  <a:close/>
                  <a:moveTo>
                    <a:pt x="224136" y="244747"/>
                  </a:moveTo>
                  <a:cubicBezTo>
                    <a:pt x="207626" y="345077"/>
                    <a:pt x="129522" y="414927"/>
                    <a:pt x="60306" y="475887"/>
                  </a:cubicBezTo>
                  <a:cubicBezTo>
                    <a:pt x="118726" y="541927"/>
                    <a:pt x="194926" y="632732"/>
                    <a:pt x="292717" y="618762"/>
                  </a:cubicBezTo>
                  <a:cubicBezTo>
                    <a:pt x="262872" y="495572"/>
                    <a:pt x="258426" y="366667"/>
                    <a:pt x="280017" y="240937"/>
                  </a:cubicBezTo>
                  <a:cubicBezTo>
                    <a:pt x="259697" y="230142"/>
                    <a:pt x="242551" y="238397"/>
                    <a:pt x="224136" y="244747"/>
                  </a:cubicBezTo>
                  <a:close/>
                  <a:moveTo>
                    <a:pt x="634347" y="444137"/>
                  </a:moveTo>
                  <a:cubicBezTo>
                    <a:pt x="599422" y="357142"/>
                    <a:pt x="534017" y="297452"/>
                    <a:pt x="445117" y="264432"/>
                  </a:cubicBezTo>
                  <a:cubicBezTo>
                    <a:pt x="379711" y="353332"/>
                    <a:pt x="426067" y="494937"/>
                    <a:pt x="506076" y="560342"/>
                  </a:cubicBezTo>
                  <a:cubicBezTo>
                    <a:pt x="565767" y="583202"/>
                    <a:pt x="602597" y="482237"/>
                    <a:pt x="634347" y="444137"/>
                  </a:cubicBezTo>
                  <a:close/>
                  <a:moveTo>
                    <a:pt x="647681" y="409847"/>
                  </a:moveTo>
                  <a:cubicBezTo>
                    <a:pt x="694672" y="340632"/>
                    <a:pt x="688956" y="242207"/>
                    <a:pt x="647681" y="173627"/>
                  </a:cubicBezTo>
                  <a:cubicBezTo>
                    <a:pt x="591167" y="110762"/>
                    <a:pt x="481947" y="178072"/>
                    <a:pt x="458451" y="242842"/>
                  </a:cubicBezTo>
                  <a:cubicBezTo>
                    <a:pt x="527667" y="293642"/>
                    <a:pt x="607677" y="325392"/>
                    <a:pt x="647681" y="409847"/>
                  </a:cubicBezTo>
                  <a:close/>
                  <a:moveTo>
                    <a:pt x="290176" y="219982"/>
                  </a:moveTo>
                  <a:cubicBezTo>
                    <a:pt x="307956" y="145052"/>
                    <a:pt x="356851" y="82187"/>
                    <a:pt x="383522" y="14877"/>
                  </a:cubicBezTo>
                  <a:cubicBezTo>
                    <a:pt x="335261" y="-4808"/>
                    <a:pt x="213976" y="38372"/>
                    <a:pt x="172701" y="84092"/>
                  </a:cubicBezTo>
                  <a:cubicBezTo>
                    <a:pt x="215881" y="116477"/>
                    <a:pt x="213976" y="171087"/>
                    <a:pt x="222231" y="219982"/>
                  </a:cubicBezTo>
                  <a:cubicBezTo>
                    <a:pt x="244456" y="219982"/>
                    <a:pt x="265411" y="219982"/>
                    <a:pt x="290176" y="219982"/>
                  </a:cubicBezTo>
                  <a:close/>
                  <a:moveTo>
                    <a:pt x="194292" y="240302"/>
                  </a:moveTo>
                  <a:cubicBezTo>
                    <a:pt x="140317" y="229507"/>
                    <a:pt x="82531" y="254907"/>
                    <a:pt x="34906" y="279037"/>
                  </a:cubicBezTo>
                  <a:cubicBezTo>
                    <a:pt x="-1924" y="324122"/>
                    <a:pt x="29192" y="402227"/>
                    <a:pt x="50781" y="449217"/>
                  </a:cubicBezTo>
                  <a:cubicBezTo>
                    <a:pt x="120631" y="414927"/>
                    <a:pt x="199372" y="320947"/>
                    <a:pt x="194292" y="240302"/>
                  </a:cubicBezTo>
                  <a:close/>
                  <a:moveTo>
                    <a:pt x="147936" y="100602"/>
                  </a:moveTo>
                  <a:cubicBezTo>
                    <a:pt x="98406" y="135527"/>
                    <a:pt x="46972" y="193947"/>
                    <a:pt x="38081" y="253637"/>
                  </a:cubicBezTo>
                  <a:cubicBezTo>
                    <a:pt x="88881" y="228237"/>
                    <a:pt x="141586" y="224427"/>
                    <a:pt x="193656" y="217442"/>
                  </a:cubicBezTo>
                  <a:cubicBezTo>
                    <a:pt x="200642" y="176167"/>
                    <a:pt x="195561" y="112032"/>
                    <a:pt x="147936" y="10060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68" name="Google Shape;568;p11"/>
            <p:cNvSpPr/>
            <p:nvPr/>
          </p:nvSpPr>
          <p:spPr>
            <a:xfrm rot="-2700000">
              <a:off x="4913658" y="470447"/>
              <a:ext cx="181249" cy="400170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69" name="Google Shape;569;p11"/>
            <p:cNvSpPr/>
            <p:nvPr/>
          </p:nvSpPr>
          <p:spPr>
            <a:xfrm rot="-1967309">
              <a:off x="27613" y="549243"/>
              <a:ext cx="142154" cy="312221"/>
            </a:xfrm>
            <a:custGeom>
              <a:avLst/>
              <a:gdLst/>
              <a:ahLst/>
              <a:cxnLst/>
              <a:rect l="l" t="t" r="r" b="b"/>
              <a:pathLst>
                <a:path w="293264" h="644114" extrusionOk="0">
                  <a:moveTo>
                    <a:pt x="192317" y="238399"/>
                  </a:moveTo>
                  <a:cubicBezTo>
                    <a:pt x="164377" y="222524"/>
                    <a:pt x="132627" y="214904"/>
                    <a:pt x="98972" y="219349"/>
                  </a:cubicBezTo>
                  <a:cubicBezTo>
                    <a:pt x="129452" y="294914"/>
                    <a:pt x="237402" y="315234"/>
                    <a:pt x="251372" y="404769"/>
                  </a:cubicBezTo>
                  <a:cubicBezTo>
                    <a:pt x="252642" y="460649"/>
                    <a:pt x="311697" y="543834"/>
                    <a:pt x="261532" y="586379"/>
                  </a:cubicBezTo>
                  <a:cubicBezTo>
                    <a:pt x="224067" y="575584"/>
                    <a:pt x="258357" y="527959"/>
                    <a:pt x="234227" y="507004"/>
                  </a:cubicBezTo>
                  <a:cubicBezTo>
                    <a:pt x="194222" y="529864"/>
                    <a:pt x="63412" y="557804"/>
                    <a:pt x="62142" y="603524"/>
                  </a:cubicBezTo>
                  <a:cubicBezTo>
                    <a:pt x="62777" y="619399"/>
                    <a:pt x="64682" y="648609"/>
                    <a:pt x="41187" y="643529"/>
                  </a:cubicBezTo>
                  <a:cubicBezTo>
                    <a:pt x="-4533" y="623209"/>
                    <a:pt x="16422" y="457474"/>
                    <a:pt x="36107" y="414929"/>
                  </a:cubicBezTo>
                  <a:cubicBezTo>
                    <a:pt x="50077" y="373654"/>
                    <a:pt x="121832" y="296819"/>
                    <a:pt x="102782" y="394609"/>
                  </a:cubicBezTo>
                  <a:cubicBezTo>
                    <a:pt x="127547" y="386989"/>
                    <a:pt x="143422" y="371749"/>
                    <a:pt x="161202" y="357779"/>
                  </a:cubicBezTo>
                  <a:cubicBezTo>
                    <a:pt x="144692" y="329204"/>
                    <a:pt x="111037" y="319044"/>
                    <a:pt x="85637" y="299994"/>
                  </a:cubicBezTo>
                  <a:cubicBezTo>
                    <a:pt x="547" y="235859"/>
                    <a:pt x="-10248" y="106954"/>
                    <a:pt x="6897" y="8529"/>
                  </a:cubicBezTo>
                  <a:cubicBezTo>
                    <a:pt x="22772" y="-996"/>
                    <a:pt x="36742" y="-1631"/>
                    <a:pt x="53887" y="2179"/>
                  </a:cubicBezTo>
                  <a:cubicBezTo>
                    <a:pt x="55792" y="13609"/>
                    <a:pt x="57062" y="23769"/>
                    <a:pt x="58332" y="35834"/>
                  </a:cubicBezTo>
                  <a:cubicBezTo>
                    <a:pt x="118022" y="49169"/>
                    <a:pt x="178347" y="68219"/>
                    <a:pt x="239307" y="69489"/>
                  </a:cubicBezTo>
                  <a:cubicBezTo>
                    <a:pt x="248197" y="52344"/>
                    <a:pt x="239942" y="35199"/>
                    <a:pt x="241847" y="16784"/>
                  </a:cubicBezTo>
                  <a:cubicBezTo>
                    <a:pt x="338367" y="-44176"/>
                    <a:pt x="278042" y="223159"/>
                    <a:pt x="230417" y="240939"/>
                  </a:cubicBezTo>
                  <a:cubicBezTo>
                    <a:pt x="215812" y="249829"/>
                    <a:pt x="209462" y="267609"/>
                    <a:pt x="193587" y="273959"/>
                  </a:cubicBezTo>
                  <a:cubicBezTo>
                    <a:pt x="163107" y="281579"/>
                    <a:pt x="175807" y="250464"/>
                    <a:pt x="192317" y="238399"/>
                  </a:cubicBezTo>
                  <a:close/>
                  <a:moveTo>
                    <a:pt x="59602" y="64409"/>
                  </a:moveTo>
                  <a:cubicBezTo>
                    <a:pt x="51347" y="143149"/>
                    <a:pt x="151677" y="122829"/>
                    <a:pt x="202477" y="142514"/>
                  </a:cubicBezTo>
                  <a:cubicBezTo>
                    <a:pt x="236767" y="152039"/>
                    <a:pt x="234862" y="150769"/>
                    <a:pt x="241212" y="114574"/>
                  </a:cubicBezTo>
                  <a:cubicBezTo>
                    <a:pt x="245657" y="81554"/>
                    <a:pt x="196127" y="91079"/>
                    <a:pt x="175172" y="82189"/>
                  </a:cubicBezTo>
                  <a:cubicBezTo>
                    <a:pt x="136437" y="77744"/>
                    <a:pt x="98337" y="58059"/>
                    <a:pt x="59602" y="64409"/>
                  </a:cubicBezTo>
                  <a:close/>
                  <a:moveTo>
                    <a:pt x="217082" y="436519"/>
                  </a:moveTo>
                  <a:cubicBezTo>
                    <a:pt x="169457" y="446044"/>
                    <a:pt x="128182" y="479064"/>
                    <a:pt x="83097" y="497479"/>
                  </a:cubicBezTo>
                  <a:cubicBezTo>
                    <a:pt x="58967" y="507004"/>
                    <a:pt x="61507" y="531134"/>
                    <a:pt x="65317" y="553359"/>
                  </a:cubicBezTo>
                  <a:cubicBezTo>
                    <a:pt x="122467" y="537484"/>
                    <a:pt x="180887" y="512719"/>
                    <a:pt x="229782" y="479699"/>
                  </a:cubicBezTo>
                  <a:cubicBezTo>
                    <a:pt x="232322" y="462554"/>
                    <a:pt x="225972" y="448584"/>
                    <a:pt x="217082" y="436519"/>
                  </a:cubicBezTo>
                  <a:close/>
                  <a:moveTo>
                    <a:pt x="78017" y="185694"/>
                  </a:moveTo>
                  <a:cubicBezTo>
                    <a:pt x="120562" y="199029"/>
                    <a:pt x="173267" y="219349"/>
                    <a:pt x="214542" y="207919"/>
                  </a:cubicBezTo>
                  <a:cubicBezTo>
                    <a:pt x="232957" y="186964"/>
                    <a:pt x="227877" y="167914"/>
                    <a:pt x="201207" y="160929"/>
                  </a:cubicBezTo>
                  <a:cubicBezTo>
                    <a:pt x="158027" y="153944"/>
                    <a:pt x="114847" y="138069"/>
                    <a:pt x="71032" y="136164"/>
                  </a:cubicBezTo>
                  <a:cubicBezTo>
                    <a:pt x="69127" y="160929"/>
                    <a:pt x="69127" y="160929"/>
                    <a:pt x="78017" y="185694"/>
                  </a:cubicBezTo>
                  <a:close/>
                  <a:moveTo>
                    <a:pt x="72302" y="477159"/>
                  </a:moveTo>
                  <a:cubicBezTo>
                    <a:pt x="123102" y="460649"/>
                    <a:pt x="162472" y="436519"/>
                    <a:pt x="205652" y="414294"/>
                  </a:cubicBezTo>
                  <a:cubicBezTo>
                    <a:pt x="202477" y="377464"/>
                    <a:pt x="173902" y="366034"/>
                    <a:pt x="148502" y="391434"/>
                  </a:cubicBezTo>
                  <a:cubicBezTo>
                    <a:pt x="113577" y="415564"/>
                    <a:pt x="72937" y="425089"/>
                    <a:pt x="72302" y="477159"/>
                  </a:cubicBezTo>
                  <a:close/>
                  <a:moveTo>
                    <a:pt x="105322" y="284119"/>
                  </a:moveTo>
                  <a:cubicBezTo>
                    <a:pt x="105957" y="282849"/>
                    <a:pt x="107227" y="282214"/>
                    <a:pt x="107862" y="280944"/>
                  </a:cubicBezTo>
                  <a:cubicBezTo>
                    <a:pt x="40552" y="217444"/>
                    <a:pt x="52617" y="132989"/>
                    <a:pt x="27852" y="52979"/>
                  </a:cubicBezTo>
                  <a:cubicBezTo>
                    <a:pt x="18962" y="131719"/>
                    <a:pt x="35472" y="237129"/>
                    <a:pt x="105322" y="28411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0" name="Google Shape;570;p11"/>
            <p:cNvSpPr/>
            <p:nvPr/>
          </p:nvSpPr>
          <p:spPr>
            <a:xfrm>
              <a:off x="6508977" y="1054156"/>
              <a:ext cx="212880" cy="143991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1" name="Google Shape;571;p11"/>
            <p:cNvSpPr/>
            <p:nvPr/>
          </p:nvSpPr>
          <p:spPr>
            <a:xfrm>
              <a:off x="4683118" y="1001445"/>
              <a:ext cx="272854" cy="185024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2" name="Google Shape;572;p11"/>
            <p:cNvSpPr/>
            <p:nvPr/>
          </p:nvSpPr>
          <p:spPr>
            <a:xfrm rot="3663599">
              <a:off x="5966469" y="976075"/>
              <a:ext cx="204754" cy="377157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3" name="Google Shape;573;p11"/>
            <p:cNvSpPr/>
            <p:nvPr/>
          </p:nvSpPr>
          <p:spPr>
            <a:xfrm rot="-3368760">
              <a:off x="5437768" y="638636"/>
              <a:ext cx="351278" cy="93987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4" name="Google Shape;574;p11"/>
            <p:cNvSpPr/>
            <p:nvPr/>
          </p:nvSpPr>
          <p:spPr>
            <a:xfrm rot="3013936">
              <a:off x="1856192" y="906044"/>
              <a:ext cx="112704" cy="289910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5" name="Google Shape;575;p11"/>
            <p:cNvSpPr/>
            <p:nvPr/>
          </p:nvSpPr>
          <p:spPr>
            <a:xfrm rot="2198047">
              <a:off x="3510054" y="793341"/>
              <a:ext cx="140231" cy="36705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6" name="Google Shape;576;p11"/>
            <p:cNvSpPr/>
            <p:nvPr/>
          </p:nvSpPr>
          <p:spPr>
            <a:xfrm rot="9906392">
              <a:off x="7295836" y="1033664"/>
              <a:ext cx="191420" cy="182909"/>
            </a:xfrm>
            <a:custGeom>
              <a:avLst/>
              <a:gdLst/>
              <a:ahLst/>
              <a:cxnLst/>
              <a:rect l="l" t="t" r="r" b="b"/>
              <a:pathLst>
                <a:path w="393594" h="376095" extrusionOk="0">
                  <a:moveTo>
                    <a:pt x="214418" y="305042"/>
                  </a:moveTo>
                  <a:cubicBezTo>
                    <a:pt x="268393" y="256783"/>
                    <a:pt x="326179" y="286627"/>
                    <a:pt x="373168" y="327902"/>
                  </a:cubicBezTo>
                  <a:cubicBezTo>
                    <a:pt x="334433" y="348222"/>
                    <a:pt x="287443" y="358383"/>
                    <a:pt x="242358" y="352667"/>
                  </a:cubicBezTo>
                  <a:cubicBezTo>
                    <a:pt x="242358" y="360922"/>
                    <a:pt x="242358" y="367908"/>
                    <a:pt x="242358" y="374892"/>
                  </a:cubicBezTo>
                  <a:cubicBezTo>
                    <a:pt x="208704" y="387592"/>
                    <a:pt x="190289" y="296152"/>
                    <a:pt x="189654" y="269483"/>
                  </a:cubicBezTo>
                  <a:cubicBezTo>
                    <a:pt x="-846" y="341237"/>
                    <a:pt x="-74507" y="101208"/>
                    <a:pt x="94404" y="17387"/>
                  </a:cubicBezTo>
                  <a:cubicBezTo>
                    <a:pt x="178858" y="4052"/>
                    <a:pt x="289983" y="-24523"/>
                    <a:pt x="357293" y="44058"/>
                  </a:cubicBezTo>
                  <a:cubicBezTo>
                    <a:pt x="419523" y="101208"/>
                    <a:pt x="399839" y="240272"/>
                    <a:pt x="312843" y="258687"/>
                  </a:cubicBezTo>
                  <a:cubicBezTo>
                    <a:pt x="260139" y="256147"/>
                    <a:pt x="199179" y="220587"/>
                    <a:pt x="214418" y="305042"/>
                  </a:cubicBezTo>
                  <a:close/>
                  <a:moveTo>
                    <a:pt x="369993" y="131687"/>
                  </a:moveTo>
                  <a:cubicBezTo>
                    <a:pt x="377614" y="58662"/>
                    <a:pt x="298873" y="-2298"/>
                    <a:pt x="229658" y="22467"/>
                  </a:cubicBezTo>
                  <a:cubicBezTo>
                    <a:pt x="215054" y="28817"/>
                    <a:pt x="199179" y="30722"/>
                    <a:pt x="183304" y="23737"/>
                  </a:cubicBezTo>
                  <a:cubicBezTo>
                    <a:pt x="79164" y="3417"/>
                    <a:pt x="-14182" y="120258"/>
                    <a:pt x="37254" y="217412"/>
                  </a:cubicBezTo>
                  <a:cubicBezTo>
                    <a:pt x="86148" y="318377"/>
                    <a:pt x="176954" y="218047"/>
                    <a:pt x="249979" y="231383"/>
                  </a:cubicBezTo>
                  <a:cubicBezTo>
                    <a:pt x="321098" y="265037"/>
                    <a:pt x="372533" y="203442"/>
                    <a:pt x="369993" y="131687"/>
                  </a:cubicBezTo>
                  <a:close/>
                  <a:moveTo>
                    <a:pt x="329354" y="320283"/>
                  </a:moveTo>
                  <a:cubicBezTo>
                    <a:pt x="316654" y="302502"/>
                    <a:pt x="260773" y="284087"/>
                    <a:pt x="255693" y="313297"/>
                  </a:cubicBezTo>
                  <a:cubicBezTo>
                    <a:pt x="266489" y="313297"/>
                    <a:pt x="288714" y="301233"/>
                    <a:pt x="289348" y="318377"/>
                  </a:cubicBezTo>
                  <a:cubicBezTo>
                    <a:pt x="289348" y="327902"/>
                    <a:pt x="272839" y="324092"/>
                    <a:pt x="275379" y="337427"/>
                  </a:cubicBezTo>
                  <a:cubicBezTo>
                    <a:pt x="293158" y="336158"/>
                    <a:pt x="310304" y="333617"/>
                    <a:pt x="329354" y="3202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7" name="Google Shape;577;p11"/>
            <p:cNvSpPr/>
            <p:nvPr/>
          </p:nvSpPr>
          <p:spPr>
            <a:xfrm>
              <a:off x="301831" y="611168"/>
              <a:ext cx="314135" cy="349552"/>
            </a:xfrm>
            <a:custGeom>
              <a:avLst/>
              <a:gdLst/>
              <a:ahLst/>
              <a:cxnLst/>
              <a:rect l="l" t="t" r="r" b="b"/>
              <a:pathLst>
                <a:path w="647700" h="720725" extrusionOk="0">
                  <a:moveTo>
                    <a:pt x="513080" y="323850"/>
                  </a:moveTo>
                  <a:cubicBezTo>
                    <a:pt x="517525" y="130810"/>
                    <a:pt x="228600" y="72390"/>
                    <a:pt x="142240" y="236220"/>
                  </a:cubicBezTo>
                  <a:cubicBezTo>
                    <a:pt x="74930" y="348615"/>
                    <a:pt x="219075" y="481330"/>
                    <a:pt x="144145" y="591820"/>
                  </a:cubicBezTo>
                  <a:cubicBezTo>
                    <a:pt x="140970" y="600710"/>
                    <a:pt x="146685" y="608965"/>
                    <a:pt x="156210" y="609600"/>
                  </a:cubicBezTo>
                  <a:cubicBezTo>
                    <a:pt x="183515" y="603250"/>
                    <a:pt x="471170" y="659130"/>
                    <a:pt x="370205" y="597535"/>
                  </a:cubicBezTo>
                  <a:cubicBezTo>
                    <a:pt x="366395" y="480695"/>
                    <a:pt x="525780" y="439420"/>
                    <a:pt x="513080" y="323850"/>
                  </a:cubicBezTo>
                  <a:close/>
                  <a:moveTo>
                    <a:pt x="249555" y="588010"/>
                  </a:moveTo>
                  <a:cubicBezTo>
                    <a:pt x="230505" y="510540"/>
                    <a:pt x="259080" y="430530"/>
                    <a:pt x="233680" y="354965"/>
                  </a:cubicBezTo>
                  <a:cubicBezTo>
                    <a:pt x="264795" y="384175"/>
                    <a:pt x="260985" y="381635"/>
                    <a:pt x="294640" y="368300"/>
                  </a:cubicBezTo>
                  <a:cubicBezTo>
                    <a:pt x="311785" y="385445"/>
                    <a:pt x="311785" y="385445"/>
                    <a:pt x="334010" y="392430"/>
                  </a:cubicBezTo>
                  <a:cubicBezTo>
                    <a:pt x="320675" y="454660"/>
                    <a:pt x="300355" y="514985"/>
                    <a:pt x="284480" y="576580"/>
                  </a:cubicBezTo>
                  <a:cubicBezTo>
                    <a:pt x="281305" y="594995"/>
                    <a:pt x="267335" y="597535"/>
                    <a:pt x="249555" y="588010"/>
                  </a:cubicBezTo>
                  <a:close/>
                  <a:moveTo>
                    <a:pt x="340360" y="595630"/>
                  </a:moveTo>
                  <a:cubicBezTo>
                    <a:pt x="326390" y="598805"/>
                    <a:pt x="316865" y="598805"/>
                    <a:pt x="306070" y="589280"/>
                  </a:cubicBezTo>
                  <a:cubicBezTo>
                    <a:pt x="324485" y="520065"/>
                    <a:pt x="330200" y="430530"/>
                    <a:pt x="379730" y="377825"/>
                  </a:cubicBezTo>
                  <a:cubicBezTo>
                    <a:pt x="368300" y="346075"/>
                    <a:pt x="354965" y="335915"/>
                    <a:pt x="327025" y="359410"/>
                  </a:cubicBezTo>
                  <a:cubicBezTo>
                    <a:pt x="293370" y="341630"/>
                    <a:pt x="296545" y="333375"/>
                    <a:pt x="266700" y="354330"/>
                  </a:cubicBezTo>
                  <a:cubicBezTo>
                    <a:pt x="259715" y="342900"/>
                    <a:pt x="253365" y="331470"/>
                    <a:pt x="246380" y="320040"/>
                  </a:cubicBezTo>
                  <a:cubicBezTo>
                    <a:pt x="173355" y="307975"/>
                    <a:pt x="207010" y="382905"/>
                    <a:pt x="216535" y="386715"/>
                  </a:cubicBezTo>
                  <a:cubicBezTo>
                    <a:pt x="220345" y="452120"/>
                    <a:pt x="218440" y="519430"/>
                    <a:pt x="220980" y="584835"/>
                  </a:cubicBezTo>
                  <a:cubicBezTo>
                    <a:pt x="203200" y="588645"/>
                    <a:pt x="203200" y="589280"/>
                    <a:pt x="184785" y="581660"/>
                  </a:cubicBezTo>
                  <a:cubicBezTo>
                    <a:pt x="217170" y="478790"/>
                    <a:pt x="132080" y="381635"/>
                    <a:pt x="150495" y="281305"/>
                  </a:cubicBezTo>
                  <a:cubicBezTo>
                    <a:pt x="176530" y="188595"/>
                    <a:pt x="277495" y="156210"/>
                    <a:pt x="364490" y="170180"/>
                  </a:cubicBezTo>
                  <a:cubicBezTo>
                    <a:pt x="437515" y="178435"/>
                    <a:pt x="478155" y="247650"/>
                    <a:pt x="485140" y="314325"/>
                  </a:cubicBezTo>
                  <a:cubicBezTo>
                    <a:pt x="493395" y="430530"/>
                    <a:pt x="337820" y="475615"/>
                    <a:pt x="340360" y="595630"/>
                  </a:cubicBezTo>
                  <a:close/>
                  <a:moveTo>
                    <a:pt x="325755" y="644525"/>
                  </a:moveTo>
                  <a:cubicBezTo>
                    <a:pt x="270510" y="646430"/>
                    <a:pt x="215900" y="626745"/>
                    <a:pt x="161925" y="631190"/>
                  </a:cubicBezTo>
                  <a:cubicBezTo>
                    <a:pt x="137795" y="666750"/>
                    <a:pt x="304165" y="661035"/>
                    <a:pt x="325120" y="671195"/>
                  </a:cubicBezTo>
                  <a:cubicBezTo>
                    <a:pt x="360680" y="675640"/>
                    <a:pt x="353695" y="645160"/>
                    <a:pt x="325755" y="644525"/>
                  </a:cubicBezTo>
                  <a:close/>
                  <a:moveTo>
                    <a:pt x="176530" y="681990"/>
                  </a:moveTo>
                  <a:cubicBezTo>
                    <a:pt x="167005" y="729615"/>
                    <a:pt x="273050" y="708025"/>
                    <a:pt x="304165" y="720725"/>
                  </a:cubicBezTo>
                  <a:cubicBezTo>
                    <a:pt x="378460" y="691515"/>
                    <a:pt x="199390" y="686435"/>
                    <a:pt x="176530" y="681990"/>
                  </a:cubicBezTo>
                  <a:close/>
                  <a:moveTo>
                    <a:pt x="555625" y="214630"/>
                  </a:moveTo>
                  <a:cubicBezTo>
                    <a:pt x="588010" y="198755"/>
                    <a:pt x="614045" y="179705"/>
                    <a:pt x="647700" y="162560"/>
                  </a:cubicBezTo>
                  <a:cubicBezTo>
                    <a:pt x="629285" y="140335"/>
                    <a:pt x="513080" y="196850"/>
                    <a:pt x="555625" y="214630"/>
                  </a:cubicBezTo>
                  <a:close/>
                  <a:moveTo>
                    <a:pt x="0" y="465455"/>
                  </a:moveTo>
                  <a:cubicBezTo>
                    <a:pt x="14605" y="500380"/>
                    <a:pt x="64135" y="459105"/>
                    <a:pt x="78105" y="439420"/>
                  </a:cubicBezTo>
                  <a:cubicBezTo>
                    <a:pt x="49530" y="413385"/>
                    <a:pt x="29210" y="454660"/>
                    <a:pt x="0" y="465455"/>
                  </a:cubicBezTo>
                  <a:close/>
                  <a:moveTo>
                    <a:pt x="30480" y="86360"/>
                  </a:moveTo>
                  <a:cubicBezTo>
                    <a:pt x="35560" y="98425"/>
                    <a:pt x="99060" y="177800"/>
                    <a:pt x="105410" y="149860"/>
                  </a:cubicBezTo>
                  <a:cubicBezTo>
                    <a:pt x="90170" y="130175"/>
                    <a:pt x="60325" y="67945"/>
                    <a:pt x="30480" y="86360"/>
                  </a:cubicBezTo>
                  <a:close/>
                  <a:moveTo>
                    <a:pt x="351790" y="76200"/>
                  </a:moveTo>
                  <a:cubicBezTo>
                    <a:pt x="374015" y="69215"/>
                    <a:pt x="363220" y="30480"/>
                    <a:pt x="369570" y="11430"/>
                  </a:cubicBezTo>
                  <a:cubicBezTo>
                    <a:pt x="370205" y="5080"/>
                    <a:pt x="364490" y="0"/>
                    <a:pt x="357505" y="0"/>
                  </a:cubicBezTo>
                  <a:cubicBezTo>
                    <a:pt x="335915" y="635"/>
                    <a:pt x="345440" y="30480"/>
                    <a:pt x="342265" y="45085"/>
                  </a:cubicBezTo>
                  <a:cubicBezTo>
                    <a:pt x="342265" y="45085"/>
                    <a:pt x="342265" y="45085"/>
                    <a:pt x="342900" y="45085"/>
                  </a:cubicBezTo>
                  <a:cubicBezTo>
                    <a:pt x="342265" y="55245"/>
                    <a:pt x="336550" y="75565"/>
                    <a:pt x="351790" y="76200"/>
                  </a:cubicBezTo>
                  <a:close/>
                  <a:moveTo>
                    <a:pt x="519430" y="487045"/>
                  </a:moveTo>
                  <a:cubicBezTo>
                    <a:pt x="540385" y="495935"/>
                    <a:pt x="566420" y="540385"/>
                    <a:pt x="589280" y="520700"/>
                  </a:cubicBezTo>
                  <a:cubicBezTo>
                    <a:pt x="585470" y="502920"/>
                    <a:pt x="500380" y="438785"/>
                    <a:pt x="519430" y="48704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8" name="Google Shape;578;p11"/>
            <p:cNvSpPr/>
            <p:nvPr/>
          </p:nvSpPr>
          <p:spPr>
            <a:xfrm>
              <a:off x="5200465" y="821938"/>
              <a:ext cx="313748" cy="356086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9" name="Google Shape;579;p11"/>
            <p:cNvSpPr/>
            <p:nvPr/>
          </p:nvSpPr>
          <p:spPr>
            <a:xfrm rot="-988374">
              <a:off x="8793699" y="981136"/>
              <a:ext cx="395858" cy="320125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80" name="Google Shape;580;p11"/>
            <p:cNvSpPr/>
            <p:nvPr/>
          </p:nvSpPr>
          <p:spPr>
            <a:xfrm rot="1179229">
              <a:off x="6978602" y="547675"/>
              <a:ext cx="347146" cy="378286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81" name="Google Shape;581;p11"/>
            <p:cNvSpPr/>
            <p:nvPr/>
          </p:nvSpPr>
          <p:spPr>
            <a:xfrm>
              <a:off x="980841" y="910413"/>
              <a:ext cx="326644" cy="367792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82" name="Google Shape;582;p11"/>
            <p:cNvSpPr/>
            <p:nvPr/>
          </p:nvSpPr>
          <p:spPr>
            <a:xfrm>
              <a:off x="8699186" y="523462"/>
              <a:ext cx="403969" cy="323646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83" name="Google Shape;583;p11"/>
            <p:cNvSpPr/>
            <p:nvPr/>
          </p:nvSpPr>
          <p:spPr>
            <a:xfrm>
              <a:off x="6870722" y="1009504"/>
              <a:ext cx="256151" cy="229019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84" name="Google Shape;584;p11"/>
            <p:cNvSpPr/>
            <p:nvPr/>
          </p:nvSpPr>
          <p:spPr>
            <a:xfrm rot="-2424567">
              <a:off x="1204048" y="475241"/>
              <a:ext cx="211213" cy="278694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85" name="Google Shape;585;p11"/>
            <p:cNvSpPr/>
            <p:nvPr/>
          </p:nvSpPr>
          <p:spPr>
            <a:xfrm>
              <a:off x="7556769" y="607048"/>
              <a:ext cx="402022" cy="236475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586" name="Google Shape;586;p11"/>
            <p:cNvGrpSpPr/>
            <p:nvPr/>
          </p:nvGrpSpPr>
          <p:grpSpPr>
            <a:xfrm rot="890855">
              <a:off x="3181660" y="515636"/>
              <a:ext cx="370663" cy="217580"/>
              <a:chOff x="1429156" y="1387535"/>
              <a:chExt cx="657769" cy="386112"/>
            </a:xfrm>
          </p:grpSpPr>
          <p:sp>
            <p:nvSpPr>
              <p:cNvPr id="587" name="Google Shape;587;p11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588" name="Google Shape;588;p11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589" name="Google Shape;589;p11"/>
            <p:cNvSpPr/>
            <p:nvPr/>
          </p:nvSpPr>
          <p:spPr>
            <a:xfrm rot="-2499483">
              <a:off x="4165391" y="919169"/>
              <a:ext cx="428994" cy="113072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90" name="Google Shape;590;p11"/>
            <p:cNvSpPr/>
            <p:nvPr/>
          </p:nvSpPr>
          <p:spPr>
            <a:xfrm>
              <a:off x="674582" y="523294"/>
              <a:ext cx="375105" cy="294447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591" name="Google Shape;591;p11"/>
            <p:cNvGrpSpPr/>
            <p:nvPr/>
          </p:nvGrpSpPr>
          <p:grpSpPr>
            <a:xfrm>
              <a:off x="3707787" y="505390"/>
              <a:ext cx="212392" cy="256778"/>
              <a:chOff x="1010452" y="1144365"/>
              <a:chExt cx="376916" cy="455685"/>
            </a:xfrm>
          </p:grpSpPr>
          <p:sp>
            <p:nvSpPr>
              <p:cNvPr id="592" name="Google Shape;592;p11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593" name="Google Shape;593;p11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594" name="Google Shape;594;p11"/>
            <p:cNvSpPr/>
            <p:nvPr/>
          </p:nvSpPr>
          <p:spPr>
            <a:xfrm rot="-1100489">
              <a:off x="8420309" y="672386"/>
              <a:ext cx="223722" cy="226855"/>
            </a:xfrm>
            <a:custGeom>
              <a:avLst/>
              <a:gdLst/>
              <a:ahLst/>
              <a:cxnLst/>
              <a:rect l="l" t="t" r="r" b="b"/>
              <a:pathLst>
                <a:path w="461644" h="468109" extrusionOk="0">
                  <a:moveTo>
                    <a:pt x="313055" y="28998"/>
                  </a:moveTo>
                  <a:cubicBezTo>
                    <a:pt x="261620" y="-13547"/>
                    <a:pt x="187960" y="-4022"/>
                    <a:pt x="131445" y="23918"/>
                  </a:cubicBezTo>
                  <a:cubicBezTo>
                    <a:pt x="158750" y="209973"/>
                    <a:pt x="74295" y="277918"/>
                    <a:pt x="0" y="435398"/>
                  </a:cubicBezTo>
                  <a:cubicBezTo>
                    <a:pt x="26670" y="495088"/>
                    <a:pt x="107314" y="453178"/>
                    <a:pt x="158750" y="461433"/>
                  </a:cubicBezTo>
                  <a:cubicBezTo>
                    <a:pt x="257810" y="439208"/>
                    <a:pt x="367664" y="470323"/>
                    <a:pt x="461645" y="435398"/>
                  </a:cubicBezTo>
                  <a:cubicBezTo>
                    <a:pt x="369570" y="280458"/>
                    <a:pt x="297814" y="222038"/>
                    <a:pt x="313055" y="28998"/>
                  </a:cubicBezTo>
                  <a:close/>
                  <a:moveTo>
                    <a:pt x="270510" y="39158"/>
                  </a:moveTo>
                  <a:cubicBezTo>
                    <a:pt x="237489" y="54398"/>
                    <a:pt x="205105" y="51858"/>
                    <a:pt x="172085" y="38523"/>
                  </a:cubicBezTo>
                  <a:cubicBezTo>
                    <a:pt x="197485" y="14393"/>
                    <a:pt x="243205" y="16933"/>
                    <a:pt x="270510" y="39158"/>
                  </a:cubicBezTo>
                  <a:close/>
                  <a:moveTo>
                    <a:pt x="160655" y="63923"/>
                  </a:moveTo>
                  <a:cubicBezTo>
                    <a:pt x="203835" y="69638"/>
                    <a:pt x="242570" y="70273"/>
                    <a:pt x="287020" y="64558"/>
                  </a:cubicBezTo>
                  <a:cubicBezTo>
                    <a:pt x="301625" y="119803"/>
                    <a:pt x="283845" y="182033"/>
                    <a:pt x="306070" y="232833"/>
                  </a:cubicBezTo>
                  <a:cubicBezTo>
                    <a:pt x="314325" y="244898"/>
                    <a:pt x="330835" y="258868"/>
                    <a:pt x="321310" y="274743"/>
                  </a:cubicBezTo>
                  <a:cubicBezTo>
                    <a:pt x="258445" y="376978"/>
                    <a:pt x="194310" y="273473"/>
                    <a:pt x="116839" y="281728"/>
                  </a:cubicBezTo>
                  <a:cubicBezTo>
                    <a:pt x="172085" y="168063"/>
                    <a:pt x="155575" y="180763"/>
                    <a:pt x="160655" y="63923"/>
                  </a:cubicBezTo>
                  <a:close/>
                  <a:moveTo>
                    <a:pt x="350520" y="430318"/>
                  </a:moveTo>
                  <a:cubicBezTo>
                    <a:pt x="243839" y="425238"/>
                    <a:pt x="137795" y="444923"/>
                    <a:pt x="31750" y="441113"/>
                  </a:cubicBezTo>
                  <a:cubicBezTo>
                    <a:pt x="123189" y="141393"/>
                    <a:pt x="212089" y="450003"/>
                    <a:pt x="340360" y="284903"/>
                  </a:cubicBezTo>
                  <a:cubicBezTo>
                    <a:pt x="373380" y="329353"/>
                    <a:pt x="400685" y="368088"/>
                    <a:pt x="425450" y="415713"/>
                  </a:cubicBezTo>
                  <a:cubicBezTo>
                    <a:pt x="418464" y="425238"/>
                    <a:pt x="368935" y="431588"/>
                    <a:pt x="350520" y="430318"/>
                  </a:cubicBezTo>
                  <a:close/>
                  <a:moveTo>
                    <a:pt x="275589" y="413173"/>
                  </a:moveTo>
                  <a:cubicBezTo>
                    <a:pt x="280670" y="396663"/>
                    <a:pt x="275589" y="382058"/>
                    <a:pt x="274320" y="363643"/>
                  </a:cubicBezTo>
                  <a:cubicBezTo>
                    <a:pt x="203200" y="347768"/>
                    <a:pt x="209550" y="449368"/>
                    <a:pt x="275589" y="413173"/>
                  </a:cubicBezTo>
                  <a:close/>
                  <a:moveTo>
                    <a:pt x="250189" y="403648"/>
                  </a:moveTo>
                  <a:cubicBezTo>
                    <a:pt x="236855" y="403013"/>
                    <a:pt x="242570" y="390313"/>
                    <a:pt x="252095" y="387773"/>
                  </a:cubicBezTo>
                  <a:cubicBezTo>
                    <a:pt x="264160" y="389678"/>
                    <a:pt x="259714" y="403013"/>
                    <a:pt x="250189" y="403648"/>
                  </a:cubicBezTo>
                  <a:close/>
                  <a:moveTo>
                    <a:pt x="160020" y="336338"/>
                  </a:moveTo>
                  <a:cubicBezTo>
                    <a:pt x="121920" y="334433"/>
                    <a:pt x="120014" y="387138"/>
                    <a:pt x="158750" y="385233"/>
                  </a:cubicBezTo>
                  <a:cubicBezTo>
                    <a:pt x="191770" y="387773"/>
                    <a:pt x="194310" y="335703"/>
                    <a:pt x="160020" y="336338"/>
                  </a:cubicBezTo>
                  <a:close/>
                  <a:moveTo>
                    <a:pt x="153035" y="363008"/>
                  </a:moveTo>
                  <a:cubicBezTo>
                    <a:pt x="160020" y="361103"/>
                    <a:pt x="163830" y="354118"/>
                    <a:pt x="167639" y="365548"/>
                  </a:cubicBezTo>
                  <a:cubicBezTo>
                    <a:pt x="161289" y="366183"/>
                    <a:pt x="155575" y="370628"/>
                    <a:pt x="153035" y="363008"/>
                  </a:cubicBezTo>
                  <a:close/>
                  <a:moveTo>
                    <a:pt x="235585" y="262678"/>
                  </a:moveTo>
                  <a:cubicBezTo>
                    <a:pt x="268605" y="265218"/>
                    <a:pt x="281305" y="215053"/>
                    <a:pt x="240030" y="211243"/>
                  </a:cubicBezTo>
                  <a:cubicBezTo>
                    <a:pt x="203200" y="206798"/>
                    <a:pt x="203835" y="257598"/>
                    <a:pt x="235585" y="262678"/>
                  </a:cubicBezTo>
                  <a:close/>
                  <a:moveTo>
                    <a:pt x="248285" y="235373"/>
                  </a:moveTo>
                  <a:cubicBezTo>
                    <a:pt x="242570" y="240453"/>
                    <a:pt x="237489" y="246803"/>
                    <a:pt x="232410" y="238548"/>
                  </a:cubicBezTo>
                  <a:cubicBezTo>
                    <a:pt x="231139" y="228388"/>
                    <a:pt x="240664" y="230293"/>
                    <a:pt x="248285" y="235373"/>
                  </a:cubicBezTo>
                  <a:close/>
                  <a:moveTo>
                    <a:pt x="224155" y="133138"/>
                  </a:moveTo>
                  <a:cubicBezTo>
                    <a:pt x="224789" y="115993"/>
                    <a:pt x="196214" y="108373"/>
                    <a:pt x="193675" y="129328"/>
                  </a:cubicBezTo>
                  <a:cubicBezTo>
                    <a:pt x="190500" y="154093"/>
                    <a:pt x="222250" y="155998"/>
                    <a:pt x="224155" y="1331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95" name="Google Shape;595;p11"/>
            <p:cNvSpPr/>
            <p:nvPr/>
          </p:nvSpPr>
          <p:spPr>
            <a:xfrm>
              <a:off x="3572521" y="981550"/>
              <a:ext cx="255529" cy="288428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96" name="Google Shape;596;p11"/>
            <p:cNvSpPr/>
            <p:nvPr/>
          </p:nvSpPr>
          <p:spPr>
            <a:xfrm rot="1800079">
              <a:off x="8229930" y="1002016"/>
              <a:ext cx="198020" cy="248076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97" name="Google Shape;597;p11"/>
            <p:cNvSpPr/>
            <p:nvPr/>
          </p:nvSpPr>
          <p:spPr>
            <a:xfrm>
              <a:off x="3943429" y="927518"/>
              <a:ext cx="163399" cy="257295"/>
            </a:xfrm>
            <a:custGeom>
              <a:avLst/>
              <a:gdLst/>
              <a:ahLst/>
              <a:cxnLst/>
              <a:rect l="l" t="t" r="r" b="b"/>
              <a:pathLst>
                <a:path w="336906" h="530506" extrusionOk="0">
                  <a:moveTo>
                    <a:pt x="136525" y="96168"/>
                  </a:moveTo>
                  <a:cubicBezTo>
                    <a:pt x="113030" y="223803"/>
                    <a:pt x="24130" y="329848"/>
                    <a:pt x="0" y="458118"/>
                  </a:cubicBezTo>
                  <a:cubicBezTo>
                    <a:pt x="60960" y="713388"/>
                    <a:pt x="264795" y="217453"/>
                    <a:pt x="278765" y="141253"/>
                  </a:cubicBezTo>
                  <a:cubicBezTo>
                    <a:pt x="291465" y="75213"/>
                    <a:pt x="152400" y="18698"/>
                    <a:pt x="136525" y="96168"/>
                  </a:cubicBezTo>
                  <a:close/>
                  <a:moveTo>
                    <a:pt x="69850" y="504473"/>
                  </a:moveTo>
                  <a:cubicBezTo>
                    <a:pt x="-16510" y="531778"/>
                    <a:pt x="43815" y="378743"/>
                    <a:pt x="63500" y="342548"/>
                  </a:cubicBezTo>
                  <a:cubicBezTo>
                    <a:pt x="111760" y="336833"/>
                    <a:pt x="138430" y="339373"/>
                    <a:pt x="164465" y="352073"/>
                  </a:cubicBezTo>
                  <a:cubicBezTo>
                    <a:pt x="137795" y="404778"/>
                    <a:pt x="107315" y="458753"/>
                    <a:pt x="69850" y="504473"/>
                  </a:cubicBezTo>
                  <a:close/>
                  <a:moveTo>
                    <a:pt x="182245" y="318418"/>
                  </a:moveTo>
                  <a:cubicBezTo>
                    <a:pt x="149860" y="327308"/>
                    <a:pt x="116205" y="321593"/>
                    <a:pt x="80645" y="319053"/>
                  </a:cubicBezTo>
                  <a:cubicBezTo>
                    <a:pt x="100330" y="253013"/>
                    <a:pt x="133350" y="192053"/>
                    <a:pt x="159385" y="127918"/>
                  </a:cubicBezTo>
                  <a:cubicBezTo>
                    <a:pt x="189230" y="139348"/>
                    <a:pt x="217170" y="150143"/>
                    <a:pt x="245110" y="161573"/>
                  </a:cubicBezTo>
                  <a:cubicBezTo>
                    <a:pt x="244475" y="190148"/>
                    <a:pt x="216535" y="259998"/>
                    <a:pt x="182245" y="318418"/>
                  </a:cubicBezTo>
                  <a:close/>
                  <a:moveTo>
                    <a:pt x="248285" y="134268"/>
                  </a:moveTo>
                  <a:cubicBezTo>
                    <a:pt x="222885" y="140618"/>
                    <a:pt x="121920" y="93628"/>
                    <a:pt x="187960" y="80928"/>
                  </a:cubicBezTo>
                  <a:cubicBezTo>
                    <a:pt x="208915" y="83468"/>
                    <a:pt x="281940" y="105693"/>
                    <a:pt x="248285" y="134268"/>
                  </a:cubicBezTo>
                  <a:close/>
                  <a:moveTo>
                    <a:pt x="295275" y="283"/>
                  </a:moveTo>
                  <a:cubicBezTo>
                    <a:pt x="224155" y="-6067"/>
                    <a:pt x="259715" y="96803"/>
                    <a:pt x="311785" y="73308"/>
                  </a:cubicBezTo>
                  <a:cubicBezTo>
                    <a:pt x="353695" y="53623"/>
                    <a:pt x="339725" y="-1622"/>
                    <a:pt x="295275" y="283"/>
                  </a:cubicBezTo>
                  <a:close/>
                  <a:moveTo>
                    <a:pt x="274320" y="30763"/>
                  </a:moveTo>
                  <a:cubicBezTo>
                    <a:pt x="290830" y="26318"/>
                    <a:pt x="303530" y="14253"/>
                    <a:pt x="317500" y="26318"/>
                  </a:cubicBezTo>
                  <a:cubicBezTo>
                    <a:pt x="329565" y="56163"/>
                    <a:pt x="273685" y="75848"/>
                    <a:pt x="274320" y="30763"/>
                  </a:cubicBezTo>
                  <a:close/>
                  <a:moveTo>
                    <a:pt x="210820" y="187608"/>
                  </a:moveTo>
                  <a:cubicBezTo>
                    <a:pt x="212090" y="151413"/>
                    <a:pt x="158115" y="146333"/>
                    <a:pt x="156210" y="186338"/>
                  </a:cubicBezTo>
                  <a:cubicBezTo>
                    <a:pt x="155575" y="216183"/>
                    <a:pt x="209550" y="217453"/>
                    <a:pt x="210820" y="187608"/>
                  </a:cubicBezTo>
                  <a:close/>
                  <a:moveTo>
                    <a:pt x="187960" y="180623"/>
                  </a:moveTo>
                  <a:cubicBezTo>
                    <a:pt x="193040" y="185068"/>
                    <a:pt x="189230" y="186973"/>
                    <a:pt x="186055" y="190783"/>
                  </a:cubicBezTo>
                  <a:cubicBezTo>
                    <a:pt x="179705" y="185068"/>
                    <a:pt x="183515" y="184433"/>
                    <a:pt x="187960" y="180623"/>
                  </a:cubicBezTo>
                  <a:close/>
                  <a:moveTo>
                    <a:pt x="167005" y="229518"/>
                  </a:moveTo>
                  <a:cubicBezTo>
                    <a:pt x="139700" y="230153"/>
                    <a:pt x="128270" y="275873"/>
                    <a:pt x="164465" y="276508"/>
                  </a:cubicBezTo>
                  <a:cubicBezTo>
                    <a:pt x="196215" y="277143"/>
                    <a:pt x="193675" y="232058"/>
                    <a:pt x="167005" y="22951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98" name="Google Shape;598;p11"/>
            <p:cNvSpPr/>
            <p:nvPr/>
          </p:nvSpPr>
          <p:spPr>
            <a:xfrm>
              <a:off x="4038156" y="505004"/>
              <a:ext cx="340006" cy="361563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99" name="Google Shape;599;p11"/>
            <p:cNvSpPr/>
            <p:nvPr/>
          </p:nvSpPr>
          <p:spPr>
            <a:xfrm>
              <a:off x="2854633" y="688547"/>
              <a:ext cx="416637" cy="259709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00" name="Google Shape;600;p11"/>
            <p:cNvSpPr/>
            <p:nvPr/>
          </p:nvSpPr>
          <p:spPr>
            <a:xfrm rot="-1252057">
              <a:off x="6497159" y="534061"/>
              <a:ext cx="204722" cy="302187"/>
            </a:xfrm>
            <a:custGeom>
              <a:avLst/>
              <a:gdLst/>
              <a:ahLst/>
              <a:cxnLst/>
              <a:rect l="l" t="t" r="r" b="b"/>
              <a:pathLst>
                <a:path w="422747" h="624012" extrusionOk="0">
                  <a:moveTo>
                    <a:pt x="410845" y="259621"/>
                  </a:moveTo>
                  <a:cubicBezTo>
                    <a:pt x="398145" y="183421"/>
                    <a:pt x="422275" y="81821"/>
                    <a:pt x="377825" y="18321"/>
                  </a:cubicBezTo>
                  <a:cubicBezTo>
                    <a:pt x="294640" y="-22319"/>
                    <a:pt x="191770" y="15781"/>
                    <a:pt x="103505" y="26576"/>
                  </a:cubicBezTo>
                  <a:cubicBezTo>
                    <a:pt x="76836" y="36101"/>
                    <a:pt x="38100" y="32291"/>
                    <a:pt x="17780" y="51976"/>
                  </a:cubicBezTo>
                  <a:cubicBezTo>
                    <a:pt x="17145" y="62771"/>
                    <a:pt x="5715" y="62771"/>
                    <a:pt x="0" y="72931"/>
                  </a:cubicBezTo>
                  <a:cubicBezTo>
                    <a:pt x="19686" y="229776"/>
                    <a:pt x="7620" y="389161"/>
                    <a:pt x="13970" y="547276"/>
                  </a:cubicBezTo>
                  <a:cubicBezTo>
                    <a:pt x="-6350" y="657766"/>
                    <a:pt x="162561" y="615856"/>
                    <a:pt x="227330" y="617761"/>
                  </a:cubicBezTo>
                  <a:cubicBezTo>
                    <a:pt x="270511" y="592361"/>
                    <a:pt x="426086" y="628556"/>
                    <a:pt x="422275" y="570771"/>
                  </a:cubicBezTo>
                  <a:cubicBezTo>
                    <a:pt x="424815" y="467266"/>
                    <a:pt x="416561" y="363126"/>
                    <a:pt x="410845" y="259621"/>
                  </a:cubicBezTo>
                  <a:close/>
                  <a:moveTo>
                    <a:pt x="353061" y="579026"/>
                  </a:moveTo>
                  <a:cubicBezTo>
                    <a:pt x="288925" y="577121"/>
                    <a:pt x="60961" y="637446"/>
                    <a:pt x="38736" y="575851"/>
                  </a:cubicBezTo>
                  <a:cubicBezTo>
                    <a:pt x="143511" y="579026"/>
                    <a:pt x="248286" y="572676"/>
                    <a:pt x="353061" y="574581"/>
                  </a:cubicBezTo>
                  <a:cubicBezTo>
                    <a:pt x="353061" y="575851"/>
                    <a:pt x="353061" y="577121"/>
                    <a:pt x="353061" y="579026"/>
                  </a:cubicBezTo>
                  <a:close/>
                  <a:moveTo>
                    <a:pt x="361315" y="547911"/>
                  </a:moveTo>
                  <a:cubicBezTo>
                    <a:pt x="252095" y="555531"/>
                    <a:pt x="144145" y="561881"/>
                    <a:pt x="35561" y="551086"/>
                  </a:cubicBezTo>
                  <a:cubicBezTo>
                    <a:pt x="39370" y="392971"/>
                    <a:pt x="33020" y="236761"/>
                    <a:pt x="27305" y="79281"/>
                  </a:cubicBezTo>
                  <a:cubicBezTo>
                    <a:pt x="112395" y="27846"/>
                    <a:pt x="231775" y="25941"/>
                    <a:pt x="329565" y="25941"/>
                  </a:cubicBezTo>
                  <a:cubicBezTo>
                    <a:pt x="369570" y="197391"/>
                    <a:pt x="365761" y="373286"/>
                    <a:pt x="361315" y="547911"/>
                  </a:cubicBezTo>
                  <a:close/>
                  <a:moveTo>
                    <a:pt x="377190" y="141511"/>
                  </a:moveTo>
                  <a:cubicBezTo>
                    <a:pt x="360045" y="110396"/>
                    <a:pt x="364490" y="76106"/>
                    <a:pt x="356870" y="41816"/>
                  </a:cubicBezTo>
                  <a:cubicBezTo>
                    <a:pt x="381000" y="13241"/>
                    <a:pt x="381000" y="121826"/>
                    <a:pt x="377190" y="141511"/>
                  </a:cubicBezTo>
                  <a:close/>
                  <a:moveTo>
                    <a:pt x="397511" y="544736"/>
                  </a:moveTo>
                  <a:cubicBezTo>
                    <a:pt x="372745" y="497746"/>
                    <a:pt x="394336" y="431071"/>
                    <a:pt x="387350" y="376461"/>
                  </a:cubicBezTo>
                  <a:cubicBezTo>
                    <a:pt x="401955" y="370746"/>
                    <a:pt x="402590" y="530766"/>
                    <a:pt x="397511" y="544736"/>
                  </a:cubicBezTo>
                  <a:close/>
                  <a:moveTo>
                    <a:pt x="302895" y="182786"/>
                  </a:moveTo>
                  <a:cubicBezTo>
                    <a:pt x="313690" y="183421"/>
                    <a:pt x="331470" y="173896"/>
                    <a:pt x="320675" y="162466"/>
                  </a:cubicBezTo>
                  <a:cubicBezTo>
                    <a:pt x="297180" y="138336"/>
                    <a:pt x="309880" y="104046"/>
                    <a:pt x="300355" y="74836"/>
                  </a:cubicBezTo>
                  <a:cubicBezTo>
                    <a:pt x="307340" y="35466"/>
                    <a:pt x="90170" y="76741"/>
                    <a:pt x="59690" y="81821"/>
                  </a:cubicBezTo>
                  <a:cubicBezTo>
                    <a:pt x="48261" y="119921"/>
                    <a:pt x="77470" y="152941"/>
                    <a:pt x="62865" y="194851"/>
                  </a:cubicBezTo>
                  <a:cubicBezTo>
                    <a:pt x="148590" y="206916"/>
                    <a:pt x="211455" y="177071"/>
                    <a:pt x="302895" y="182786"/>
                  </a:cubicBezTo>
                  <a:close/>
                  <a:moveTo>
                    <a:pt x="282575" y="83091"/>
                  </a:moveTo>
                  <a:cubicBezTo>
                    <a:pt x="292100" y="105316"/>
                    <a:pt x="287655" y="127541"/>
                    <a:pt x="290830" y="149131"/>
                  </a:cubicBezTo>
                  <a:cubicBezTo>
                    <a:pt x="227965" y="172626"/>
                    <a:pt x="154940" y="172626"/>
                    <a:pt x="87630" y="174531"/>
                  </a:cubicBezTo>
                  <a:cubicBezTo>
                    <a:pt x="75565" y="151671"/>
                    <a:pt x="83820" y="128176"/>
                    <a:pt x="72390" y="104046"/>
                  </a:cubicBezTo>
                  <a:cubicBezTo>
                    <a:pt x="140970" y="86266"/>
                    <a:pt x="212725" y="81821"/>
                    <a:pt x="282575" y="83091"/>
                  </a:cubicBezTo>
                  <a:close/>
                  <a:moveTo>
                    <a:pt x="274955" y="383446"/>
                  </a:moveTo>
                  <a:cubicBezTo>
                    <a:pt x="257811" y="411386"/>
                    <a:pt x="281305" y="441866"/>
                    <a:pt x="268605" y="477426"/>
                  </a:cubicBezTo>
                  <a:cubicBezTo>
                    <a:pt x="244475" y="452026"/>
                    <a:pt x="215900" y="479331"/>
                    <a:pt x="189865" y="461551"/>
                  </a:cubicBezTo>
                  <a:cubicBezTo>
                    <a:pt x="175261" y="454566"/>
                    <a:pt x="163195" y="458376"/>
                    <a:pt x="153036" y="471076"/>
                  </a:cubicBezTo>
                  <a:cubicBezTo>
                    <a:pt x="159386" y="509176"/>
                    <a:pt x="156845" y="525686"/>
                    <a:pt x="204470" y="518066"/>
                  </a:cubicBezTo>
                  <a:cubicBezTo>
                    <a:pt x="208280" y="509811"/>
                    <a:pt x="212725" y="500921"/>
                    <a:pt x="218440" y="490761"/>
                  </a:cubicBezTo>
                  <a:cubicBezTo>
                    <a:pt x="223520" y="501556"/>
                    <a:pt x="227330" y="510446"/>
                    <a:pt x="232411" y="521241"/>
                  </a:cubicBezTo>
                  <a:cubicBezTo>
                    <a:pt x="243840" y="517431"/>
                    <a:pt x="253365" y="513621"/>
                    <a:pt x="263525" y="510446"/>
                  </a:cubicBezTo>
                  <a:cubicBezTo>
                    <a:pt x="290195" y="526321"/>
                    <a:pt x="290195" y="526321"/>
                    <a:pt x="328295" y="509811"/>
                  </a:cubicBezTo>
                  <a:cubicBezTo>
                    <a:pt x="327661" y="468536"/>
                    <a:pt x="347345" y="349791"/>
                    <a:pt x="274955" y="383446"/>
                  </a:cubicBezTo>
                  <a:close/>
                  <a:moveTo>
                    <a:pt x="193040" y="500921"/>
                  </a:moveTo>
                  <a:cubicBezTo>
                    <a:pt x="177800" y="500921"/>
                    <a:pt x="173990" y="498381"/>
                    <a:pt x="173355" y="489491"/>
                  </a:cubicBezTo>
                  <a:cubicBezTo>
                    <a:pt x="176530" y="469806"/>
                    <a:pt x="203836" y="475521"/>
                    <a:pt x="193040" y="500921"/>
                  </a:cubicBezTo>
                  <a:close/>
                  <a:moveTo>
                    <a:pt x="309245" y="497111"/>
                  </a:moveTo>
                  <a:cubicBezTo>
                    <a:pt x="302261" y="498381"/>
                    <a:pt x="296545" y="499016"/>
                    <a:pt x="290830" y="499651"/>
                  </a:cubicBezTo>
                  <a:cubicBezTo>
                    <a:pt x="267970" y="379636"/>
                    <a:pt x="323215" y="357411"/>
                    <a:pt x="309245" y="497111"/>
                  </a:cubicBezTo>
                  <a:close/>
                  <a:moveTo>
                    <a:pt x="296545" y="210091"/>
                  </a:moveTo>
                  <a:cubicBezTo>
                    <a:pt x="233680" y="208186"/>
                    <a:pt x="267970" y="301531"/>
                    <a:pt x="319405" y="275496"/>
                  </a:cubicBezTo>
                  <a:cubicBezTo>
                    <a:pt x="336550" y="264066"/>
                    <a:pt x="332740" y="203741"/>
                    <a:pt x="296545" y="210091"/>
                  </a:cubicBezTo>
                  <a:close/>
                  <a:moveTo>
                    <a:pt x="297815" y="259621"/>
                  </a:moveTo>
                  <a:cubicBezTo>
                    <a:pt x="281940" y="260891"/>
                    <a:pt x="273050" y="230411"/>
                    <a:pt x="294640" y="229141"/>
                  </a:cubicBezTo>
                  <a:cubicBezTo>
                    <a:pt x="314961" y="225331"/>
                    <a:pt x="313690" y="259621"/>
                    <a:pt x="297815" y="259621"/>
                  </a:cubicBezTo>
                  <a:close/>
                  <a:moveTo>
                    <a:pt x="244475" y="359316"/>
                  </a:moveTo>
                  <a:cubicBezTo>
                    <a:pt x="244475" y="342171"/>
                    <a:pt x="245111" y="327566"/>
                    <a:pt x="244475" y="312961"/>
                  </a:cubicBezTo>
                  <a:cubicBezTo>
                    <a:pt x="243205" y="288196"/>
                    <a:pt x="198120" y="286926"/>
                    <a:pt x="201930" y="315501"/>
                  </a:cubicBezTo>
                  <a:cubicBezTo>
                    <a:pt x="203836" y="344076"/>
                    <a:pt x="207645" y="372651"/>
                    <a:pt x="244475" y="359316"/>
                  </a:cubicBezTo>
                  <a:close/>
                  <a:moveTo>
                    <a:pt x="89536" y="305976"/>
                  </a:moveTo>
                  <a:cubicBezTo>
                    <a:pt x="83186" y="326296"/>
                    <a:pt x="95886" y="344711"/>
                    <a:pt x="95250" y="365666"/>
                  </a:cubicBezTo>
                  <a:cubicBezTo>
                    <a:pt x="164465" y="385986"/>
                    <a:pt x="142240" y="276131"/>
                    <a:pt x="89536" y="305976"/>
                  </a:cubicBezTo>
                  <a:close/>
                  <a:moveTo>
                    <a:pt x="111125" y="321851"/>
                  </a:moveTo>
                  <a:cubicBezTo>
                    <a:pt x="123190" y="324391"/>
                    <a:pt x="117475" y="335186"/>
                    <a:pt x="118745" y="345346"/>
                  </a:cubicBezTo>
                  <a:cubicBezTo>
                    <a:pt x="105411" y="341536"/>
                    <a:pt x="100965" y="326931"/>
                    <a:pt x="111125" y="321851"/>
                  </a:cubicBezTo>
                  <a:close/>
                  <a:moveTo>
                    <a:pt x="136525" y="446946"/>
                  </a:moveTo>
                  <a:cubicBezTo>
                    <a:pt x="143511" y="375191"/>
                    <a:pt x="60961" y="365031"/>
                    <a:pt x="86995" y="447581"/>
                  </a:cubicBezTo>
                  <a:cubicBezTo>
                    <a:pt x="114300" y="460916"/>
                    <a:pt x="114300" y="460916"/>
                    <a:pt x="136525" y="446946"/>
                  </a:cubicBezTo>
                  <a:close/>
                  <a:moveTo>
                    <a:pt x="100330" y="420911"/>
                  </a:moveTo>
                  <a:cubicBezTo>
                    <a:pt x="104775" y="394876"/>
                    <a:pt x="135255" y="420276"/>
                    <a:pt x="120650" y="436151"/>
                  </a:cubicBezTo>
                  <a:cubicBezTo>
                    <a:pt x="109220" y="446946"/>
                    <a:pt x="99061" y="432976"/>
                    <a:pt x="100330" y="420911"/>
                  </a:cubicBezTo>
                  <a:close/>
                  <a:moveTo>
                    <a:pt x="195580" y="443136"/>
                  </a:moveTo>
                  <a:cubicBezTo>
                    <a:pt x="203200" y="439961"/>
                    <a:pt x="205105" y="432341"/>
                    <a:pt x="201295" y="418371"/>
                  </a:cubicBezTo>
                  <a:cubicBezTo>
                    <a:pt x="196850" y="387891"/>
                    <a:pt x="176530" y="387891"/>
                    <a:pt x="149861" y="392336"/>
                  </a:cubicBezTo>
                  <a:cubicBezTo>
                    <a:pt x="140336" y="422181"/>
                    <a:pt x="160655" y="461551"/>
                    <a:pt x="195580" y="443136"/>
                  </a:cubicBezTo>
                  <a:close/>
                  <a:moveTo>
                    <a:pt x="167640" y="418371"/>
                  </a:moveTo>
                  <a:cubicBezTo>
                    <a:pt x="172086" y="406306"/>
                    <a:pt x="187961" y="408846"/>
                    <a:pt x="187961" y="424086"/>
                  </a:cubicBezTo>
                  <a:cubicBezTo>
                    <a:pt x="182245" y="432341"/>
                    <a:pt x="165736" y="429801"/>
                    <a:pt x="167640" y="418371"/>
                  </a:cubicBezTo>
                  <a:close/>
                  <a:moveTo>
                    <a:pt x="153670" y="298356"/>
                  </a:moveTo>
                  <a:cubicBezTo>
                    <a:pt x="156211" y="323756"/>
                    <a:pt x="149861" y="351696"/>
                    <a:pt x="179705" y="368206"/>
                  </a:cubicBezTo>
                  <a:cubicBezTo>
                    <a:pt x="205105" y="341536"/>
                    <a:pt x="201930" y="284386"/>
                    <a:pt x="153670" y="298356"/>
                  </a:cubicBezTo>
                  <a:close/>
                  <a:moveTo>
                    <a:pt x="281940" y="293276"/>
                  </a:moveTo>
                  <a:cubicBezTo>
                    <a:pt x="253365" y="305341"/>
                    <a:pt x="274955" y="359951"/>
                    <a:pt x="304165" y="356141"/>
                  </a:cubicBezTo>
                  <a:cubicBezTo>
                    <a:pt x="340995" y="335186"/>
                    <a:pt x="321311" y="295181"/>
                    <a:pt x="281940" y="293276"/>
                  </a:cubicBezTo>
                  <a:close/>
                  <a:moveTo>
                    <a:pt x="295911" y="331376"/>
                  </a:moveTo>
                  <a:cubicBezTo>
                    <a:pt x="282575" y="330741"/>
                    <a:pt x="287020" y="317406"/>
                    <a:pt x="297180" y="311691"/>
                  </a:cubicBezTo>
                  <a:cubicBezTo>
                    <a:pt x="304800" y="321216"/>
                    <a:pt x="306070" y="326931"/>
                    <a:pt x="295911" y="331376"/>
                  </a:cubicBezTo>
                  <a:close/>
                  <a:moveTo>
                    <a:pt x="123825" y="282481"/>
                  </a:moveTo>
                  <a:cubicBezTo>
                    <a:pt x="137795" y="226601"/>
                    <a:pt x="78740" y="200566"/>
                    <a:pt x="79375" y="252001"/>
                  </a:cubicBezTo>
                  <a:cubicBezTo>
                    <a:pt x="79375" y="279306"/>
                    <a:pt x="96520" y="290101"/>
                    <a:pt x="123825" y="282481"/>
                  </a:cubicBezTo>
                  <a:close/>
                  <a:moveTo>
                    <a:pt x="98425" y="248826"/>
                  </a:moveTo>
                  <a:cubicBezTo>
                    <a:pt x="99695" y="250096"/>
                    <a:pt x="100330" y="251366"/>
                    <a:pt x="101600" y="252636"/>
                  </a:cubicBezTo>
                  <a:cubicBezTo>
                    <a:pt x="100330" y="253906"/>
                    <a:pt x="99061" y="254541"/>
                    <a:pt x="97155" y="255811"/>
                  </a:cubicBezTo>
                  <a:cubicBezTo>
                    <a:pt x="94615" y="252636"/>
                    <a:pt x="97155" y="250731"/>
                    <a:pt x="98425" y="248826"/>
                  </a:cubicBezTo>
                  <a:close/>
                  <a:moveTo>
                    <a:pt x="92075" y="494571"/>
                  </a:moveTo>
                  <a:cubicBezTo>
                    <a:pt x="85090" y="528861"/>
                    <a:pt x="130811" y="542831"/>
                    <a:pt x="140336" y="509176"/>
                  </a:cubicBezTo>
                  <a:cubicBezTo>
                    <a:pt x="157480" y="470441"/>
                    <a:pt x="92075" y="442501"/>
                    <a:pt x="92075" y="494571"/>
                  </a:cubicBezTo>
                  <a:close/>
                  <a:moveTo>
                    <a:pt x="120650" y="509176"/>
                  </a:moveTo>
                  <a:cubicBezTo>
                    <a:pt x="103505" y="511081"/>
                    <a:pt x="111125" y="487586"/>
                    <a:pt x="123190" y="483141"/>
                  </a:cubicBezTo>
                  <a:cubicBezTo>
                    <a:pt x="133986" y="490126"/>
                    <a:pt x="130811" y="503461"/>
                    <a:pt x="120650" y="509176"/>
                  </a:cubicBezTo>
                  <a:close/>
                  <a:moveTo>
                    <a:pt x="202565" y="236126"/>
                  </a:moveTo>
                  <a:cubicBezTo>
                    <a:pt x="179070" y="285656"/>
                    <a:pt x="231140" y="297721"/>
                    <a:pt x="239395" y="257716"/>
                  </a:cubicBezTo>
                  <a:cubicBezTo>
                    <a:pt x="245111" y="238666"/>
                    <a:pt x="234315" y="207551"/>
                    <a:pt x="211455" y="216441"/>
                  </a:cubicBezTo>
                  <a:cubicBezTo>
                    <a:pt x="207011" y="231046"/>
                    <a:pt x="232411" y="231046"/>
                    <a:pt x="218440" y="250731"/>
                  </a:cubicBezTo>
                  <a:cubicBezTo>
                    <a:pt x="213995" y="245651"/>
                    <a:pt x="210186" y="242476"/>
                    <a:pt x="202565" y="236126"/>
                  </a:cubicBezTo>
                  <a:close/>
                  <a:moveTo>
                    <a:pt x="168911" y="271686"/>
                  </a:moveTo>
                  <a:cubicBezTo>
                    <a:pt x="217805" y="236126"/>
                    <a:pt x="125730" y="175801"/>
                    <a:pt x="143511" y="248826"/>
                  </a:cubicBezTo>
                  <a:cubicBezTo>
                    <a:pt x="134620" y="267241"/>
                    <a:pt x="151765" y="288831"/>
                    <a:pt x="168911" y="271686"/>
                  </a:cubicBezTo>
                  <a:close/>
                  <a:moveTo>
                    <a:pt x="161925" y="243111"/>
                  </a:moveTo>
                  <a:cubicBezTo>
                    <a:pt x="161290" y="244381"/>
                    <a:pt x="161290" y="245016"/>
                    <a:pt x="160655" y="246921"/>
                  </a:cubicBezTo>
                  <a:cubicBezTo>
                    <a:pt x="159386" y="243746"/>
                    <a:pt x="158750" y="243111"/>
                    <a:pt x="161925" y="243111"/>
                  </a:cubicBezTo>
                  <a:close/>
                  <a:moveTo>
                    <a:pt x="238125" y="450121"/>
                  </a:moveTo>
                  <a:cubicBezTo>
                    <a:pt x="280036" y="441866"/>
                    <a:pt x="257811" y="388526"/>
                    <a:pt x="221615" y="387256"/>
                  </a:cubicBezTo>
                  <a:cubicBezTo>
                    <a:pt x="212725" y="409481"/>
                    <a:pt x="210820" y="448216"/>
                    <a:pt x="238125" y="450121"/>
                  </a:cubicBezTo>
                  <a:close/>
                  <a:moveTo>
                    <a:pt x="241936" y="415831"/>
                  </a:moveTo>
                  <a:cubicBezTo>
                    <a:pt x="243840" y="417736"/>
                    <a:pt x="245745" y="419641"/>
                    <a:pt x="248920" y="422816"/>
                  </a:cubicBezTo>
                  <a:cubicBezTo>
                    <a:pt x="245111" y="425991"/>
                    <a:pt x="241936" y="427896"/>
                    <a:pt x="239395" y="429801"/>
                  </a:cubicBezTo>
                  <a:cubicBezTo>
                    <a:pt x="235586" y="424086"/>
                    <a:pt x="235586" y="420276"/>
                    <a:pt x="241936" y="415831"/>
                  </a:cubicBezTo>
                  <a:close/>
                  <a:moveTo>
                    <a:pt x="272415" y="107856"/>
                  </a:moveTo>
                  <a:cubicBezTo>
                    <a:pt x="263525" y="83091"/>
                    <a:pt x="234315" y="98966"/>
                    <a:pt x="234950" y="120556"/>
                  </a:cubicBezTo>
                  <a:cubicBezTo>
                    <a:pt x="233045" y="161196"/>
                    <a:pt x="292736" y="142781"/>
                    <a:pt x="272415" y="10785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01" name="Google Shape;601;p11"/>
            <p:cNvSpPr/>
            <p:nvPr/>
          </p:nvSpPr>
          <p:spPr>
            <a:xfrm>
              <a:off x="2537776" y="539860"/>
              <a:ext cx="230803" cy="290180"/>
            </a:xfrm>
            <a:custGeom>
              <a:avLst/>
              <a:gdLst/>
              <a:ahLst/>
              <a:cxnLst/>
              <a:rect l="l" t="t" r="r" b="b"/>
              <a:pathLst>
                <a:path w="556153" h="699230" extrusionOk="0">
                  <a:moveTo>
                    <a:pt x="410424" y="391256"/>
                  </a:moveTo>
                  <a:cubicBezTo>
                    <a:pt x="574889" y="156941"/>
                    <a:pt x="291679" y="-137064"/>
                    <a:pt x="71334" y="70581"/>
                  </a:cubicBezTo>
                  <a:cubicBezTo>
                    <a:pt x="-104561" y="236316"/>
                    <a:pt x="73239" y="511271"/>
                    <a:pt x="296759" y="455391"/>
                  </a:cubicBezTo>
                  <a:cubicBezTo>
                    <a:pt x="352639" y="534131"/>
                    <a:pt x="400899" y="617316"/>
                    <a:pt x="452969" y="699231"/>
                  </a:cubicBezTo>
                  <a:cubicBezTo>
                    <a:pt x="687919" y="695421"/>
                    <a:pt x="454239" y="483331"/>
                    <a:pt x="410424" y="391256"/>
                  </a:cubicBezTo>
                  <a:close/>
                  <a:moveTo>
                    <a:pt x="33234" y="166466"/>
                  </a:moveTo>
                  <a:cubicBezTo>
                    <a:pt x="120864" y="-48164"/>
                    <a:pt x="449794" y="-11334"/>
                    <a:pt x="437094" y="238856"/>
                  </a:cubicBezTo>
                  <a:cubicBezTo>
                    <a:pt x="427569" y="553181"/>
                    <a:pt x="-57571" y="469996"/>
                    <a:pt x="33234" y="166466"/>
                  </a:cubicBezTo>
                  <a:close/>
                  <a:moveTo>
                    <a:pt x="440904" y="631286"/>
                  </a:moveTo>
                  <a:cubicBezTo>
                    <a:pt x="404074" y="569056"/>
                    <a:pt x="351369" y="511271"/>
                    <a:pt x="325969" y="443961"/>
                  </a:cubicBezTo>
                  <a:cubicBezTo>
                    <a:pt x="345654" y="433166"/>
                    <a:pt x="365974" y="422371"/>
                    <a:pt x="389469" y="410306"/>
                  </a:cubicBezTo>
                  <a:cubicBezTo>
                    <a:pt x="429474" y="468091"/>
                    <a:pt x="590129" y="620491"/>
                    <a:pt x="440904" y="631286"/>
                  </a:cubicBezTo>
                  <a:close/>
                  <a:moveTo>
                    <a:pt x="459954" y="661131"/>
                  </a:moveTo>
                  <a:cubicBezTo>
                    <a:pt x="480909" y="647796"/>
                    <a:pt x="502499" y="634461"/>
                    <a:pt x="523454" y="620491"/>
                  </a:cubicBezTo>
                  <a:cubicBezTo>
                    <a:pt x="559649" y="647161"/>
                    <a:pt x="464399" y="711931"/>
                    <a:pt x="459954" y="661131"/>
                  </a:cubicBezTo>
                  <a:close/>
                  <a:moveTo>
                    <a:pt x="233259" y="64231"/>
                  </a:moveTo>
                  <a:cubicBezTo>
                    <a:pt x="-27726" y="91536"/>
                    <a:pt x="43394" y="449676"/>
                    <a:pt x="284694" y="393161"/>
                  </a:cubicBezTo>
                  <a:cubicBezTo>
                    <a:pt x="475194" y="323311"/>
                    <a:pt x="433284" y="80106"/>
                    <a:pt x="233259" y="64231"/>
                  </a:cubicBezTo>
                  <a:close/>
                  <a:moveTo>
                    <a:pt x="242784" y="379826"/>
                  </a:moveTo>
                  <a:cubicBezTo>
                    <a:pt x="26249" y="375381"/>
                    <a:pt x="54824" y="54071"/>
                    <a:pt x="264374" y="97251"/>
                  </a:cubicBezTo>
                  <a:cubicBezTo>
                    <a:pt x="449159" y="111221"/>
                    <a:pt x="402804" y="363316"/>
                    <a:pt x="242784" y="379826"/>
                  </a:cubicBezTo>
                  <a:close/>
                  <a:moveTo>
                    <a:pt x="225639" y="156306"/>
                  </a:moveTo>
                  <a:cubicBezTo>
                    <a:pt x="252944" y="146146"/>
                    <a:pt x="271359" y="166466"/>
                    <a:pt x="297394" y="166466"/>
                  </a:cubicBezTo>
                  <a:cubicBezTo>
                    <a:pt x="308824" y="120111"/>
                    <a:pt x="169759" y="120111"/>
                    <a:pt x="225639" y="15630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02" name="Google Shape;602;p11"/>
            <p:cNvSpPr/>
            <p:nvPr/>
          </p:nvSpPr>
          <p:spPr>
            <a:xfrm>
              <a:off x="5713194" y="743996"/>
              <a:ext cx="256984" cy="24403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03" name="Google Shape;603;p11"/>
            <p:cNvSpPr/>
            <p:nvPr/>
          </p:nvSpPr>
          <p:spPr>
            <a:xfrm>
              <a:off x="2507283" y="945803"/>
              <a:ext cx="99390" cy="211075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04" name="Google Shape;604;p11"/>
            <p:cNvSpPr/>
            <p:nvPr/>
          </p:nvSpPr>
          <p:spPr>
            <a:xfrm>
              <a:off x="8045390" y="829868"/>
              <a:ext cx="135793" cy="114511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05" name="Google Shape;605;p11"/>
            <p:cNvSpPr/>
            <p:nvPr/>
          </p:nvSpPr>
          <p:spPr>
            <a:xfrm>
              <a:off x="5019180" y="1018026"/>
              <a:ext cx="99190" cy="9853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06" name="Google Shape;606;p11"/>
            <p:cNvSpPr/>
            <p:nvPr/>
          </p:nvSpPr>
          <p:spPr>
            <a:xfrm rot="9301126">
              <a:off x="6297718" y="732778"/>
              <a:ext cx="123698" cy="266216"/>
            </a:xfrm>
            <a:custGeom>
              <a:avLst/>
              <a:gdLst/>
              <a:ahLst/>
              <a:cxnLst/>
              <a:rect l="l" t="t" r="r" b="b"/>
              <a:pathLst>
                <a:path w="254831" h="548433" extrusionOk="0">
                  <a:moveTo>
                    <a:pt x="1225" y="243944"/>
                  </a:moveTo>
                  <a:cubicBezTo>
                    <a:pt x="-2584" y="153774"/>
                    <a:pt x="42500" y="76304"/>
                    <a:pt x="97110" y="7724"/>
                  </a:cubicBezTo>
                  <a:cubicBezTo>
                    <a:pt x="171406" y="-39901"/>
                    <a:pt x="226016" y="146154"/>
                    <a:pt x="245700" y="198859"/>
                  </a:cubicBezTo>
                  <a:cubicBezTo>
                    <a:pt x="276816" y="301729"/>
                    <a:pt x="217125" y="404599"/>
                    <a:pt x="233000" y="508104"/>
                  </a:cubicBezTo>
                  <a:cubicBezTo>
                    <a:pt x="238716" y="550014"/>
                    <a:pt x="205696" y="569064"/>
                    <a:pt x="201250" y="516359"/>
                  </a:cubicBezTo>
                  <a:cubicBezTo>
                    <a:pt x="164421" y="394439"/>
                    <a:pt x="-16554" y="432539"/>
                    <a:pt x="1225" y="243944"/>
                  </a:cubicBezTo>
                  <a:close/>
                  <a:moveTo>
                    <a:pt x="114891" y="236959"/>
                  </a:moveTo>
                  <a:cubicBezTo>
                    <a:pt x="103460" y="228704"/>
                    <a:pt x="21546" y="208384"/>
                    <a:pt x="57741" y="193144"/>
                  </a:cubicBezTo>
                  <a:cubicBezTo>
                    <a:pt x="78060" y="196954"/>
                    <a:pt x="88856" y="214734"/>
                    <a:pt x="111081" y="216639"/>
                  </a:cubicBezTo>
                  <a:cubicBezTo>
                    <a:pt x="108541" y="178539"/>
                    <a:pt x="97110" y="143614"/>
                    <a:pt x="105366" y="106784"/>
                  </a:cubicBezTo>
                  <a:cubicBezTo>
                    <a:pt x="111081" y="107419"/>
                    <a:pt x="116160" y="108054"/>
                    <a:pt x="120606" y="108054"/>
                  </a:cubicBezTo>
                  <a:cubicBezTo>
                    <a:pt x="123781" y="120754"/>
                    <a:pt x="126321" y="131549"/>
                    <a:pt x="129496" y="144249"/>
                  </a:cubicBezTo>
                  <a:cubicBezTo>
                    <a:pt x="182200" y="111229"/>
                    <a:pt x="146641" y="163934"/>
                    <a:pt x="130766" y="183619"/>
                  </a:cubicBezTo>
                  <a:cubicBezTo>
                    <a:pt x="135210" y="210924"/>
                    <a:pt x="135846" y="238229"/>
                    <a:pt x="149181" y="265534"/>
                  </a:cubicBezTo>
                  <a:cubicBezTo>
                    <a:pt x="163785" y="256009"/>
                    <a:pt x="167596" y="243309"/>
                    <a:pt x="186646" y="248389"/>
                  </a:cubicBezTo>
                  <a:cubicBezTo>
                    <a:pt x="175216" y="271249"/>
                    <a:pt x="149181" y="286489"/>
                    <a:pt x="154896" y="311254"/>
                  </a:cubicBezTo>
                  <a:cubicBezTo>
                    <a:pt x="171406" y="348719"/>
                    <a:pt x="172675" y="392534"/>
                    <a:pt x="204425" y="422379"/>
                  </a:cubicBezTo>
                  <a:cubicBezTo>
                    <a:pt x="252050" y="285219"/>
                    <a:pt x="233635" y="137264"/>
                    <a:pt x="136481" y="27409"/>
                  </a:cubicBezTo>
                  <a:cubicBezTo>
                    <a:pt x="86950" y="-1166"/>
                    <a:pt x="19006" y="177269"/>
                    <a:pt x="24721" y="219814"/>
                  </a:cubicBezTo>
                  <a:cubicBezTo>
                    <a:pt x="8846" y="328399"/>
                    <a:pt x="72346" y="405869"/>
                    <a:pt x="175216" y="431269"/>
                  </a:cubicBezTo>
                  <a:cubicBezTo>
                    <a:pt x="170135" y="362689"/>
                    <a:pt x="112350" y="366499"/>
                    <a:pt x="80600" y="323954"/>
                  </a:cubicBezTo>
                  <a:cubicBezTo>
                    <a:pt x="106635" y="317604"/>
                    <a:pt x="118700" y="347449"/>
                    <a:pt x="140925" y="338559"/>
                  </a:cubicBezTo>
                  <a:cubicBezTo>
                    <a:pt x="128225" y="305539"/>
                    <a:pt x="128860" y="270614"/>
                    <a:pt x="114891" y="23695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07" name="Google Shape;607;p11"/>
            <p:cNvSpPr/>
            <p:nvPr/>
          </p:nvSpPr>
          <p:spPr>
            <a:xfrm>
              <a:off x="1756780" y="575182"/>
              <a:ext cx="134585" cy="137354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08" name="Google Shape;608;p11"/>
            <p:cNvSpPr/>
            <p:nvPr/>
          </p:nvSpPr>
          <p:spPr>
            <a:xfrm>
              <a:off x="4716478" y="737980"/>
              <a:ext cx="145419" cy="160635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09" name="Google Shape;609;p11"/>
            <p:cNvSpPr/>
            <p:nvPr/>
          </p:nvSpPr>
          <p:spPr>
            <a:xfrm>
              <a:off x="1639378" y="819333"/>
              <a:ext cx="126045" cy="135687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10" name="Google Shape;610;p11"/>
            <p:cNvSpPr/>
            <p:nvPr/>
          </p:nvSpPr>
          <p:spPr>
            <a:xfrm>
              <a:off x="8172573" y="555140"/>
              <a:ext cx="115263" cy="15729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11" name="Google Shape;611;p11"/>
            <p:cNvSpPr/>
            <p:nvPr/>
          </p:nvSpPr>
          <p:spPr>
            <a:xfrm>
              <a:off x="4481735" y="547509"/>
              <a:ext cx="87093" cy="153839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12" name="Google Shape;612;p11"/>
            <p:cNvSpPr/>
            <p:nvPr/>
          </p:nvSpPr>
          <p:spPr>
            <a:xfrm>
              <a:off x="2048182" y="505004"/>
              <a:ext cx="126077" cy="173483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13" name="Google Shape;613;p11"/>
            <p:cNvSpPr/>
            <p:nvPr/>
          </p:nvSpPr>
          <p:spPr>
            <a:xfrm>
              <a:off x="126658" y="1006747"/>
              <a:ext cx="126356" cy="163706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614" name="Google Shape;614;p11"/>
            <p:cNvGrpSpPr/>
            <p:nvPr/>
          </p:nvGrpSpPr>
          <p:grpSpPr>
            <a:xfrm>
              <a:off x="7836651" y="987182"/>
              <a:ext cx="121750" cy="155749"/>
              <a:chOff x="6422295" y="3351500"/>
              <a:chExt cx="252856" cy="323399"/>
            </a:xfrm>
          </p:grpSpPr>
          <p:sp>
            <p:nvSpPr>
              <p:cNvPr id="615" name="Google Shape;615;p11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616" name="Google Shape;616;p11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617" name="Google Shape;617;p11"/>
            <p:cNvSpPr/>
            <p:nvPr/>
          </p:nvSpPr>
          <p:spPr>
            <a:xfrm>
              <a:off x="1353734" y="881315"/>
              <a:ext cx="187420" cy="190001"/>
            </a:xfrm>
            <a:custGeom>
              <a:avLst/>
              <a:gdLst/>
              <a:ahLst/>
              <a:cxnLst/>
              <a:rect l="l" t="t" r="r" b="b"/>
              <a:pathLst>
                <a:path w="386433" h="391754" extrusionOk="0">
                  <a:moveTo>
                    <a:pt x="22225" y="106004"/>
                  </a:moveTo>
                  <a:cubicBezTo>
                    <a:pt x="40640" y="82509"/>
                    <a:pt x="84455" y="92670"/>
                    <a:pt x="109855" y="76795"/>
                  </a:cubicBezTo>
                  <a:cubicBezTo>
                    <a:pt x="113030" y="58379"/>
                    <a:pt x="107315" y="43139"/>
                    <a:pt x="98425" y="27264"/>
                  </a:cubicBezTo>
                  <a:cubicBezTo>
                    <a:pt x="122555" y="8850"/>
                    <a:pt x="153035" y="-7661"/>
                    <a:pt x="182880" y="3770"/>
                  </a:cubicBezTo>
                  <a:cubicBezTo>
                    <a:pt x="186690" y="19645"/>
                    <a:pt x="190500" y="36789"/>
                    <a:pt x="194945" y="55839"/>
                  </a:cubicBezTo>
                  <a:cubicBezTo>
                    <a:pt x="226695" y="60284"/>
                    <a:pt x="256540" y="42504"/>
                    <a:pt x="287020" y="52664"/>
                  </a:cubicBezTo>
                  <a:cubicBezTo>
                    <a:pt x="300355" y="119339"/>
                    <a:pt x="327660" y="186014"/>
                    <a:pt x="373380" y="237450"/>
                  </a:cubicBezTo>
                  <a:cubicBezTo>
                    <a:pt x="386080" y="250150"/>
                    <a:pt x="388620" y="262850"/>
                    <a:pt x="384810" y="280629"/>
                  </a:cubicBezTo>
                  <a:cubicBezTo>
                    <a:pt x="356870" y="380325"/>
                    <a:pt x="198755" y="356195"/>
                    <a:pt x="115570" y="391754"/>
                  </a:cubicBezTo>
                  <a:cubicBezTo>
                    <a:pt x="31115" y="324445"/>
                    <a:pt x="4445" y="213320"/>
                    <a:pt x="0" y="108545"/>
                  </a:cubicBezTo>
                  <a:cubicBezTo>
                    <a:pt x="8890" y="107275"/>
                    <a:pt x="15875" y="106004"/>
                    <a:pt x="22860" y="105370"/>
                  </a:cubicBezTo>
                  <a:cubicBezTo>
                    <a:pt x="16510" y="199984"/>
                    <a:pt x="46990" y="300314"/>
                    <a:pt x="115570" y="368259"/>
                  </a:cubicBezTo>
                  <a:cubicBezTo>
                    <a:pt x="184150" y="354925"/>
                    <a:pt x="258445" y="348575"/>
                    <a:pt x="323215" y="320634"/>
                  </a:cubicBezTo>
                  <a:cubicBezTo>
                    <a:pt x="316865" y="290789"/>
                    <a:pt x="302895" y="271104"/>
                    <a:pt x="309245" y="243164"/>
                  </a:cubicBezTo>
                  <a:cubicBezTo>
                    <a:pt x="322580" y="243164"/>
                    <a:pt x="333375" y="243164"/>
                    <a:pt x="347980" y="243164"/>
                  </a:cubicBezTo>
                  <a:cubicBezTo>
                    <a:pt x="325755" y="189825"/>
                    <a:pt x="288290" y="147279"/>
                    <a:pt x="278765" y="88225"/>
                  </a:cubicBezTo>
                  <a:cubicBezTo>
                    <a:pt x="273685" y="48220"/>
                    <a:pt x="226695" y="69809"/>
                    <a:pt x="203835" y="81875"/>
                  </a:cubicBezTo>
                  <a:cubicBezTo>
                    <a:pt x="206375" y="93304"/>
                    <a:pt x="208280" y="102829"/>
                    <a:pt x="210185" y="112354"/>
                  </a:cubicBezTo>
                  <a:cubicBezTo>
                    <a:pt x="182245" y="123784"/>
                    <a:pt x="158115" y="145375"/>
                    <a:pt x="128270" y="132675"/>
                  </a:cubicBezTo>
                  <a:cubicBezTo>
                    <a:pt x="121285" y="63459"/>
                    <a:pt x="57150" y="126325"/>
                    <a:pt x="22225" y="106004"/>
                  </a:cubicBezTo>
                  <a:close/>
                  <a:moveTo>
                    <a:pt x="165100" y="21550"/>
                  </a:moveTo>
                  <a:cubicBezTo>
                    <a:pt x="107315" y="11389"/>
                    <a:pt x="133350" y="88225"/>
                    <a:pt x="145415" y="118070"/>
                  </a:cubicBezTo>
                  <a:cubicBezTo>
                    <a:pt x="163195" y="119975"/>
                    <a:pt x="173355" y="109814"/>
                    <a:pt x="185420" y="100289"/>
                  </a:cubicBezTo>
                  <a:cubicBezTo>
                    <a:pt x="179070" y="72984"/>
                    <a:pt x="172720" y="46314"/>
                    <a:pt x="165100" y="21550"/>
                  </a:cubicBezTo>
                  <a:close/>
                  <a:moveTo>
                    <a:pt x="327660" y="266025"/>
                  </a:moveTo>
                  <a:cubicBezTo>
                    <a:pt x="328930" y="337145"/>
                    <a:pt x="368300" y="313014"/>
                    <a:pt x="357505" y="266025"/>
                  </a:cubicBezTo>
                  <a:cubicBezTo>
                    <a:pt x="349885" y="266025"/>
                    <a:pt x="340360" y="266025"/>
                    <a:pt x="327660" y="2660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18" name="Google Shape;618;p11"/>
            <p:cNvSpPr/>
            <p:nvPr/>
          </p:nvSpPr>
          <p:spPr>
            <a:xfrm>
              <a:off x="6088369" y="586056"/>
              <a:ext cx="149720" cy="115699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619" name="Google Shape;619;p11"/>
            <p:cNvGrpSpPr/>
            <p:nvPr/>
          </p:nvGrpSpPr>
          <p:grpSpPr>
            <a:xfrm>
              <a:off x="3137402" y="1006079"/>
              <a:ext cx="129429" cy="165162"/>
              <a:chOff x="6793660" y="3322411"/>
              <a:chExt cx="268804" cy="342944"/>
            </a:xfrm>
          </p:grpSpPr>
          <p:sp>
            <p:nvSpPr>
              <p:cNvPr id="620" name="Google Shape;620;p11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621" name="Google Shape;621;p11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622" name="Google Shape;622;p11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623" name="Google Shape;623;p11"/>
            <p:cNvSpPr/>
            <p:nvPr/>
          </p:nvSpPr>
          <p:spPr>
            <a:xfrm>
              <a:off x="2776508" y="1006744"/>
              <a:ext cx="212021" cy="115156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24" name="Google Shape;624;p11"/>
            <p:cNvSpPr/>
            <p:nvPr/>
          </p:nvSpPr>
          <p:spPr>
            <a:xfrm rot="1466637">
              <a:off x="5246242" y="579297"/>
              <a:ext cx="132710" cy="129208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625" name="Google Shape;625;p11"/>
          <p:cNvSpPr txBox="1">
            <a:spLocks noGrp="1"/>
          </p:cNvSpPr>
          <p:nvPr>
            <p:ph type="sldNum" idx="12"/>
          </p:nvPr>
        </p:nvSpPr>
        <p:spPr>
          <a:xfrm>
            <a:off x="5730167" y="6333133"/>
            <a:ext cx="731600" cy="36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2692372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ith big pattern">
  <p:cSld name="Blank with big pattern"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12"/>
          <p:cNvSpPr txBox="1">
            <a:spLocks noGrp="1"/>
          </p:cNvSpPr>
          <p:nvPr>
            <p:ph type="sldNum" idx="12"/>
          </p:nvPr>
        </p:nvSpPr>
        <p:spPr>
          <a:xfrm>
            <a:off x="5730167" y="6333133"/>
            <a:ext cx="731600" cy="36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628" name="Google Shape;628;p12"/>
          <p:cNvSpPr/>
          <p:nvPr/>
        </p:nvSpPr>
        <p:spPr>
          <a:xfrm>
            <a:off x="5169772" y="115909"/>
            <a:ext cx="666200" cy="939705"/>
          </a:xfrm>
          <a:custGeom>
            <a:avLst/>
            <a:gdLst/>
            <a:ahLst/>
            <a:cxnLst/>
            <a:rect l="l" t="t" r="r" b="b"/>
            <a:pathLst>
              <a:path w="580988" h="819510" extrusionOk="0">
                <a:moveTo>
                  <a:pt x="261759" y="635000"/>
                </a:moveTo>
                <a:cubicBezTo>
                  <a:pt x="260489" y="670560"/>
                  <a:pt x="259854" y="707390"/>
                  <a:pt x="258584" y="743585"/>
                </a:cubicBezTo>
                <a:cubicBezTo>
                  <a:pt x="292874" y="774065"/>
                  <a:pt x="337324" y="753745"/>
                  <a:pt x="370344" y="778510"/>
                </a:cubicBezTo>
                <a:cubicBezTo>
                  <a:pt x="388124" y="796290"/>
                  <a:pt x="360184" y="805815"/>
                  <a:pt x="345579" y="806450"/>
                </a:cubicBezTo>
                <a:cubicBezTo>
                  <a:pt x="281444" y="810895"/>
                  <a:pt x="120154" y="844550"/>
                  <a:pt x="84594" y="782320"/>
                </a:cubicBezTo>
                <a:cubicBezTo>
                  <a:pt x="104914" y="743585"/>
                  <a:pt x="160159" y="739140"/>
                  <a:pt x="200164" y="733425"/>
                </a:cubicBezTo>
                <a:cubicBezTo>
                  <a:pt x="208419" y="702310"/>
                  <a:pt x="212229" y="670560"/>
                  <a:pt x="214769" y="636905"/>
                </a:cubicBezTo>
                <a:cubicBezTo>
                  <a:pt x="180479" y="630555"/>
                  <a:pt x="21729" y="575945"/>
                  <a:pt x="35064" y="537210"/>
                </a:cubicBezTo>
                <a:cubicBezTo>
                  <a:pt x="45859" y="514985"/>
                  <a:pt x="66179" y="514985"/>
                  <a:pt x="85864" y="524510"/>
                </a:cubicBezTo>
                <a:cubicBezTo>
                  <a:pt x="101739" y="527685"/>
                  <a:pt x="102374" y="527685"/>
                  <a:pt x="110629" y="506730"/>
                </a:cubicBezTo>
                <a:cubicBezTo>
                  <a:pt x="-130036" y="377825"/>
                  <a:pt x="62369" y="18415"/>
                  <a:pt x="303034" y="81280"/>
                </a:cubicBezTo>
                <a:cubicBezTo>
                  <a:pt x="336054" y="60325"/>
                  <a:pt x="301764" y="19050"/>
                  <a:pt x="337959" y="0"/>
                </a:cubicBezTo>
                <a:cubicBezTo>
                  <a:pt x="712609" y="106045"/>
                  <a:pt x="628154" y="591820"/>
                  <a:pt x="261759" y="635000"/>
                </a:cubicBezTo>
                <a:close/>
                <a:moveTo>
                  <a:pt x="499884" y="133350"/>
                </a:moveTo>
                <a:cubicBezTo>
                  <a:pt x="496709" y="130810"/>
                  <a:pt x="494169" y="128905"/>
                  <a:pt x="490994" y="126365"/>
                </a:cubicBezTo>
                <a:cubicBezTo>
                  <a:pt x="486549" y="104775"/>
                  <a:pt x="434479" y="60960"/>
                  <a:pt x="410349" y="62865"/>
                </a:cubicBezTo>
                <a:cubicBezTo>
                  <a:pt x="432574" y="86360"/>
                  <a:pt x="460514" y="116205"/>
                  <a:pt x="490994" y="125730"/>
                </a:cubicBezTo>
                <a:cubicBezTo>
                  <a:pt x="496074" y="130810"/>
                  <a:pt x="508774" y="133350"/>
                  <a:pt x="503694" y="142240"/>
                </a:cubicBezTo>
                <a:cubicBezTo>
                  <a:pt x="556399" y="230505"/>
                  <a:pt x="555764" y="327025"/>
                  <a:pt x="531634" y="424815"/>
                </a:cubicBezTo>
                <a:cubicBezTo>
                  <a:pt x="461784" y="501650"/>
                  <a:pt x="409079" y="557530"/>
                  <a:pt x="303669" y="596265"/>
                </a:cubicBezTo>
                <a:cubicBezTo>
                  <a:pt x="379869" y="597535"/>
                  <a:pt x="484644" y="531495"/>
                  <a:pt x="502424" y="456565"/>
                </a:cubicBezTo>
                <a:cubicBezTo>
                  <a:pt x="528459" y="450850"/>
                  <a:pt x="532904" y="424180"/>
                  <a:pt x="534174" y="401955"/>
                </a:cubicBezTo>
                <a:cubicBezTo>
                  <a:pt x="576719" y="365760"/>
                  <a:pt x="577354" y="186055"/>
                  <a:pt x="515759" y="169545"/>
                </a:cubicBezTo>
                <a:cubicBezTo>
                  <a:pt x="510679" y="167005"/>
                  <a:pt x="506234" y="163830"/>
                  <a:pt x="508774" y="156845"/>
                </a:cubicBezTo>
                <a:cubicBezTo>
                  <a:pt x="506234" y="149225"/>
                  <a:pt x="503694" y="140970"/>
                  <a:pt x="499884" y="133350"/>
                </a:cubicBezTo>
                <a:close/>
                <a:moveTo>
                  <a:pt x="436384" y="353060"/>
                </a:moveTo>
                <a:cubicBezTo>
                  <a:pt x="407174" y="354330"/>
                  <a:pt x="381774" y="360680"/>
                  <a:pt x="357009" y="374650"/>
                </a:cubicBezTo>
                <a:cubicBezTo>
                  <a:pt x="315099" y="355600"/>
                  <a:pt x="231914" y="308610"/>
                  <a:pt x="218579" y="382905"/>
                </a:cubicBezTo>
                <a:cubicBezTo>
                  <a:pt x="273824" y="443230"/>
                  <a:pt x="255409" y="433070"/>
                  <a:pt x="251599" y="511175"/>
                </a:cubicBezTo>
                <a:cubicBezTo>
                  <a:pt x="299224" y="529590"/>
                  <a:pt x="336689" y="398145"/>
                  <a:pt x="367169" y="370205"/>
                </a:cubicBezTo>
                <a:cubicBezTo>
                  <a:pt x="385584" y="381635"/>
                  <a:pt x="386854" y="407035"/>
                  <a:pt x="405269" y="418465"/>
                </a:cubicBezTo>
                <a:cubicBezTo>
                  <a:pt x="433844" y="408305"/>
                  <a:pt x="393204" y="377190"/>
                  <a:pt x="412254" y="367030"/>
                </a:cubicBezTo>
                <a:cubicBezTo>
                  <a:pt x="416699" y="370840"/>
                  <a:pt x="421144" y="375285"/>
                  <a:pt x="424954" y="379095"/>
                </a:cubicBezTo>
                <a:cubicBezTo>
                  <a:pt x="441464" y="362585"/>
                  <a:pt x="432574" y="347345"/>
                  <a:pt x="445909" y="325755"/>
                </a:cubicBezTo>
                <a:cubicBezTo>
                  <a:pt x="430034" y="335280"/>
                  <a:pt x="435114" y="344805"/>
                  <a:pt x="436384" y="353060"/>
                </a:cubicBezTo>
                <a:close/>
                <a:moveTo>
                  <a:pt x="230009" y="513715"/>
                </a:moveTo>
                <a:cubicBezTo>
                  <a:pt x="255409" y="407035"/>
                  <a:pt x="231279" y="448310"/>
                  <a:pt x="205244" y="394335"/>
                </a:cubicBezTo>
                <a:cubicBezTo>
                  <a:pt x="189369" y="314325"/>
                  <a:pt x="283349" y="313055"/>
                  <a:pt x="332879" y="344805"/>
                </a:cubicBezTo>
                <a:cubicBezTo>
                  <a:pt x="358914" y="363855"/>
                  <a:pt x="376694" y="337820"/>
                  <a:pt x="403364" y="332105"/>
                </a:cubicBezTo>
                <a:cubicBezTo>
                  <a:pt x="402094" y="320675"/>
                  <a:pt x="411619" y="307975"/>
                  <a:pt x="402094" y="296545"/>
                </a:cubicBezTo>
                <a:cubicBezTo>
                  <a:pt x="353199" y="279400"/>
                  <a:pt x="317004" y="340360"/>
                  <a:pt x="268109" y="302260"/>
                </a:cubicBezTo>
                <a:cubicBezTo>
                  <a:pt x="269379" y="285115"/>
                  <a:pt x="264934" y="267335"/>
                  <a:pt x="270649" y="250190"/>
                </a:cubicBezTo>
                <a:cubicBezTo>
                  <a:pt x="300494" y="255270"/>
                  <a:pt x="300494" y="255270"/>
                  <a:pt x="325894" y="247650"/>
                </a:cubicBezTo>
                <a:cubicBezTo>
                  <a:pt x="323989" y="200025"/>
                  <a:pt x="376694" y="215265"/>
                  <a:pt x="358279" y="186055"/>
                </a:cubicBezTo>
                <a:cubicBezTo>
                  <a:pt x="304939" y="220345"/>
                  <a:pt x="315099" y="162560"/>
                  <a:pt x="344944" y="137795"/>
                </a:cubicBezTo>
                <a:cubicBezTo>
                  <a:pt x="302399" y="85725"/>
                  <a:pt x="217944" y="74930"/>
                  <a:pt x="165239" y="116205"/>
                </a:cubicBezTo>
                <a:cubicBezTo>
                  <a:pt x="174129" y="136525"/>
                  <a:pt x="202704" y="120650"/>
                  <a:pt x="210324" y="145415"/>
                </a:cubicBezTo>
                <a:cubicBezTo>
                  <a:pt x="183019" y="164465"/>
                  <a:pt x="149364" y="167640"/>
                  <a:pt x="120154" y="178435"/>
                </a:cubicBezTo>
                <a:cubicBezTo>
                  <a:pt x="119519" y="249555"/>
                  <a:pt x="77609" y="200660"/>
                  <a:pt x="53479" y="242570"/>
                </a:cubicBezTo>
                <a:cubicBezTo>
                  <a:pt x="52844" y="280670"/>
                  <a:pt x="111899" y="318770"/>
                  <a:pt x="89674" y="349885"/>
                </a:cubicBezTo>
                <a:cubicBezTo>
                  <a:pt x="61734" y="365760"/>
                  <a:pt x="50939" y="386080"/>
                  <a:pt x="61734" y="417830"/>
                </a:cubicBezTo>
                <a:cubicBezTo>
                  <a:pt x="66814" y="497840"/>
                  <a:pt x="167779" y="506730"/>
                  <a:pt x="230009" y="513715"/>
                </a:cubicBezTo>
                <a:close/>
                <a:moveTo>
                  <a:pt x="146824" y="548005"/>
                </a:moveTo>
                <a:cubicBezTo>
                  <a:pt x="246519" y="612140"/>
                  <a:pt x="365264" y="559435"/>
                  <a:pt x="444639" y="488315"/>
                </a:cubicBezTo>
                <a:cubicBezTo>
                  <a:pt x="592594" y="370205"/>
                  <a:pt x="534809" y="123190"/>
                  <a:pt x="361454" y="66040"/>
                </a:cubicBezTo>
                <a:cubicBezTo>
                  <a:pt x="356374" y="76200"/>
                  <a:pt x="351929" y="86995"/>
                  <a:pt x="347484" y="97155"/>
                </a:cubicBezTo>
                <a:cubicBezTo>
                  <a:pt x="399554" y="145415"/>
                  <a:pt x="445274" y="203835"/>
                  <a:pt x="470039" y="269875"/>
                </a:cubicBezTo>
                <a:cubicBezTo>
                  <a:pt x="482739" y="398145"/>
                  <a:pt x="370979" y="535940"/>
                  <a:pt x="239534" y="533400"/>
                </a:cubicBezTo>
                <a:cubicBezTo>
                  <a:pt x="208419" y="534670"/>
                  <a:pt x="155714" y="500380"/>
                  <a:pt x="146824" y="548005"/>
                </a:cubicBezTo>
                <a:close/>
                <a:moveTo>
                  <a:pt x="349389" y="258445"/>
                </a:moveTo>
                <a:cubicBezTo>
                  <a:pt x="328434" y="275590"/>
                  <a:pt x="303034" y="261620"/>
                  <a:pt x="280174" y="271145"/>
                </a:cubicBezTo>
                <a:cubicBezTo>
                  <a:pt x="280809" y="276225"/>
                  <a:pt x="280809" y="282575"/>
                  <a:pt x="281444" y="287655"/>
                </a:cubicBezTo>
                <a:cubicBezTo>
                  <a:pt x="318909" y="297815"/>
                  <a:pt x="320814" y="297815"/>
                  <a:pt x="345579" y="276225"/>
                </a:cubicBezTo>
                <a:cubicBezTo>
                  <a:pt x="369709" y="259080"/>
                  <a:pt x="380504" y="287655"/>
                  <a:pt x="414159" y="257175"/>
                </a:cubicBezTo>
                <a:cubicBezTo>
                  <a:pt x="501154" y="334010"/>
                  <a:pt x="394474" y="136525"/>
                  <a:pt x="369709" y="156845"/>
                </a:cubicBezTo>
                <a:cubicBezTo>
                  <a:pt x="384314" y="175895"/>
                  <a:pt x="384314" y="196850"/>
                  <a:pt x="379234" y="217805"/>
                </a:cubicBezTo>
                <a:cubicBezTo>
                  <a:pt x="368439" y="223520"/>
                  <a:pt x="359549" y="227965"/>
                  <a:pt x="349389" y="233045"/>
                </a:cubicBezTo>
                <a:cubicBezTo>
                  <a:pt x="349389" y="241935"/>
                  <a:pt x="349389" y="250190"/>
                  <a:pt x="349389" y="258445"/>
                </a:cubicBezTo>
                <a:close/>
                <a:moveTo>
                  <a:pt x="311289" y="781685"/>
                </a:moveTo>
                <a:cubicBezTo>
                  <a:pt x="221754" y="765175"/>
                  <a:pt x="239534" y="797560"/>
                  <a:pt x="234454" y="698500"/>
                </a:cubicBezTo>
                <a:cubicBezTo>
                  <a:pt x="219214" y="720090"/>
                  <a:pt x="230644" y="746125"/>
                  <a:pt x="213499" y="765175"/>
                </a:cubicBezTo>
                <a:cubicBezTo>
                  <a:pt x="205244" y="761365"/>
                  <a:pt x="196989" y="756920"/>
                  <a:pt x="189369" y="753745"/>
                </a:cubicBezTo>
                <a:cubicBezTo>
                  <a:pt x="132854" y="764540"/>
                  <a:pt x="122694" y="769620"/>
                  <a:pt x="115709" y="788035"/>
                </a:cubicBezTo>
                <a:cubicBezTo>
                  <a:pt x="178574" y="794385"/>
                  <a:pt x="254774" y="810895"/>
                  <a:pt x="311289" y="781685"/>
                </a:cubicBezTo>
                <a:close/>
                <a:moveTo>
                  <a:pt x="34429" y="252095"/>
                </a:moveTo>
                <a:cubicBezTo>
                  <a:pt x="6489" y="302895"/>
                  <a:pt x="9664" y="356870"/>
                  <a:pt x="39509" y="404495"/>
                </a:cubicBezTo>
                <a:cubicBezTo>
                  <a:pt x="31889" y="368935"/>
                  <a:pt x="53479" y="352425"/>
                  <a:pt x="78879" y="331470"/>
                </a:cubicBezTo>
                <a:cubicBezTo>
                  <a:pt x="64909" y="305435"/>
                  <a:pt x="50939" y="281305"/>
                  <a:pt x="34429" y="252095"/>
                </a:cubicBezTo>
                <a:close/>
                <a:moveTo>
                  <a:pt x="259854" y="602615"/>
                </a:moveTo>
                <a:cubicBezTo>
                  <a:pt x="205879" y="591185"/>
                  <a:pt x="151269" y="582930"/>
                  <a:pt x="104279" y="551815"/>
                </a:cubicBezTo>
                <a:cubicBezTo>
                  <a:pt x="93484" y="545465"/>
                  <a:pt x="82689" y="538480"/>
                  <a:pt x="66179" y="544195"/>
                </a:cubicBezTo>
                <a:cubicBezTo>
                  <a:pt x="116979" y="590550"/>
                  <a:pt x="191909" y="628650"/>
                  <a:pt x="259854" y="602615"/>
                </a:cubicBezTo>
                <a:close/>
                <a:moveTo>
                  <a:pt x="372249" y="408940"/>
                </a:moveTo>
                <a:cubicBezTo>
                  <a:pt x="360184" y="434975"/>
                  <a:pt x="317639" y="460375"/>
                  <a:pt x="330974" y="486410"/>
                </a:cubicBezTo>
                <a:cubicBezTo>
                  <a:pt x="354469" y="474345"/>
                  <a:pt x="376059" y="459105"/>
                  <a:pt x="390029" y="434975"/>
                </a:cubicBezTo>
                <a:cubicBezTo>
                  <a:pt x="387489" y="422910"/>
                  <a:pt x="383044" y="414020"/>
                  <a:pt x="372249" y="408940"/>
                </a:cubicBezTo>
                <a:close/>
                <a:moveTo>
                  <a:pt x="172859" y="144145"/>
                </a:moveTo>
                <a:cubicBezTo>
                  <a:pt x="151904" y="118745"/>
                  <a:pt x="120154" y="129540"/>
                  <a:pt x="109994" y="155575"/>
                </a:cubicBezTo>
                <a:cubicBezTo>
                  <a:pt x="132854" y="161925"/>
                  <a:pt x="150634" y="152400"/>
                  <a:pt x="172859" y="144145"/>
                </a:cubicBezTo>
                <a:close/>
                <a:moveTo>
                  <a:pt x="92214" y="161290"/>
                </a:moveTo>
                <a:cubicBezTo>
                  <a:pt x="76339" y="176530"/>
                  <a:pt x="62369" y="186690"/>
                  <a:pt x="59829" y="206375"/>
                </a:cubicBezTo>
                <a:cubicBezTo>
                  <a:pt x="106184" y="216535"/>
                  <a:pt x="99834" y="196215"/>
                  <a:pt x="92214" y="161290"/>
                </a:cubicBezTo>
                <a:close/>
                <a:moveTo>
                  <a:pt x="342404" y="28575"/>
                </a:moveTo>
                <a:cubicBezTo>
                  <a:pt x="351294" y="37465"/>
                  <a:pt x="362089" y="39370"/>
                  <a:pt x="374154" y="41910"/>
                </a:cubicBezTo>
                <a:cubicBezTo>
                  <a:pt x="362089" y="22860"/>
                  <a:pt x="362089" y="22860"/>
                  <a:pt x="342404" y="2857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29" name="Google Shape;629;p12"/>
          <p:cNvSpPr/>
          <p:nvPr/>
        </p:nvSpPr>
        <p:spPr>
          <a:xfrm>
            <a:off x="-98468" y="5780484"/>
            <a:ext cx="801688" cy="732713"/>
          </a:xfrm>
          <a:custGeom>
            <a:avLst/>
            <a:gdLst/>
            <a:ahLst/>
            <a:cxnLst/>
            <a:rect l="l" t="t" r="r" b="b"/>
            <a:pathLst>
              <a:path w="699146" h="638994" extrusionOk="0">
                <a:moveTo>
                  <a:pt x="334626" y="637812"/>
                </a:moveTo>
                <a:cubicBezTo>
                  <a:pt x="189211" y="651782"/>
                  <a:pt x="48876" y="540022"/>
                  <a:pt x="13317" y="404132"/>
                </a:cubicBezTo>
                <a:cubicBezTo>
                  <a:pt x="-46374" y="233317"/>
                  <a:pt x="105392" y="76472"/>
                  <a:pt x="253981" y="15512"/>
                </a:cubicBezTo>
                <a:cubicBezTo>
                  <a:pt x="395586" y="-39733"/>
                  <a:pt x="599422" y="61232"/>
                  <a:pt x="675622" y="181882"/>
                </a:cubicBezTo>
                <a:cubicBezTo>
                  <a:pt x="770236" y="397782"/>
                  <a:pt x="563861" y="655592"/>
                  <a:pt x="334626" y="637812"/>
                </a:cubicBezTo>
                <a:close/>
                <a:moveTo>
                  <a:pt x="613392" y="131082"/>
                </a:moveTo>
                <a:lnTo>
                  <a:pt x="611486" y="131082"/>
                </a:lnTo>
                <a:lnTo>
                  <a:pt x="613392" y="131082"/>
                </a:lnTo>
                <a:cubicBezTo>
                  <a:pt x="570211" y="82187"/>
                  <a:pt x="497822" y="81552"/>
                  <a:pt x="458451" y="32657"/>
                </a:cubicBezTo>
                <a:cubicBezTo>
                  <a:pt x="373361" y="9162"/>
                  <a:pt x="331451" y="164102"/>
                  <a:pt x="314306" y="226967"/>
                </a:cubicBezTo>
                <a:cubicBezTo>
                  <a:pt x="346056" y="228872"/>
                  <a:pt x="373997" y="225697"/>
                  <a:pt x="403206" y="239667"/>
                </a:cubicBezTo>
                <a:cubicBezTo>
                  <a:pt x="474961" y="249192"/>
                  <a:pt x="436226" y="145052"/>
                  <a:pt x="613392" y="131082"/>
                </a:cubicBezTo>
                <a:close/>
                <a:moveTo>
                  <a:pt x="497822" y="580662"/>
                </a:moveTo>
                <a:cubicBezTo>
                  <a:pt x="403206" y="503192"/>
                  <a:pt x="376536" y="373017"/>
                  <a:pt x="411461" y="262527"/>
                </a:cubicBezTo>
                <a:cubicBezTo>
                  <a:pt x="356217" y="241572"/>
                  <a:pt x="351136" y="240937"/>
                  <a:pt x="305417" y="250462"/>
                </a:cubicBezTo>
                <a:cubicBezTo>
                  <a:pt x="280017" y="369207"/>
                  <a:pt x="273667" y="510812"/>
                  <a:pt x="327006" y="621937"/>
                </a:cubicBezTo>
                <a:cubicBezTo>
                  <a:pt x="389236" y="628922"/>
                  <a:pt x="468611" y="609872"/>
                  <a:pt x="497822" y="580662"/>
                </a:cubicBezTo>
                <a:close/>
                <a:moveTo>
                  <a:pt x="224136" y="244747"/>
                </a:moveTo>
                <a:cubicBezTo>
                  <a:pt x="207626" y="345077"/>
                  <a:pt x="129522" y="414927"/>
                  <a:pt x="60306" y="475887"/>
                </a:cubicBezTo>
                <a:cubicBezTo>
                  <a:pt x="118726" y="541927"/>
                  <a:pt x="194926" y="632732"/>
                  <a:pt x="292717" y="618762"/>
                </a:cubicBezTo>
                <a:cubicBezTo>
                  <a:pt x="262872" y="495572"/>
                  <a:pt x="258426" y="366667"/>
                  <a:pt x="280017" y="240937"/>
                </a:cubicBezTo>
                <a:cubicBezTo>
                  <a:pt x="259697" y="230142"/>
                  <a:pt x="242551" y="238397"/>
                  <a:pt x="224136" y="244747"/>
                </a:cubicBezTo>
                <a:close/>
                <a:moveTo>
                  <a:pt x="634347" y="444137"/>
                </a:moveTo>
                <a:cubicBezTo>
                  <a:pt x="599422" y="357142"/>
                  <a:pt x="534017" y="297452"/>
                  <a:pt x="445117" y="264432"/>
                </a:cubicBezTo>
                <a:cubicBezTo>
                  <a:pt x="379711" y="353332"/>
                  <a:pt x="426067" y="494937"/>
                  <a:pt x="506076" y="560342"/>
                </a:cubicBezTo>
                <a:cubicBezTo>
                  <a:pt x="565767" y="583202"/>
                  <a:pt x="602597" y="482237"/>
                  <a:pt x="634347" y="444137"/>
                </a:cubicBezTo>
                <a:close/>
                <a:moveTo>
                  <a:pt x="647681" y="409847"/>
                </a:moveTo>
                <a:cubicBezTo>
                  <a:pt x="694672" y="340632"/>
                  <a:pt x="688956" y="242207"/>
                  <a:pt x="647681" y="173627"/>
                </a:cubicBezTo>
                <a:cubicBezTo>
                  <a:pt x="591167" y="110762"/>
                  <a:pt x="481947" y="178072"/>
                  <a:pt x="458451" y="242842"/>
                </a:cubicBezTo>
                <a:cubicBezTo>
                  <a:pt x="527667" y="293642"/>
                  <a:pt x="607677" y="325392"/>
                  <a:pt x="647681" y="409847"/>
                </a:cubicBezTo>
                <a:close/>
                <a:moveTo>
                  <a:pt x="290176" y="219982"/>
                </a:moveTo>
                <a:cubicBezTo>
                  <a:pt x="307956" y="145052"/>
                  <a:pt x="356851" y="82187"/>
                  <a:pt x="383522" y="14877"/>
                </a:cubicBezTo>
                <a:cubicBezTo>
                  <a:pt x="335261" y="-4808"/>
                  <a:pt x="213976" y="38372"/>
                  <a:pt x="172701" y="84092"/>
                </a:cubicBezTo>
                <a:cubicBezTo>
                  <a:pt x="215881" y="116477"/>
                  <a:pt x="213976" y="171087"/>
                  <a:pt x="222231" y="219982"/>
                </a:cubicBezTo>
                <a:cubicBezTo>
                  <a:pt x="244456" y="219982"/>
                  <a:pt x="265411" y="219982"/>
                  <a:pt x="290176" y="219982"/>
                </a:cubicBezTo>
                <a:close/>
                <a:moveTo>
                  <a:pt x="194292" y="240302"/>
                </a:moveTo>
                <a:cubicBezTo>
                  <a:pt x="140317" y="229507"/>
                  <a:pt x="82531" y="254907"/>
                  <a:pt x="34906" y="279037"/>
                </a:cubicBezTo>
                <a:cubicBezTo>
                  <a:pt x="-1924" y="324122"/>
                  <a:pt x="29192" y="402227"/>
                  <a:pt x="50781" y="449217"/>
                </a:cubicBezTo>
                <a:cubicBezTo>
                  <a:pt x="120631" y="414927"/>
                  <a:pt x="199372" y="320947"/>
                  <a:pt x="194292" y="240302"/>
                </a:cubicBezTo>
                <a:close/>
                <a:moveTo>
                  <a:pt x="147936" y="100602"/>
                </a:moveTo>
                <a:cubicBezTo>
                  <a:pt x="98406" y="135527"/>
                  <a:pt x="46972" y="193947"/>
                  <a:pt x="38081" y="253637"/>
                </a:cubicBezTo>
                <a:cubicBezTo>
                  <a:pt x="88881" y="228237"/>
                  <a:pt x="141586" y="224427"/>
                  <a:pt x="193656" y="217442"/>
                </a:cubicBezTo>
                <a:cubicBezTo>
                  <a:pt x="200642" y="176167"/>
                  <a:pt x="195561" y="112032"/>
                  <a:pt x="147936" y="10060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30" name="Google Shape;630;p12"/>
          <p:cNvSpPr/>
          <p:nvPr/>
        </p:nvSpPr>
        <p:spPr>
          <a:xfrm rot="2001982">
            <a:off x="181524" y="2955821"/>
            <a:ext cx="428632" cy="946355"/>
          </a:xfrm>
          <a:custGeom>
            <a:avLst/>
            <a:gdLst/>
            <a:ahLst/>
            <a:cxnLst/>
            <a:rect l="l" t="t" r="r" b="b"/>
            <a:pathLst>
              <a:path w="374196" h="826169" extrusionOk="0">
                <a:moveTo>
                  <a:pt x="319578" y="542496"/>
                </a:moveTo>
                <a:cubicBezTo>
                  <a:pt x="337993" y="538051"/>
                  <a:pt x="360853" y="525986"/>
                  <a:pt x="365933" y="549481"/>
                </a:cubicBezTo>
                <a:cubicBezTo>
                  <a:pt x="372283" y="584406"/>
                  <a:pt x="389428" y="625046"/>
                  <a:pt x="341803" y="634571"/>
                </a:cubicBezTo>
                <a:cubicBezTo>
                  <a:pt x="344978" y="696801"/>
                  <a:pt x="374823" y="756491"/>
                  <a:pt x="362758" y="819356"/>
                </a:cubicBezTo>
                <a:cubicBezTo>
                  <a:pt x="256078" y="683466"/>
                  <a:pt x="252268" y="452961"/>
                  <a:pt x="169718" y="289131"/>
                </a:cubicBezTo>
                <a:cubicBezTo>
                  <a:pt x="120823" y="395176"/>
                  <a:pt x="-22052" y="1176861"/>
                  <a:pt x="34463" y="639016"/>
                </a:cubicBezTo>
                <a:cubicBezTo>
                  <a:pt x="31288" y="635206"/>
                  <a:pt x="30018" y="632666"/>
                  <a:pt x="28113" y="632666"/>
                </a:cubicBezTo>
                <a:cubicBezTo>
                  <a:pt x="-23957" y="623141"/>
                  <a:pt x="12873" y="572341"/>
                  <a:pt x="9698" y="536146"/>
                </a:cubicBezTo>
                <a:cubicBezTo>
                  <a:pt x="20493" y="531066"/>
                  <a:pt x="35098" y="532336"/>
                  <a:pt x="47163" y="534241"/>
                </a:cubicBezTo>
                <a:cubicBezTo>
                  <a:pt x="79548" y="416131"/>
                  <a:pt x="89708" y="287226"/>
                  <a:pt x="105583" y="164036"/>
                </a:cubicBezTo>
                <a:cubicBezTo>
                  <a:pt x="103043" y="132286"/>
                  <a:pt x="128443" y="141811"/>
                  <a:pt x="150033" y="136731"/>
                </a:cubicBezTo>
                <a:cubicBezTo>
                  <a:pt x="148128" y="119586"/>
                  <a:pt x="111933" y="3381"/>
                  <a:pt x="143683" y="4016"/>
                </a:cubicBezTo>
                <a:cubicBezTo>
                  <a:pt x="226868" y="-22019"/>
                  <a:pt x="207183" y="85296"/>
                  <a:pt x="187498" y="131651"/>
                </a:cubicBezTo>
                <a:cubicBezTo>
                  <a:pt x="214168" y="144351"/>
                  <a:pt x="240838" y="139906"/>
                  <a:pt x="242743" y="179911"/>
                </a:cubicBezTo>
                <a:cubicBezTo>
                  <a:pt x="263063" y="301196"/>
                  <a:pt x="290368" y="422481"/>
                  <a:pt x="319578" y="542496"/>
                </a:cubicBezTo>
                <a:close/>
                <a:moveTo>
                  <a:pt x="311323" y="649811"/>
                </a:moveTo>
                <a:cubicBezTo>
                  <a:pt x="294178" y="503126"/>
                  <a:pt x="253538" y="351996"/>
                  <a:pt x="217978" y="207851"/>
                </a:cubicBezTo>
                <a:cubicBezTo>
                  <a:pt x="200833" y="217376"/>
                  <a:pt x="197658" y="242776"/>
                  <a:pt x="186228" y="258651"/>
                </a:cubicBezTo>
                <a:cubicBezTo>
                  <a:pt x="236393" y="387556"/>
                  <a:pt x="258618" y="523446"/>
                  <a:pt x="311323" y="649811"/>
                </a:cubicBezTo>
                <a:close/>
                <a:moveTo>
                  <a:pt x="77643" y="517731"/>
                </a:moveTo>
                <a:cubicBezTo>
                  <a:pt x="112568" y="444071"/>
                  <a:pt x="112568" y="363426"/>
                  <a:pt x="141778" y="288496"/>
                </a:cubicBezTo>
                <a:cubicBezTo>
                  <a:pt x="153208" y="259921"/>
                  <a:pt x="143048" y="230711"/>
                  <a:pt x="123998" y="208486"/>
                </a:cubicBezTo>
                <a:cubicBezTo>
                  <a:pt x="100503" y="312626"/>
                  <a:pt x="94788" y="412956"/>
                  <a:pt x="77643" y="517731"/>
                </a:cubicBezTo>
                <a:close/>
                <a:moveTo>
                  <a:pt x="166543" y="240871"/>
                </a:moveTo>
                <a:cubicBezTo>
                  <a:pt x="183053" y="211026"/>
                  <a:pt x="205913" y="190706"/>
                  <a:pt x="204008" y="160861"/>
                </a:cubicBezTo>
                <a:cubicBezTo>
                  <a:pt x="175433" y="152606"/>
                  <a:pt x="167813" y="152606"/>
                  <a:pt x="141778" y="164671"/>
                </a:cubicBezTo>
                <a:cubicBezTo>
                  <a:pt x="145588" y="188801"/>
                  <a:pt x="154478" y="211661"/>
                  <a:pt x="166543" y="240871"/>
                </a:cubicBezTo>
                <a:close/>
                <a:moveTo>
                  <a:pt x="171623" y="104346"/>
                </a:moveTo>
                <a:cubicBezTo>
                  <a:pt x="183053" y="73231"/>
                  <a:pt x="181783" y="45291"/>
                  <a:pt x="167813" y="21796"/>
                </a:cubicBezTo>
                <a:cubicBezTo>
                  <a:pt x="152573" y="37036"/>
                  <a:pt x="148128" y="94821"/>
                  <a:pt x="171623" y="10434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31" name="Google Shape;631;p12"/>
          <p:cNvSpPr/>
          <p:nvPr/>
        </p:nvSpPr>
        <p:spPr>
          <a:xfrm rot="-1974315">
            <a:off x="1431701" y="5443829"/>
            <a:ext cx="336495" cy="739064"/>
          </a:xfrm>
          <a:custGeom>
            <a:avLst/>
            <a:gdLst/>
            <a:ahLst/>
            <a:cxnLst/>
            <a:rect l="l" t="t" r="r" b="b"/>
            <a:pathLst>
              <a:path w="293264" h="644114" extrusionOk="0">
                <a:moveTo>
                  <a:pt x="192317" y="238399"/>
                </a:moveTo>
                <a:cubicBezTo>
                  <a:pt x="164377" y="222524"/>
                  <a:pt x="132627" y="214904"/>
                  <a:pt x="98972" y="219349"/>
                </a:cubicBezTo>
                <a:cubicBezTo>
                  <a:pt x="129452" y="294914"/>
                  <a:pt x="237402" y="315234"/>
                  <a:pt x="251372" y="404769"/>
                </a:cubicBezTo>
                <a:cubicBezTo>
                  <a:pt x="252642" y="460649"/>
                  <a:pt x="311697" y="543834"/>
                  <a:pt x="261532" y="586379"/>
                </a:cubicBezTo>
                <a:cubicBezTo>
                  <a:pt x="224067" y="575584"/>
                  <a:pt x="258357" y="527959"/>
                  <a:pt x="234227" y="507004"/>
                </a:cubicBezTo>
                <a:cubicBezTo>
                  <a:pt x="194222" y="529864"/>
                  <a:pt x="63412" y="557804"/>
                  <a:pt x="62142" y="603524"/>
                </a:cubicBezTo>
                <a:cubicBezTo>
                  <a:pt x="62777" y="619399"/>
                  <a:pt x="64682" y="648609"/>
                  <a:pt x="41187" y="643529"/>
                </a:cubicBezTo>
                <a:cubicBezTo>
                  <a:pt x="-4533" y="623209"/>
                  <a:pt x="16422" y="457474"/>
                  <a:pt x="36107" y="414929"/>
                </a:cubicBezTo>
                <a:cubicBezTo>
                  <a:pt x="50077" y="373654"/>
                  <a:pt x="121832" y="296819"/>
                  <a:pt x="102782" y="394609"/>
                </a:cubicBezTo>
                <a:cubicBezTo>
                  <a:pt x="127547" y="386989"/>
                  <a:pt x="143422" y="371749"/>
                  <a:pt x="161202" y="357779"/>
                </a:cubicBezTo>
                <a:cubicBezTo>
                  <a:pt x="144692" y="329204"/>
                  <a:pt x="111037" y="319044"/>
                  <a:pt x="85637" y="299994"/>
                </a:cubicBezTo>
                <a:cubicBezTo>
                  <a:pt x="547" y="235859"/>
                  <a:pt x="-10248" y="106954"/>
                  <a:pt x="6897" y="8529"/>
                </a:cubicBezTo>
                <a:cubicBezTo>
                  <a:pt x="22772" y="-996"/>
                  <a:pt x="36742" y="-1631"/>
                  <a:pt x="53887" y="2179"/>
                </a:cubicBezTo>
                <a:cubicBezTo>
                  <a:pt x="55792" y="13609"/>
                  <a:pt x="57062" y="23769"/>
                  <a:pt x="58332" y="35834"/>
                </a:cubicBezTo>
                <a:cubicBezTo>
                  <a:pt x="118022" y="49169"/>
                  <a:pt x="178347" y="68219"/>
                  <a:pt x="239307" y="69489"/>
                </a:cubicBezTo>
                <a:cubicBezTo>
                  <a:pt x="248197" y="52344"/>
                  <a:pt x="239942" y="35199"/>
                  <a:pt x="241847" y="16784"/>
                </a:cubicBezTo>
                <a:cubicBezTo>
                  <a:pt x="338367" y="-44176"/>
                  <a:pt x="278042" y="223159"/>
                  <a:pt x="230417" y="240939"/>
                </a:cubicBezTo>
                <a:cubicBezTo>
                  <a:pt x="215812" y="249829"/>
                  <a:pt x="209462" y="267609"/>
                  <a:pt x="193587" y="273959"/>
                </a:cubicBezTo>
                <a:cubicBezTo>
                  <a:pt x="163107" y="281579"/>
                  <a:pt x="175807" y="250464"/>
                  <a:pt x="192317" y="238399"/>
                </a:cubicBezTo>
                <a:close/>
                <a:moveTo>
                  <a:pt x="59602" y="64409"/>
                </a:moveTo>
                <a:cubicBezTo>
                  <a:pt x="51347" y="143149"/>
                  <a:pt x="151677" y="122829"/>
                  <a:pt x="202477" y="142514"/>
                </a:cubicBezTo>
                <a:cubicBezTo>
                  <a:pt x="236767" y="152039"/>
                  <a:pt x="234862" y="150769"/>
                  <a:pt x="241212" y="114574"/>
                </a:cubicBezTo>
                <a:cubicBezTo>
                  <a:pt x="245657" y="81554"/>
                  <a:pt x="196127" y="91079"/>
                  <a:pt x="175172" y="82189"/>
                </a:cubicBezTo>
                <a:cubicBezTo>
                  <a:pt x="136437" y="77744"/>
                  <a:pt x="98337" y="58059"/>
                  <a:pt x="59602" y="64409"/>
                </a:cubicBezTo>
                <a:close/>
                <a:moveTo>
                  <a:pt x="217082" y="436519"/>
                </a:moveTo>
                <a:cubicBezTo>
                  <a:pt x="169457" y="446044"/>
                  <a:pt x="128182" y="479064"/>
                  <a:pt x="83097" y="497479"/>
                </a:cubicBezTo>
                <a:cubicBezTo>
                  <a:pt x="58967" y="507004"/>
                  <a:pt x="61507" y="531134"/>
                  <a:pt x="65317" y="553359"/>
                </a:cubicBezTo>
                <a:cubicBezTo>
                  <a:pt x="122467" y="537484"/>
                  <a:pt x="180887" y="512719"/>
                  <a:pt x="229782" y="479699"/>
                </a:cubicBezTo>
                <a:cubicBezTo>
                  <a:pt x="232322" y="462554"/>
                  <a:pt x="225972" y="448584"/>
                  <a:pt x="217082" y="436519"/>
                </a:cubicBezTo>
                <a:close/>
                <a:moveTo>
                  <a:pt x="78017" y="185694"/>
                </a:moveTo>
                <a:cubicBezTo>
                  <a:pt x="120562" y="199029"/>
                  <a:pt x="173267" y="219349"/>
                  <a:pt x="214542" y="207919"/>
                </a:cubicBezTo>
                <a:cubicBezTo>
                  <a:pt x="232957" y="186964"/>
                  <a:pt x="227877" y="167914"/>
                  <a:pt x="201207" y="160929"/>
                </a:cubicBezTo>
                <a:cubicBezTo>
                  <a:pt x="158027" y="153944"/>
                  <a:pt x="114847" y="138069"/>
                  <a:pt x="71032" y="136164"/>
                </a:cubicBezTo>
                <a:cubicBezTo>
                  <a:pt x="69127" y="160929"/>
                  <a:pt x="69127" y="160929"/>
                  <a:pt x="78017" y="185694"/>
                </a:cubicBezTo>
                <a:close/>
                <a:moveTo>
                  <a:pt x="72302" y="477159"/>
                </a:moveTo>
                <a:cubicBezTo>
                  <a:pt x="123102" y="460649"/>
                  <a:pt x="162472" y="436519"/>
                  <a:pt x="205652" y="414294"/>
                </a:cubicBezTo>
                <a:cubicBezTo>
                  <a:pt x="202477" y="377464"/>
                  <a:pt x="173902" y="366034"/>
                  <a:pt x="148502" y="391434"/>
                </a:cubicBezTo>
                <a:cubicBezTo>
                  <a:pt x="113577" y="415564"/>
                  <a:pt x="72937" y="425089"/>
                  <a:pt x="72302" y="477159"/>
                </a:cubicBezTo>
                <a:close/>
                <a:moveTo>
                  <a:pt x="105322" y="284119"/>
                </a:moveTo>
                <a:cubicBezTo>
                  <a:pt x="105957" y="282849"/>
                  <a:pt x="107227" y="282214"/>
                  <a:pt x="107862" y="280944"/>
                </a:cubicBezTo>
                <a:cubicBezTo>
                  <a:pt x="40552" y="217444"/>
                  <a:pt x="52617" y="132989"/>
                  <a:pt x="27852" y="52979"/>
                </a:cubicBezTo>
                <a:cubicBezTo>
                  <a:pt x="18962" y="131719"/>
                  <a:pt x="35472" y="237129"/>
                  <a:pt x="105322" y="284119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32" name="Google Shape;632;p12"/>
          <p:cNvSpPr/>
          <p:nvPr/>
        </p:nvSpPr>
        <p:spPr>
          <a:xfrm>
            <a:off x="5468001" y="6198907"/>
            <a:ext cx="502475" cy="339869"/>
          </a:xfrm>
          <a:custGeom>
            <a:avLst/>
            <a:gdLst/>
            <a:ahLst/>
            <a:cxnLst/>
            <a:rect l="l" t="t" r="r" b="b"/>
            <a:pathLst>
              <a:path w="575352" h="389164" extrusionOk="0">
                <a:moveTo>
                  <a:pt x="575352" y="173355"/>
                </a:moveTo>
                <a:cubicBezTo>
                  <a:pt x="489627" y="224155"/>
                  <a:pt x="287063" y="336550"/>
                  <a:pt x="285793" y="356235"/>
                </a:cubicBezTo>
                <a:cubicBezTo>
                  <a:pt x="285158" y="365760"/>
                  <a:pt x="273093" y="372745"/>
                  <a:pt x="263568" y="368935"/>
                </a:cubicBezTo>
                <a:cubicBezTo>
                  <a:pt x="189273" y="366395"/>
                  <a:pt x="106088" y="378460"/>
                  <a:pt x="31793" y="385445"/>
                </a:cubicBezTo>
                <a:cubicBezTo>
                  <a:pt x="9568" y="398145"/>
                  <a:pt x="-9482" y="375920"/>
                  <a:pt x="5123" y="354965"/>
                </a:cubicBezTo>
                <a:cubicBezTo>
                  <a:pt x="34333" y="295275"/>
                  <a:pt x="47033" y="213995"/>
                  <a:pt x="97198" y="170180"/>
                </a:cubicBezTo>
                <a:cubicBezTo>
                  <a:pt x="198163" y="112395"/>
                  <a:pt x="294683" y="47625"/>
                  <a:pt x="400727" y="0"/>
                </a:cubicBezTo>
                <a:cubicBezTo>
                  <a:pt x="583608" y="18415"/>
                  <a:pt x="570273" y="-16510"/>
                  <a:pt x="575352" y="173355"/>
                </a:cubicBezTo>
                <a:close/>
                <a:moveTo>
                  <a:pt x="292777" y="199390"/>
                </a:moveTo>
                <a:cubicBezTo>
                  <a:pt x="223563" y="208915"/>
                  <a:pt x="154983" y="208280"/>
                  <a:pt x="86402" y="220980"/>
                </a:cubicBezTo>
                <a:cubicBezTo>
                  <a:pt x="70527" y="268605"/>
                  <a:pt x="27983" y="310515"/>
                  <a:pt x="32427" y="359410"/>
                </a:cubicBezTo>
                <a:cubicBezTo>
                  <a:pt x="98468" y="358775"/>
                  <a:pt x="165143" y="359410"/>
                  <a:pt x="229913" y="343535"/>
                </a:cubicBezTo>
                <a:cubicBezTo>
                  <a:pt x="285793" y="323215"/>
                  <a:pt x="275633" y="250190"/>
                  <a:pt x="292777" y="199390"/>
                </a:cubicBezTo>
                <a:close/>
                <a:moveTo>
                  <a:pt x="398188" y="146685"/>
                </a:moveTo>
                <a:cubicBezTo>
                  <a:pt x="374693" y="151765"/>
                  <a:pt x="340402" y="168910"/>
                  <a:pt x="320083" y="186055"/>
                </a:cubicBezTo>
                <a:cubicBezTo>
                  <a:pt x="314368" y="225425"/>
                  <a:pt x="288968" y="274320"/>
                  <a:pt x="292143" y="320040"/>
                </a:cubicBezTo>
                <a:cubicBezTo>
                  <a:pt x="327702" y="303530"/>
                  <a:pt x="361993" y="272415"/>
                  <a:pt x="392473" y="250825"/>
                </a:cubicBezTo>
                <a:cubicBezTo>
                  <a:pt x="389933" y="213995"/>
                  <a:pt x="397552" y="181610"/>
                  <a:pt x="398188" y="146685"/>
                </a:cubicBezTo>
                <a:close/>
                <a:moveTo>
                  <a:pt x="115613" y="186055"/>
                </a:moveTo>
                <a:cubicBezTo>
                  <a:pt x="167683" y="207010"/>
                  <a:pt x="302302" y="179705"/>
                  <a:pt x="346118" y="135890"/>
                </a:cubicBezTo>
                <a:cubicBezTo>
                  <a:pt x="266743" y="97155"/>
                  <a:pt x="180383" y="131445"/>
                  <a:pt x="115613" y="186055"/>
                </a:cubicBezTo>
                <a:close/>
                <a:moveTo>
                  <a:pt x="417238" y="231775"/>
                </a:moveTo>
                <a:cubicBezTo>
                  <a:pt x="433748" y="227330"/>
                  <a:pt x="435018" y="226060"/>
                  <a:pt x="435018" y="215265"/>
                </a:cubicBezTo>
                <a:cubicBezTo>
                  <a:pt x="431843" y="191135"/>
                  <a:pt x="440733" y="163195"/>
                  <a:pt x="429302" y="140970"/>
                </a:cubicBezTo>
                <a:cubicBezTo>
                  <a:pt x="415333" y="166370"/>
                  <a:pt x="410252" y="204470"/>
                  <a:pt x="417238" y="231775"/>
                </a:cubicBezTo>
                <a:close/>
                <a:moveTo>
                  <a:pt x="506138" y="85090"/>
                </a:moveTo>
                <a:cubicBezTo>
                  <a:pt x="509948" y="120650"/>
                  <a:pt x="498518" y="147955"/>
                  <a:pt x="507408" y="184785"/>
                </a:cubicBezTo>
                <a:cubicBezTo>
                  <a:pt x="526458" y="157480"/>
                  <a:pt x="517568" y="111125"/>
                  <a:pt x="506138" y="85090"/>
                </a:cubicBezTo>
                <a:close/>
                <a:moveTo>
                  <a:pt x="482643" y="190500"/>
                </a:moveTo>
                <a:cubicBezTo>
                  <a:pt x="480738" y="159385"/>
                  <a:pt x="497883" y="125095"/>
                  <a:pt x="481373" y="101600"/>
                </a:cubicBezTo>
                <a:cubicBezTo>
                  <a:pt x="473118" y="125730"/>
                  <a:pt x="473118" y="147955"/>
                  <a:pt x="482643" y="190500"/>
                </a:cubicBezTo>
                <a:close/>
                <a:moveTo>
                  <a:pt x="453433" y="168275"/>
                </a:moveTo>
                <a:cubicBezTo>
                  <a:pt x="445177" y="182880"/>
                  <a:pt x="440098" y="203200"/>
                  <a:pt x="457877" y="212090"/>
                </a:cubicBezTo>
                <a:cubicBezTo>
                  <a:pt x="462323" y="194945"/>
                  <a:pt x="461052" y="181610"/>
                  <a:pt x="453433" y="168275"/>
                </a:cubicBezTo>
                <a:close/>
                <a:moveTo>
                  <a:pt x="408348" y="66675"/>
                </a:moveTo>
                <a:cubicBezTo>
                  <a:pt x="412158" y="80645"/>
                  <a:pt x="437558" y="79375"/>
                  <a:pt x="453433" y="74930"/>
                </a:cubicBezTo>
                <a:cubicBezTo>
                  <a:pt x="437558" y="62865"/>
                  <a:pt x="422952" y="67945"/>
                  <a:pt x="408348" y="66675"/>
                </a:cubicBezTo>
                <a:close/>
                <a:moveTo>
                  <a:pt x="495343" y="48895"/>
                </a:moveTo>
                <a:cubicBezTo>
                  <a:pt x="479468" y="37465"/>
                  <a:pt x="471213" y="36195"/>
                  <a:pt x="442638" y="40640"/>
                </a:cubicBezTo>
                <a:cubicBezTo>
                  <a:pt x="464227" y="42545"/>
                  <a:pt x="478833" y="53340"/>
                  <a:pt x="495343" y="48895"/>
                </a:cubicBezTo>
                <a:close/>
                <a:moveTo>
                  <a:pt x="335958" y="89535"/>
                </a:moveTo>
                <a:cubicBezTo>
                  <a:pt x="321352" y="76200"/>
                  <a:pt x="305477" y="73025"/>
                  <a:pt x="293413" y="88900"/>
                </a:cubicBezTo>
                <a:cubicBezTo>
                  <a:pt x="308652" y="92710"/>
                  <a:pt x="320718" y="92710"/>
                  <a:pt x="335958" y="89535"/>
                </a:cubicBezTo>
                <a:close/>
                <a:moveTo>
                  <a:pt x="539793" y="65405"/>
                </a:moveTo>
                <a:cubicBezTo>
                  <a:pt x="527727" y="76200"/>
                  <a:pt x="528363" y="81280"/>
                  <a:pt x="540427" y="92075"/>
                </a:cubicBezTo>
                <a:cubicBezTo>
                  <a:pt x="543602" y="83185"/>
                  <a:pt x="544873" y="74295"/>
                  <a:pt x="539793" y="6540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33" name="Google Shape;633;p12"/>
          <p:cNvSpPr/>
          <p:nvPr/>
        </p:nvSpPr>
        <p:spPr>
          <a:xfrm>
            <a:off x="11436217" y="1268434"/>
            <a:ext cx="646993" cy="438732"/>
          </a:xfrm>
          <a:custGeom>
            <a:avLst/>
            <a:gdLst/>
            <a:ahLst/>
            <a:cxnLst/>
            <a:rect l="l" t="t" r="r" b="b"/>
            <a:pathLst>
              <a:path w="620122" h="420510" extrusionOk="0">
                <a:moveTo>
                  <a:pt x="1362" y="54610"/>
                </a:moveTo>
                <a:cubicBezTo>
                  <a:pt x="-31023" y="-68580"/>
                  <a:pt x="523967" y="55245"/>
                  <a:pt x="605247" y="54610"/>
                </a:cubicBezTo>
                <a:cubicBezTo>
                  <a:pt x="675732" y="78740"/>
                  <a:pt x="469992" y="177800"/>
                  <a:pt x="522062" y="355600"/>
                </a:cubicBezTo>
                <a:cubicBezTo>
                  <a:pt x="492217" y="360045"/>
                  <a:pt x="461102" y="331470"/>
                  <a:pt x="433162" y="323850"/>
                </a:cubicBezTo>
                <a:cubicBezTo>
                  <a:pt x="398237" y="328930"/>
                  <a:pt x="342992" y="455930"/>
                  <a:pt x="327752" y="410845"/>
                </a:cubicBezTo>
                <a:cubicBezTo>
                  <a:pt x="228057" y="287020"/>
                  <a:pt x="113757" y="169545"/>
                  <a:pt x="1362" y="54610"/>
                </a:cubicBezTo>
                <a:close/>
                <a:moveTo>
                  <a:pt x="591277" y="78740"/>
                </a:moveTo>
                <a:cubicBezTo>
                  <a:pt x="418557" y="50800"/>
                  <a:pt x="245837" y="13335"/>
                  <a:pt x="69942" y="28575"/>
                </a:cubicBezTo>
                <a:cubicBezTo>
                  <a:pt x="217262" y="83820"/>
                  <a:pt x="363947" y="134620"/>
                  <a:pt x="513807" y="186055"/>
                </a:cubicBezTo>
                <a:cubicBezTo>
                  <a:pt x="542382" y="154305"/>
                  <a:pt x="569052" y="120650"/>
                  <a:pt x="591277" y="78740"/>
                </a:cubicBezTo>
                <a:close/>
                <a:moveTo>
                  <a:pt x="443957" y="267335"/>
                </a:moveTo>
                <a:cubicBezTo>
                  <a:pt x="319497" y="199390"/>
                  <a:pt x="185512" y="113665"/>
                  <a:pt x="57242" y="74930"/>
                </a:cubicBezTo>
                <a:cubicBezTo>
                  <a:pt x="154397" y="174625"/>
                  <a:pt x="238852" y="289560"/>
                  <a:pt x="344897" y="379095"/>
                </a:cubicBezTo>
                <a:cubicBezTo>
                  <a:pt x="380457" y="344170"/>
                  <a:pt x="414747" y="311150"/>
                  <a:pt x="443957" y="267335"/>
                </a:cubicBezTo>
                <a:close/>
                <a:moveTo>
                  <a:pt x="494122" y="207010"/>
                </a:moveTo>
                <a:cubicBezTo>
                  <a:pt x="380457" y="167640"/>
                  <a:pt x="263617" y="100330"/>
                  <a:pt x="146777" y="87630"/>
                </a:cubicBezTo>
                <a:cubicBezTo>
                  <a:pt x="262347" y="134620"/>
                  <a:pt x="363947" y="216535"/>
                  <a:pt x="484597" y="246380"/>
                </a:cubicBezTo>
                <a:cubicBezTo>
                  <a:pt x="480787" y="264795"/>
                  <a:pt x="472532" y="281305"/>
                  <a:pt x="490947" y="292735"/>
                </a:cubicBezTo>
                <a:cubicBezTo>
                  <a:pt x="503012" y="251460"/>
                  <a:pt x="502377" y="238125"/>
                  <a:pt x="494122" y="20701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34" name="Google Shape;634;p12"/>
          <p:cNvSpPr/>
          <p:nvPr/>
        </p:nvSpPr>
        <p:spPr>
          <a:xfrm rot="3971375">
            <a:off x="4184775" y="6163756"/>
            <a:ext cx="483879" cy="891305"/>
          </a:xfrm>
          <a:custGeom>
            <a:avLst/>
            <a:gdLst/>
            <a:ahLst/>
            <a:cxnLst/>
            <a:rect l="l" t="t" r="r" b="b"/>
            <a:pathLst>
              <a:path w="421613" h="776612" extrusionOk="0">
                <a:moveTo>
                  <a:pt x="99839" y="349282"/>
                </a:moveTo>
                <a:cubicBezTo>
                  <a:pt x="-9381" y="246412"/>
                  <a:pt x="19194" y="15272"/>
                  <a:pt x="189374" y="32"/>
                </a:cubicBezTo>
                <a:cubicBezTo>
                  <a:pt x="381144" y="-3143"/>
                  <a:pt x="497984" y="232442"/>
                  <a:pt x="363999" y="377222"/>
                </a:cubicBezTo>
                <a:cubicBezTo>
                  <a:pt x="448453" y="504222"/>
                  <a:pt x="402734" y="743617"/>
                  <a:pt x="235728" y="773462"/>
                </a:cubicBezTo>
                <a:cubicBezTo>
                  <a:pt x="125874" y="796957"/>
                  <a:pt x="24909" y="684562"/>
                  <a:pt x="4589" y="585502"/>
                </a:cubicBezTo>
                <a:cubicBezTo>
                  <a:pt x="-17001" y="491522"/>
                  <a:pt x="41419" y="414052"/>
                  <a:pt x="99839" y="349282"/>
                </a:cubicBezTo>
                <a:close/>
                <a:moveTo>
                  <a:pt x="113174" y="363887"/>
                </a:moveTo>
                <a:cubicBezTo>
                  <a:pt x="60469" y="429927"/>
                  <a:pt x="-6206" y="502317"/>
                  <a:pt x="28084" y="594392"/>
                </a:cubicBezTo>
                <a:cubicBezTo>
                  <a:pt x="55389" y="680117"/>
                  <a:pt x="137939" y="773462"/>
                  <a:pt x="236999" y="755047"/>
                </a:cubicBezTo>
                <a:cubicBezTo>
                  <a:pt x="372253" y="724567"/>
                  <a:pt x="403369" y="568357"/>
                  <a:pt x="375428" y="450247"/>
                </a:cubicBezTo>
                <a:cubicBezTo>
                  <a:pt x="371619" y="427387"/>
                  <a:pt x="367809" y="403257"/>
                  <a:pt x="340503" y="395002"/>
                </a:cubicBezTo>
                <a:cubicBezTo>
                  <a:pt x="330344" y="400082"/>
                  <a:pt x="316374" y="404527"/>
                  <a:pt x="306214" y="412782"/>
                </a:cubicBezTo>
                <a:cubicBezTo>
                  <a:pt x="292244" y="424212"/>
                  <a:pt x="276369" y="408337"/>
                  <a:pt x="263669" y="418497"/>
                </a:cubicBezTo>
                <a:cubicBezTo>
                  <a:pt x="206519" y="425482"/>
                  <a:pt x="159528" y="398177"/>
                  <a:pt x="113174" y="363887"/>
                </a:cubicBezTo>
                <a:close/>
                <a:moveTo>
                  <a:pt x="343678" y="364522"/>
                </a:moveTo>
                <a:cubicBezTo>
                  <a:pt x="427499" y="287052"/>
                  <a:pt x="415434" y="127032"/>
                  <a:pt x="317009" y="67342"/>
                </a:cubicBezTo>
                <a:cubicBezTo>
                  <a:pt x="218584" y="-10128"/>
                  <a:pt x="108728" y="4477"/>
                  <a:pt x="61739" y="125762"/>
                </a:cubicBezTo>
                <a:cubicBezTo>
                  <a:pt x="49039" y="190532"/>
                  <a:pt x="59199" y="321977"/>
                  <a:pt x="138574" y="332772"/>
                </a:cubicBezTo>
                <a:cubicBezTo>
                  <a:pt x="207789" y="290227"/>
                  <a:pt x="282719" y="322612"/>
                  <a:pt x="343678" y="364522"/>
                </a:cubicBezTo>
                <a:close/>
                <a:moveTo>
                  <a:pt x="318914" y="379127"/>
                </a:moveTo>
                <a:cubicBezTo>
                  <a:pt x="306849" y="365792"/>
                  <a:pt x="294784" y="353727"/>
                  <a:pt x="273828" y="349282"/>
                </a:cubicBezTo>
                <a:cubicBezTo>
                  <a:pt x="280178" y="372777"/>
                  <a:pt x="291609" y="400717"/>
                  <a:pt x="318914" y="379127"/>
                </a:cubicBezTo>
                <a:close/>
                <a:moveTo>
                  <a:pt x="211599" y="382302"/>
                </a:moveTo>
                <a:cubicBezTo>
                  <a:pt x="208424" y="357537"/>
                  <a:pt x="203344" y="315627"/>
                  <a:pt x="179849" y="340392"/>
                </a:cubicBezTo>
                <a:cubicBezTo>
                  <a:pt x="191278" y="353092"/>
                  <a:pt x="196994" y="369602"/>
                  <a:pt x="211599" y="382302"/>
                </a:cubicBezTo>
                <a:close/>
                <a:moveTo>
                  <a:pt x="265574" y="395637"/>
                </a:moveTo>
                <a:cubicBezTo>
                  <a:pt x="251603" y="373412"/>
                  <a:pt x="248428" y="351822"/>
                  <a:pt x="233189" y="341027"/>
                </a:cubicBezTo>
                <a:cubicBezTo>
                  <a:pt x="229378" y="361982"/>
                  <a:pt x="236999" y="377222"/>
                  <a:pt x="265574" y="395637"/>
                </a:cubicBezTo>
                <a:close/>
                <a:moveTo>
                  <a:pt x="167784" y="366427"/>
                </a:moveTo>
                <a:cubicBezTo>
                  <a:pt x="165244" y="354997"/>
                  <a:pt x="156989" y="341027"/>
                  <a:pt x="146828" y="349917"/>
                </a:cubicBezTo>
                <a:cubicBezTo>
                  <a:pt x="147464" y="361347"/>
                  <a:pt x="156989" y="368332"/>
                  <a:pt x="167784" y="36642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35" name="Google Shape;635;p12"/>
          <p:cNvSpPr/>
          <p:nvPr/>
        </p:nvSpPr>
        <p:spPr>
          <a:xfrm rot="-3375824">
            <a:off x="11372540" y="5642352"/>
            <a:ext cx="830869" cy="222307"/>
          </a:xfrm>
          <a:custGeom>
            <a:avLst/>
            <a:gdLst/>
            <a:ahLst/>
            <a:cxnLst/>
            <a:rect l="l" t="t" r="r" b="b"/>
            <a:pathLst>
              <a:path w="724776" h="193920" extrusionOk="0">
                <a:moveTo>
                  <a:pt x="536612" y="138058"/>
                </a:moveTo>
                <a:cubicBezTo>
                  <a:pt x="412787" y="137423"/>
                  <a:pt x="278168" y="171713"/>
                  <a:pt x="151168" y="192033"/>
                </a:cubicBezTo>
                <a:cubicBezTo>
                  <a:pt x="124497" y="199653"/>
                  <a:pt x="-29807" y="184413"/>
                  <a:pt x="5118" y="142503"/>
                </a:cubicBezTo>
                <a:cubicBezTo>
                  <a:pt x="118783" y="37093"/>
                  <a:pt x="265468" y="56778"/>
                  <a:pt x="408978" y="32013"/>
                </a:cubicBezTo>
                <a:cubicBezTo>
                  <a:pt x="490258" y="33283"/>
                  <a:pt x="579158" y="-16882"/>
                  <a:pt x="655358" y="5978"/>
                </a:cubicBezTo>
                <a:cubicBezTo>
                  <a:pt x="675043" y="28203"/>
                  <a:pt x="713143" y="-12437"/>
                  <a:pt x="722033" y="26933"/>
                </a:cubicBezTo>
                <a:cubicBezTo>
                  <a:pt x="725208" y="40268"/>
                  <a:pt x="727747" y="54238"/>
                  <a:pt x="716953" y="68208"/>
                </a:cubicBezTo>
                <a:cubicBezTo>
                  <a:pt x="673137" y="67573"/>
                  <a:pt x="667422" y="106943"/>
                  <a:pt x="643928" y="137423"/>
                </a:cubicBezTo>
                <a:cubicBezTo>
                  <a:pt x="555662" y="152663"/>
                  <a:pt x="452793" y="199653"/>
                  <a:pt x="367068" y="192033"/>
                </a:cubicBezTo>
                <a:cubicBezTo>
                  <a:pt x="370878" y="153933"/>
                  <a:pt x="501053" y="157108"/>
                  <a:pt x="536612" y="138058"/>
                </a:cubicBezTo>
                <a:close/>
                <a:moveTo>
                  <a:pt x="388658" y="121548"/>
                </a:moveTo>
                <a:cubicBezTo>
                  <a:pt x="450887" y="124723"/>
                  <a:pt x="612812" y="113928"/>
                  <a:pt x="651547" y="66303"/>
                </a:cubicBezTo>
                <a:cubicBezTo>
                  <a:pt x="658533" y="42808"/>
                  <a:pt x="636943" y="18043"/>
                  <a:pt x="613447" y="21218"/>
                </a:cubicBezTo>
                <a:cubicBezTo>
                  <a:pt x="537883" y="43443"/>
                  <a:pt x="438822" y="31378"/>
                  <a:pt x="374053" y="70748"/>
                </a:cubicBezTo>
                <a:cubicBezTo>
                  <a:pt x="377862" y="86623"/>
                  <a:pt x="382943" y="103133"/>
                  <a:pt x="388658" y="121548"/>
                </a:cubicBezTo>
                <a:close/>
                <a:moveTo>
                  <a:pt x="347383" y="65668"/>
                </a:moveTo>
                <a:cubicBezTo>
                  <a:pt x="275628" y="73288"/>
                  <a:pt x="201968" y="68843"/>
                  <a:pt x="133387" y="91703"/>
                </a:cubicBezTo>
                <a:cubicBezTo>
                  <a:pt x="131483" y="119008"/>
                  <a:pt x="132753" y="145678"/>
                  <a:pt x="144818" y="169808"/>
                </a:cubicBezTo>
                <a:cubicBezTo>
                  <a:pt x="207047" y="142503"/>
                  <a:pt x="415962" y="182508"/>
                  <a:pt x="347383" y="65668"/>
                </a:cubicBezTo>
                <a:close/>
                <a:moveTo>
                  <a:pt x="106083" y="110118"/>
                </a:moveTo>
                <a:cubicBezTo>
                  <a:pt x="81318" y="115198"/>
                  <a:pt x="37503" y="132978"/>
                  <a:pt x="52743" y="161553"/>
                </a:cubicBezTo>
                <a:cubicBezTo>
                  <a:pt x="71158" y="167903"/>
                  <a:pt x="90208" y="171078"/>
                  <a:pt x="111797" y="169808"/>
                </a:cubicBezTo>
                <a:cubicBezTo>
                  <a:pt x="115608" y="148218"/>
                  <a:pt x="114972" y="129803"/>
                  <a:pt x="106083" y="110118"/>
                </a:cubicBezTo>
                <a:close/>
                <a:moveTo>
                  <a:pt x="680122" y="49793"/>
                </a:moveTo>
                <a:cubicBezTo>
                  <a:pt x="687743" y="47253"/>
                  <a:pt x="701712" y="49158"/>
                  <a:pt x="699172" y="37728"/>
                </a:cubicBezTo>
                <a:cubicBezTo>
                  <a:pt x="692187" y="30743"/>
                  <a:pt x="679487" y="37093"/>
                  <a:pt x="680122" y="4979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36" name="Google Shape;636;p12"/>
          <p:cNvSpPr/>
          <p:nvPr/>
        </p:nvSpPr>
        <p:spPr>
          <a:xfrm rot="3011666">
            <a:off x="4235316" y="578137"/>
            <a:ext cx="266400" cy="685264"/>
          </a:xfrm>
          <a:custGeom>
            <a:avLst/>
            <a:gdLst/>
            <a:ahLst/>
            <a:cxnLst/>
            <a:rect l="l" t="t" r="r" b="b"/>
            <a:pathLst>
              <a:path w="232561" h="598221" extrusionOk="0">
                <a:moveTo>
                  <a:pt x="113282" y="495986"/>
                </a:moveTo>
                <a:cubicBezTo>
                  <a:pt x="77722" y="519481"/>
                  <a:pt x="56132" y="585521"/>
                  <a:pt x="22477" y="598221"/>
                </a:cubicBezTo>
                <a:cubicBezTo>
                  <a:pt x="-37848" y="484556"/>
                  <a:pt x="39622" y="335966"/>
                  <a:pt x="64388" y="215316"/>
                </a:cubicBezTo>
                <a:cubicBezTo>
                  <a:pt x="82802" y="153086"/>
                  <a:pt x="100582" y="90856"/>
                  <a:pt x="115822" y="27991"/>
                </a:cubicBezTo>
                <a:cubicBezTo>
                  <a:pt x="125982" y="-24714"/>
                  <a:pt x="192657" y="10846"/>
                  <a:pt x="223772" y="23546"/>
                </a:cubicBezTo>
                <a:cubicBezTo>
                  <a:pt x="247268" y="47041"/>
                  <a:pt x="216788" y="92761"/>
                  <a:pt x="211707" y="121971"/>
                </a:cubicBezTo>
                <a:cubicBezTo>
                  <a:pt x="177418" y="245161"/>
                  <a:pt x="139952" y="370891"/>
                  <a:pt x="113282" y="495986"/>
                </a:cubicBezTo>
                <a:close/>
                <a:moveTo>
                  <a:pt x="45338" y="459156"/>
                </a:moveTo>
                <a:cubicBezTo>
                  <a:pt x="74547" y="330886"/>
                  <a:pt x="116457" y="203886"/>
                  <a:pt x="145668" y="76886"/>
                </a:cubicBezTo>
                <a:cubicBezTo>
                  <a:pt x="109472" y="78156"/>
                  <a:pt x="92963" y="222301"/>
                  <a:pt x="77088" y="257861"/>
                </a:cubicBezTo>
                <a:cubicBezTo>
                  <a:pt x="76452" y="295961"/>
                  <a:pt x="252" y="454076"/>
                  <a:pt x="45972" y="458521"/>
                </a:cubicBezTo>
                <a:cubicBezTo>
                  <a:pt x="56768" y="469316"/>
                  <a:pt x="69468" y="475666"/>
                  <a:pt x="85977" y="474396"/>
                </a:cubicBezTo>
                <a:cubicBezTo>
                  <a:pt x="99313" y="448996"/>
                  <a:pt x="223772" y="55296"/>
                  <a:pt x="175513" y="85776"/>
                </a:cubicBezTo>
                <a:cubicBezTo>
                  <a:pt x="122807" y="140386"/>
                  <a:pt x="105027" y="464871"/>
                  <a:pt x="45338" y="459156"/>
                </a:cubicBezTo>
                <a:close/>
                <a:moveTo>
                  <a:pt x="202818" y="67361"/>
                </a:moveTo>
                <a:cubicBezTo>
                  <a:pt x="204722" y="55296"/>
                  <a:pt x="205357" y="47676"/>
                  <a:pt x="206627" y="40691"/>
                </a:cubicBezTo>
                <a:cubicBezTo>
                  <a:pt x="183768" y="22276"/>
                  <a:pt x="139318" y="7671"/>
                  <a:pt x="136777" y="48311"/>
                </a:cubicBezTo>
                <a:cubicBezTo>
                  <a:pt x="156463" y="61011"/>
                  <a:pt x="178052" y="61646"/>
                  <a:pt x="202818" y="67361"/>
                </a:cubicBezTo>
                <a:close/>
                <a:moveTo>
                  <a:pt x="28193" y="481381"/>
                </a:moveTo>
                <a:cubicBezTo>
                  <a:pt x="20572" y="551231"/>
                  <a:pt x="45338" y="558216"/>
                  <a:pt x="77088" y="497891"/>
                </a:cubicBezTo>
                <a:cubicBezTo>
                  <a:pt x="61847" y="488366"/>
                  <a:pt x="45972" y="487096"/>
                  <a:pt x="28193" y="481381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37" name="Google Shape;637;p12"/>
          <p:cNvSpPr/>
          <p:nvPr/>
        </p:nvSpPr>
        <p:spPr>
          <a:xfrm rot="2196195">
            <a:off x="8826934" y="49814"/>
            <a:ext cx="330668" cy="865527"/>
          </a:xfrm>
          <a:custGeom>
            <a:avLst/>
            <a:gdLst/>
            <a:ahLst/>
            <a:cxnLst/>
            <a:rect l="l" t="t" r="r" b="b"/>
            <a:pathLst>
              <a:path w="288538" h="755251" extrusionOk="0">
                <a:moveTo>
                  <a:pt x="159385" y="203835"/>
                </a:moveTo>
                <a:cubicBezTo>
                  <a:pt x="135890" y="116840"/>
                  <a:pt x="239395" y="74295"/>
                  <a:pt x="262890" y="0"/>
                </a:cubicBezTo>
                <a:cubicBezTo>
                  <a:pt x="320675" y="52070"/>
                  <a:pt x="269240" y="174625"/>
                  <a:pt x="222250" y="224155"/>
                </a:cubicBezTo>
                <a:cubicBezTo>
                  <a:pt x="234950" y="327660"/>
                  <a:pt x="174625" y="408305"/>
                  <a:pt x="143510" y="500380"/>
                </a:cubicBezTo>
                <a:cubicBezTo>
                  <a:pt x="127635" y="528955"/>
                  <a:pt x="31750" y="815975"/>
                  <a:pt x="0" y="743585"/>
                </a:cubicBezTo>
                <a:cubicBezTo>
                  <a:pt x="43180" y="565150"/>
                  <a:pt x="33020" y="346710"/>
                  <a:pt x="159385" y="203835"/>
                </a:cubicBezTo>
                <a:close/>
                <a:moveTo>
                  <a:pt x="43180" y="661035"/>
                </a:moveTo>
                <a:cubicBezTo>
                  <a:pt x="103505" y="576580"/>
                  <a:pt x="121920" y="466725"/>
                  <a:pt x="172085" y="375285"/>
                </a:cubicBezTo>
                <a:cubicBezTo>
                  <a:pt x="180340" y="353060"/>
                  <a:pt x="195580" y="327025"/>
                  <a:pt x="191135" y="303530"/>
                </a:cubicBezTo>
                <a:cubicBezTo>
                  <a:pt x="171450" y="297815"/>
                  <a:pt x="151765" y="292735"/>
                  <a:pt x="130810" y="287020"/>
                </a:cubicBezTo>
                <a:cubicBezTo>
                  <a:pt x="74295" y="403225"/>
                  <a:pt x="55880" y="534035"/>
                  <a:pt x="43180" y="661035"/>
                </a:cubicBezTo>
                <a:close/>
                <a:moveTo>
                  <a:pt x="261620" y="67945"/>
                </a:moveTo>
                <a:cubicBezTo>
                  <a:pt x="259715" y="67310"/>
                  <a:pt x="257175" y="66040"/>
                  <a:pt x="255270" y="65405"/>
                </a:cubicBezTo>
                <a:cubicBezTo>
                  <a:pt x="223520" y="100965"/>
                  <a:pt x="139700" y="176530"/>
                  <a:pt x="197485" y="217805"/>
                </a:cubicBezTo>
                <a:cubicBezTo>
                  <a:pt x="239395" y="175260"/>
                  <a:pt x="261620" y="126365"/>
                  <a:pt x="261620" y="67945"/>
                </a:cubicBezTo>
                <a:close/>
                <a:moveTo>
                  <a:pt x="194945" y="281305"/>
                </a:moveTo>
                <a:cubicBezTo>
                  <a:pt x="201295" y="267970"/>
                  <a:pt x="201930" y="255905"/>
                  <a:pt x="198120" y="244475"/>
                </a:cubicBezTo>
                <a:cubicBezTo>
                  <a:pt x="167640" y="227330"/>
                  <a:pt x="156210" y="233045"/>
                  <a:pt x="146685" y="267335"/>
                </a:cubicBezTo>
                <a:cubicBezTo>
                  <a:pt x="158750" y="282575"/>
                  <a:pt x="175260" y="283210"/>
                  <a:pt x="194945" y="28130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38" name="Google Shape;638;p12"/>
          <p:cNvSpPr/>
          <p:nvPr/>
        </p:nvSpPr>
        <p:spPr>
          <a:xfrm rot="9911830">
            <a:off x="7331232" y="6150833"/>
            <a:ext cx="451887" cy="431796"/>
          </a:xfrm>
          <a:custGeom>
            <a:avLst/>
            <a:gdLst/>
            <a:ahLst/>
            <a:cxnLst/>
            <a:rect l="l" t="t" r="r" b="b"/>
            <a:pathLst>
              <a:path w="393594" h="376095" extrusionOk="0">
                <a:moveTo>
                  <a:pt x="214418" y="305042"/>
                </a:moveTo>
                <a:cubicBezTo>
                  <a:pt x="268393" y="256783"/>
                  <a:pt x="326179" y="286627"/>
                  <a:pt x="373168" y="327902"/>
                </a:cubicBezTo>
                <a:cubicBezTo>
                  <a:pt x="334433" y="348222"/>
                  <a:pt x="287443" y="358383"/>
                  <a:pt x="242358" y="352667"/>
                </a:cubicBezTo>
                <a:cubicBezTo>
                  <a:pt x="242358" y="360922"/>
                  <a:pt x="242358" y="367908"/>
                  <a:pt x="242358" y="374892"/>
                </a:cubicBezTo>
                <a:cubicBezTo>
                  <a:pt x="208704" y="387592"/>
                  <a:pt x="190289" y="296152"/>
                  <a:pt x="189654" y="269483"/>
                </a:cubicBezTo>
                <a:cubicBezTo>
                  <a:pt x="-846" y="341237"/>
                  <a:pt x="-74507" y="101208"/>
                  <a:pt x="94404" y="17387"/>
                </a:cubicBezTo>
                <a:cubicBezTo>
                  <a:pt x="178858" y="4052"/>
                  <a:pt x="289983" y="-24523"/>
                  <a:pt x="357293" y="44058"/>
                </a:cubicBezTo>
                <a:cubicBezTo>
                  <a:pt x="419523" y="101208"/>
                  <a:pt x="399839" y="240272"/>
                  <a:pt x="312843" y="258687"/>
                </a:cubicBezTo>
                <a:cubicBezTo>
                  <a:pt x="260139" y="256147"/>
                  <a:pt x="199179" y="220587"/>
                  <a:pt x="214418" y="305042"/>
                </a:cubicBezTo>
                <a:close/>
                <a:moveTo>
                  <a:pt x="369993" y="131687"/>
                </a:moveTo>
                <a:cubicBezTo>
                  <a:pt x="377614" y="58662"/>
                  <a:pt x="298873" y="-2298"/>
                  <a:pt x="229658" y="22467"/>
                </a:cubicBezTo>
                <a:cubicBezTo>
                  <a:pt x="215054" y="28817"/>
                  <a:pt x="199179" y="30722"/>
                  <a:pt x="183304" y="23737"/>
                </a:cubicBezTo>
                <a:cubicBezTo>
                  <a:pt x="79164" y="3417"/>
                  <a:pt x="-14182" y="120258"/>
                  <a:pt x="37254" y="217412"/>
                </a:cubicBezTo>
                <a:cubicBezTo>
                  <a:pt x="86148" y="318377"/>
                  <a:pt x="176954" y="218047"/>
                  <a:pt x="249979" y="231383"/>
                </a:cubicBezTo>
                <a:cubicBezTo>
                  <a:pt x="321098" y="265037"/>
                  <a:pt x="372533" y="203442"/>
                  <a:pt x="369993" y="131687"/>
                </a:cubicBezTo>
                <a:close/>
                <a:moveTo>
                  <a:pt x="329354" y="320283"/>
                </a:moveTo>
                <a:cubicBezTo>
                  <a:pt x="316654" y="302502"/>
                  <a:pt x="260773" y="284087"/>
                  <a:pt x="255693" y="313297"/>
                </a:cubicBezTo>
                <a:cubicBezTo>
                  <a:pt x="266489" y="313297"/>
                  <a:pt x="288714" y="301233"/>
                  <a:pt x="289348" y="318377"/>
                </a:cubicBezTo>
                <a:cubicBezTo>
                  <a:pt x="289348" y="327902"/>
                  <a:pt x="272839" y="324092"/>
                  <a:pt x="275379" y="337427"/>
                </a:cubicBezTo>
                <a:cubicBezTo>
                  <a:pt x="293158" y="336158"/>
                  <a:pt x="310304" y="333617"/>
                  <a:pt x="329354" y="32028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39" name="Google Shape;639;p12"/>
          <p:cNvSpPr/>
          <p:nvPr/>
        </p:nvSpPr>
        <p:spPr>
          <a:xfrm>
            <a:off x="530353" y="162789"/>
            <a:ext cx="742696" cy="826432"/>
          </a:xfrm>
          <a:custGeom>
            <a:avLst/>
            <a:gdLst/>
            <a:ahLst/>
            <a:cxnLst/>
            <a:rect l="l" t="t" r="r" b="b"/>
            <a:pathLst>
              <a:path w="647700" h="720725" extrusionOk="0">
                <a:moveTo>
                  <a:pt x="513080" y="323850"/>
                </a:moveTo>
                <a:cubicBezTo>
                  <a:pt x="517525" y="130810"/>
                  <a:pt x="228600" y="72390"/>
                  <a:pt x="142240" y="236220"/>
                </a:cubicBezTo>
                <a:cubicBezTo>
                  <a:pt x="74930" y="348615"/>
                  <a:pt x="219075" y="481330"/>
                  <a:pt x="144145" y="591820"/>
                </a:cubicBezTo>
                <a:cubicBezTo>
                  <a:pt x="140970" y="600710"/>
                  <a:pt x="146685" y="608965"/>
                  <a:pt x="156210" y="609600"/>
                </a:cubicBezTo>
                <a:cubicBezTo>
                  <a:pt x="183515" y="603250"/>
                  <a:pt x="471170" y="659130"/>
                  <a:pt x="370205" y="597535"/>
                </a:cubicBezTo>
                <a:cubicBezTo>
                  <a:pt x="366395" y="480695"/>
                  <a:pt x="525780" y="439420"/>
                  <a:pt x="513080" y="323850"/>
                </a:cubicBezTo>
                <a:close/>
                <a:moveTo>
                  <a:pt x="249555" y="588010"/>
                </a:moveTo>
                <a:cubicBezTo>
                  <a:pt x="230505" y="510540"/>
                  <a:pt x="259080" y="430530"/>
                  <a:pt x="233680" y="354965"/>
                </a:cubicBezTo>
                <a:cubicBezTo>
                  <a:pt x="264795" y="384175"/>
                  <a:pt x="260985" y="381635"/>
                  <a:pt x="294640" y="368300"/>
                </a:cubicBezTo>
                <a:cubicBezTo>
                  <a:pt x="311785" y="385445"/>
                  <a:pt x="311785" y="385445"/>
                  <a:pt x="334010" y="392430"/>
                </a:cubicBezTo>
                <a:cubicBezTo>
                  <a:pt x="320675" y="454660"/>
                  <a:pt x="300355" y="514985"/>
                  <a:pt x="284480" y="576580"/>
                </a:cubicBezTo>
                <a:cubicBezTo>
                  <a:pt x="281305" y="594995"/>
                  <a:pt x="267335" y="597535"/>
                  <a:pt x="249555" y="588010"/>
                </a:cubicBezTo>
                <a:close/>
                <a:moveTo>
                  <a:pt x="340360" y="595630"/>
                </a:moveTo>
                <a:cubicBezTo>
                  <a:pt x="326390" y="598805"/>
                  <a:pt x="316865" y="598805"/>
                  <a:pt x="306070" y="589280"/>
                </a:cubicBezTo>
                <a:cubicBezTo>
                  <a:pt x="324485" y="520065"/>
                  <a:pt x="330200" y="430530"/>
                  <a:pt x="379730" y="377825"/>
                </a:cubicBezTo>
                <a:cubicBezTo>
                  <a:pt x="368300" y="346075"/>
                  <a:pt x="354965" y="335915"/>
                  <a:pt x="327025" y="359410"/>
                </a:cubicBezTo>
                <a:cubicBezTo>
                  <a:pt x="293370" y="341630"/>
                  <a:pt x="296545" y="333375"/>
                  <a:pt x="266700" y="354330"/>
                </a:cubicBezTo>
                <a:cubicBezTo>
                  <a:pt x="259715" y="342900"/>
                  <a:pt x="253365" y="331470"/>
                  <a:pt x="246380" y="320040"/>
                </a:cubicBezTo>
                <a:cubicBezTo>
                  <a:pt x="173355" y="307975"/>
                  <a:pt x="207010" y="382905"/>
                  <a:pt x="216535" y="386715"/>
                </a:cubicBezTo>
                <a:cubicBezTo>
                  <a:pt x="220345" y="452120"/>
                  <a:pt x="218440" y="519430"/>
                  <a:pt x="220980" y="584835"/>
                </a:cubicBezTo>
                <a:cubicBezTo>
                  <a:pt x="203200" y="588645"/>
                  <a:pt x="203200" y="589280"/>
                  <a:pt x="184785" y="581660"/>
                </a:cubicBezTo>
                <a:cubicBezTo>
                  <a:pt x="217170" y="478790"/>
                  <a:pt x="132080" y="381635"/>
                  <a:pt x="150495" y="281305"/>
                </a:cubicBezTo>
                <a:cubicBezTo>
                  <a:pt x="176530" y="188595"/>
                  <a:pt x="277495" y="156210"/>
                  <a:pt x="364490" y="170180"/>
                </a:cubicBezTo>
                <a:cubicBezTo>
                  <a:pt x="437515" y="178435"/>
                  <a:pt x="478155" y="247650"/>
                  <a:pt x="485140" y="314325"/>
                </a:cubicBezTo>
                <a:cubicBezTo>
                  <a:pt x="493395" y="430530"/>
                  <a:pt x="337820" y="475615"/>
                  <a:pt x="340360" y="595630"/>
                </a:cubicBezTo>
                <a:close/>
                <a:moveTo>
                  <a:pt x="325755" y="644525"/>
                </a:moveTo>
                <a:cubicBezTo>
                  <a:pt x="270510" y="646430"/>
                  <a:pt x="215900" y="626745"/>
                  <a:pt x="161925" y="631190"/>
                </a:cubicBezTo>
                <a:cubicBezTo>
                  <a:pt x="137795" y="666750"/>
                  <a:pt x="304165" y="661035"/>
                  <a:pt x="325120" y="671195"/>
                </a:cubicBezTo>
                <a:cubicBezTo>
                  <a:pt x="360680" y="675640"/>
                  <a:pt x="353695" y="645160"/>
                  <a:pt x="325755" y="644525"/>
                </a:cubicBezTo>
                <a:close/>
                <a:moveTo>
                  <a:pt x="176530" y="681990"/>
                </a:moveTo>
                <a:cubicBezTo>
                  <a:pt x="167005" y="729615"/>
                  <a:pt x="273050" y="708025"/>
                  <a:pt x="304165" y="720725"/>
                </a:cubicBezTo>
                <a:cubicBezTo>
                  <a:pt x="378460" y="691515"/>
                  <a:pt x="199390" y="686435"/>
                  <a:pt x="176530" y="681990"/>
                </a:cubicBezTo>
                <a:close/>
                <a:moveTo>
                  <a:pt x="555625" y="214630"/>
                </a:moveTo>
                <a:cubicBezTo>
                  <a:pt x="588010" y="198755"/>
                  <a:pt x="614045" y="179705"/>
                  <a:pt x="647700" y="162560"/>
                </a:cubicBezTo>
                <a:cubicBezTo>
                  <a:pt x="629285" y="140335"/>
                  <a:pt x="513080" y="196850"/>
                  <a:pt x="555625" y="214630"/>
                </a:cubicBezTo>
                <a:close/>
                <a:moveTo>
                  <a:pt x="0" y="465455"/>
                </a:moveTo>
                <a:cubicBezTo>
                  <a:pt x="14605" y="500380"/>
                  <a:pt x="64135" y="459105"/>
                  <a:pt x="78105" y="439420"/>
                </a:cubicBezTo>
                <a:cubicBezTo>
                  <a:pt x="49530" y="413385"/>
                  <a:pt x="29210" y="454660"/>
                  <a:pt x="0" y="465455"/>
                </a:cubicBezTo>
                <a:close/>
                <a:moveTo>
                  <a:pt x="30480" y="86360"/>
                </a:moveTo>
                <a:cubicBezTo>
                  <a:pt x="35560" y="98425"/>
                  <a:pt x="99060" y="177800"/>
                  <a:pt x="105410" y="149860"/>
                </a:cubicBezTo>
                <a:cubicBezTo>
                  <a:pt x="90170" y="130175"/>
                  <a:pt x="60325" y="67945"/>
                  <a:pt x="30480" y="86360"/>
                </a:cubicBezTo>
                <a:close/>
                <a:moveTo>
                  <a:pt x="351790" y="76200"/>
                </a:moveTo>
                <a:cubicBezTo>
                  <a:pt x="374015" y="69215"/>
                  <a:pt x="363220" y="30480"/>
                  <a:pt x="369570" y="11430"/>
                </a:cubicBezTo>
                <a:cubicBezTo>
                  <a:pt x="370205" y="5080"/>
                  <a:pt x="364490" y="0"/>
                  <a:pt x="357505" y="0"/>
                </a:cubicBezTo>
                <a:cubicBezTo>
                  <a:pt x="335915" y="635"/>
                  <a:pt x="345440" y="30480"/>
                  <a:pt x="342265" y="45085"/>
                </a:cubicBezTo>
                <a:cubicBezTo>
                  <a:pt x="342265" y="45085"/>
                  <a:pt x="342265" y="45085"/>
                  <a:pt x="342900" y="45085"/>
                </a:cubicBezTo>
                <a:cubicBezTo>
                  <a:pt x="342265" y="55245"/>
                  <a:pt x="336550" y="75565"/>
                  <a:pt x="351790" y="76200"/>
                </a:cubicBezTo>
                <a:close/>
                <a:moveTo>
                  <a:pt x="519430" y="487045"/>
                </a:moveTo>
                <a:cubicBezTo>
                  <a:pt x="540385" y="495935"/>
                  <a:pt x="566420" y="540385"/>
                  <a:pt x="589280" y="520700"/>
                </a:cubicBezTo>
                <a:cubicBezTo>
                  <a:pt x="585470" y="502920"/>
                  <a:pt x="500380" y="438785"/>
                  <a:pt x="519430" y="48704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40" name="Google Shape;640;p12"/>
          <p:cNvSpPr/>
          <p:nvPr/>
        </p:nvSpPr>
        <p:spPr>
          <a:xfrm>
            <a:off x="2180982" y="6020842"/>
            <a:ext cx="741783" cy="841879"/>
          </a:xfrm>
          <a:custGeom>
            <a:avLst/>
            <a:gdLst/>
            <a:ahLst/>
            <a:cxnLst/>
            <a:rect l="l" t="t" r="r" b="b"/>
            <a:pathLst>
              <a:path w="646904" h="734197" extrusionOk="0">
                <a:moveTo>
                  <a:pt x="624840" y="487872"/>
                </a:moveTo>
                <a:cubicBezTo>
                  <a:pt x="596265" y="353252"/>
                  <a:pt x="540386" y="227522"/>
                  <a:pt x="497840" y="97347"/>
                </a:cubicBezTo>
                <a:cubicBezTo>
                  <a:pt x="482600" y="59247"/>
                  <a:pt x="474345" y="-1078"/>
                  <a:pt x="420370" y="28132"/>
                </a:cubicBezTo>
                <a:cubicBezTo>
                  <a:pt x="389255" y="44007"/>
                  <a:pt x="387986" y="-11238"/>
                  <a:pt x="354330" y="2097"/>
                </a:cubicBezTo>
                <a:cubicBezTo>
                  <a:pt x="234315" y="31307"/>
                  <a:pt x="104775" y="90362"/>
                  <a:pt x="0" y="151322"/>
                </a:cubicBezTo>
                <a:cubicBezTo>
                  <a:pt x="163195" y="779972"/>
                  <a:pt x="226061" y="866332"/>
                  <a:pt x="21590" y="162117"/>
                </a:cubicBezTo>
                <a:cubicBezTo>
                  <a:pt x="130811" y="105602"/>
                  <a:pt x="241300" y="40832"/>
                  <a:pt x="364490" y="23687"/>
                </a:cubicBezTo>
                <a:cubicBezTo>
                  <a:pt x="395605" y="56707"/>
                  <a:pt x="396240" y="56072"/>
                  <a:pt x="402590" y="79567"/>
                </a:cubicBezTo>
                <a:cubicBezTo>
                  <a:pt x="463550" y="226252"/>
                  <a:pt x="509905" y="375477"/>
                  <a:pt x="556261" y="526607"/>
                </a:cubicBezTo>
                <a:cubicBezTo>
                  <a:pt x="426086" y="593917"/>
                  <a:pt x="282575" y="667577"/>
                  <a:pt x="134620" y="680912"/>
                </a:cubicBezTo>
                <a:cubicBezTo>
                  <a:pt x="128270" y="680912"/>
                  <a:pt x="125095" y="689167"/>
                  <a:pt x="130175" y="693612"/>
                </a:cubicBezTo>
                <a:cubicBezTo>
                  <a:pt x="151765" y="709487"/>
                  <a:pt x="182245" y="690437"/>
                  <a:pt x="204470" y="688532"/>
                </a:cubicBezTo>
                <a:cubicBezTo>
                  <a:pt x="226061" y="700597"/>
                  <a:pt x="211455" y="728537"/>
                  <a:pt x="238125" y="732982"/>
                </a:cubicBezTo>
                <a:cubicBezTo>
                  <a:pt x="331470" y="744412"/>
                  <a:pt x="414655" y="672022"/>
                  <a:pt x="503555" y="649162"/>
                </a:cubicBezTo>
                <a:cubicBezTo>
                  <a:pt x="545465" y="633922"/>
                  <a:pt x="589280" y="623762"/>
                  <a:pt x="627380" y="599632"/>
                </a:cubicBezTo>
                <a:cubicBezTo>
                  <a:pt x="671830" y="579312"/>
                  <a:pt x="626745" y="524067"/>
                  <a:pt x="624840" y="487872"/>
                </a:cubicBezTo>
                <a:close/>
                <a:moveTo>
                  <a:pt x="504825" y="628842"/>
                </a:moveTo>
                <a:cubicBezTo>
                  <a:pt x="418465" y="663132"/>
                  <a:pt x="337186" y="702502"/>
                  <a:pt x="245745" y="724092"/>
                </a:cubicBezTo>
                <a:cubicBezTo>
                  <a:pt x="241936" y="710122"/>
                  <a:pt x="238761" y="698057"/>
                  <a:pt x="234950" y="684087"/>
                </a:cubicBezTo>
                <a:cubicBezTo>
                  <a:pt x="339725" y="641542"/>
                  <a:pt x="449580" y="602172"/>
                  <a:pt x="553086" y="554547"/>
                </a:cubicBezTo>
                <a:cubicBezTo>
                  <a:pt x="556261" y="557087"/>
                  <a:pt x="591820" y="542482"/>
                  <a:pt x="588645" y="522797"/>
                </a:cubicBezTo>
                <a:cubicBezTo>
                  <a:pt x="537211" y="472632"/>
                  <a:pt x="544830" y="386907"/>
                  <a:pt x="516255" y="324677"/>
                </a:cubicBezTo>
                <a:cubicBezTo>
                  <a:pt x="488315" y="235142"/>
                  <a:pt x="447040" y="152592"/>
                  <a:pt x="418465" y="62422"/>
                </a:cubicBezTo>
                <a:cubicBezTo>
                  <a:pt x="469900" y="-53148"/>
                  <a:pt x="604520" y="513272"/>
                  <a:pt x="619761" y="552642"/>
                </a:cubicBezTo>
                <a:cubicBezTo>
                  <a:pt x="631825" y="607887"/>
                  <a:pt x="539750" y="607887"/>
                  <a:pt x="504825" y="628842"/>
                </a:cubicBezTo>
                <a:close/>
                <a:moveTo>
                  <a:pt x="180975" y="522162"/>
                </a:moveTo>
                <a:cubicBezTo>
                  <a:pt x="182880" y="565977"/>
                  <a:pt x="377825" y="458027"/>
                  <a:pt x="415925" y="453582"/>
                </a:cubicBezTo>
                <a:cubicBezTo>
                  <a:pt x="636270" y="342457"/>
                  <a:pt x="215265" y="507557"/>
                  <a:pt x="180975" y="522162"/>
                </a:cubicBezTo>
                <a:close/>
                <a:moveTo>
                  <a:pt x="90170" y="144972"/>
                </a:moveTo>
                <a:cubicBezTo>
                  <a:pt x="73661" y="159577"/>
                  <a:pt x="67945" y="299277"/>
                  <a:pt x="104140" y="277687"/>
                </a:cubicBezTo>
                <a:cubicBezTo>
                  <a:pt x="104775" y="271337"/>
                  <a:pt x="105411" y="264987"/>
                  <a:pt x="106045" y="258637"/>
                </a:cubicBezTo>
                <a:cubicBezTo>
                  <a:pt x="122555" y="253557"/>
                  <a:pt x="137795" y="248477"/>
                  <a:pt x="151765" y="244032"/>
                </a:cubicBezTo>
                <a:cubicBezTo>
                  <a:pt x="161290" y="252287"/>
                  <a:pt x="167640" y="270702"/>
                  <a:pt x="180975" y="258637"/>
                </a:cubicBezTo>
                <a:cubicBezTo>
                  <a:pt x="158115" y="219902"/>
                  <a:pt x="127000" y="169102"/>
                  <a:pt x="90170" y="144972"/>
                </a:cubicBezTo>
                <a:close/>
                <a:moveTo>
                  <a:pt x="137161" y="222442"/>
                </a:moveTo>
                <a:cubicBezTo>
                  <a:pt x="128905" y="233872"/>
                  <a:pt x="118745" y="235777"/>
                  <a:pt x="105411" y="233872"/>
                </a:cubicBezTo>
                <a:cubicBezTo>
                  <a:pt x="100965" y="218632"/>
                  <a:pt x="99061" y="204662"/>
                  <a:pt x="104140" y="188152"/>
                </a:cubicBezTo>
                <a:cubicBezTo>
                  <a:pt x="121286" y="195137"/>
                  <a:pt x="127636" y="209742"/>
                  <a:pt x="137161" y="222442"/>
                </a:cubicBezTo>
                <a:close/>
                <a:moveTo>
                  <a:pt x="400050" y="245937"/>
                </a:moveTo>
                <a:cubicBezTo>
                  <a:pt x="407670" y="200852"/>
                  <a:pt x="140336" y="324677"/>
                  <a:pt x="111761" y="337377"/>
                </a:cubicBezTo>
                <a:cubicBezTo>
                  <a:pt x="191136" y="350712"/>
                  <a:pt x="314325" y="265622"/>
                  <a:pt x="400050" y="245937"/>
                </a:cubicBezTo>
                <a:close/>
                <a:moveTo>
                  <a:pt x="462915" y="478347"/>
                </a:moveTo>
                <a:cubicBezTo>
                  <a:pt x="382905" y="475807"/>
                  <a:pt x="304165" y="539942"/>
                  <a:pt x="224155" y="558357"/>
                </a:cubicBezTo>
                <a:cubicBezTo>
                  <a:pt x="88900" y="640907"/>
                  <a:pt x="455930" y="496127"/>
                  <a:pt x="462915" y="478347"/>
                </a:cubicBezTo>
                <a:close/>
                <a:moveTo>
                  <a:pt x="168275" y="373572"/>
                </a:moveTo>
                <a:cubicBezTo>
                  <a:pt x="155575" y="376747"/>
                  <a:pt x="143511" y="387542"/>
                  <a:pt x="154940" y="399607"/>
                </a:cubicBezTo>
                <a:cubicBezTo>
                  <a:pt x="441325" y="299277"/>
                  <a:pt x="540386" y="220537"/>
                  <a:pt x="168275" y="373572"/>
                </a:cubicBezTo>
                <a:close/>
                <a:moveTo>
                  <a:pt x="262890" y="426912"/>
                </a:moveTo>
                <a:cubicBezTo>
                  <a:pt x="226695" y="428817"/>
                  <a:pt x="195580" y="449772"/>
                  <a:pt x="158750" y="459297"/>
                </a:cubicBezTo>
                <a:cubicBezTo>
                  <a:pt x="159386" y="473902"/>
                  <a:pt x="169545" y="479617"/>
                  <a:pt x="182245" y="473902"/>
                </a:cubicBezTo>
                <a:cubicBezTo>
                  <a:pt x="198120" y="463742"/>
                  <a:pt x="290830" y="451042"/>
                  <a:pt x="262890" y="426912"/>
                </a:cubicBezTo>
                <a:close/>
                <a:moveTo>
                  <a:pt x="179070" y="182437"/>
                </a:moveTo>
                <a:cubicBezTo>
                  <a:pt x="177165" y="163387"/>
                  <a:pt x="179705" y="157672"/>
                  <a:pt x="190500" y="141797"/>
                </a:cubicBezTo>
                <a:cubicBezTo>
                  <a:pt x="161290" y="150687"/>
                  <a:pt x="162561" y="113857"/>
                  <a:pt x="143511" y="124017"/>
                </a:cubicBezTo>
                <a:cubicBezTo>
                  <a:pt x="144145" y="146877"/>
                  <a:pt x="144145" y="146877"/>
                  <a:pt x="137161" y="163387"/>
                </a:cubicBezTo>
                <a:cubicBezTo>
                  <a:pt x="150495" y="169102"/>
                  <a:pt x="163195" y="175452"/>
                  <a:pt x="179070" y="182437"/>
                </a:cubicBezTo>
                <a:close/>
                <a:moveTo>
                  <a:pt x="372111" y="153227"/>
                </a:moveTo>
                <a:cubicBezTo>
                  <a:pt x="307340" y="148147"/>
                  <a:pt x="240665" y="219902"/>
                  <a:pt x="346711" y="174817"/>
                </a:cubicBezTo>
                <a:cubicBezTo>
                  <a:pt x="358775" y="169737"/>
                  <a:pt x="368936" y="169737"/>
                  <a:pt x="372111" y="153227"/>
                </a:cubicBezTo>
                <a:close/>
                <a:moveTo>
                  <a:pt x="304800" y="228792"/>
                </a:moveTo>
                <a:cubicBezTo>
                  <a:pt x="324486" y="222442"/>
                  <a:pt x="358775" y="224347"/>
                  <a:pt x="360045" y="197042"/>
                </a:cubicBezTo>
                <a:cubicBezTo>
                  <a:pt x="343536" y="202757"/>
                  <a:pt x="276861" y="207837"/>
                  <a:pt x="304800" y="22879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41" name="Google Shape;641;p12"/>
          <p:cNvSpPr/>
          <p:nvPr/>
        </p:nvSpPr>
        <p:spPr>
          <a:xfrm rot="-982808">
            <a:off x="10489445" y="6137459"/>
            <a:ext cx="935991" cy="756924"/>
          </a:xfrm>
          <a:custGeom>
            <a:avLst/>
            <a:gdLst/>
            <a:ahLst/>
            <a:cxnLst/>
            <a:rect l="l" t="t" r="r" b="b"/>
            <a:pathLst>
              <a:path w="816364" h="660184" extrusionOk="0">
                <a:moveTo>
                  <a:pt x="816263" y="506476"/>
                </a:moveTo>
                <a:cubicBezTo>
                  <a:pt x="711488" y="-86613"/>
                  <a:pt x="921672" y="-14858"/>
                  <a:pt x="306357" y="27051"/>
                </a:cubicBezTo>
                <a:cubicBezTo>
                  <a:pt x="279052" y="-13588"/>
                  <a:pt x="225077" y="19432"/>
                  <a:pt x="186342" y="20701"/>
                </a:cubicBezTo>
                <a:cubicBezTo>
                  <a:pt x="182532" y="28957"/>
                  <a:pt x="179357" y="35942"/>
                  <a:pt x="174912" y="45467"/>
                </a:cubicBezTo>
                <a:cubicBezTo>
                  <a:pt x="147607" y="9907"/>
                  <a:pt x="110142" y="29592"/>
                  <a:pt x="73312" y="35307"/>
                </a:cubicBezTo>
                <a:cubicBezTo>
                  <a:pt x="70137" y="42292"/>
                  <a:pt x="67597" y="48007"/>
                  <a:pt x="65057" y="54357"/>
                </a:cubicBezTo>
                <a:cubicBezTo>
                  <a:pt x="7272" y="56897"/>
                  <a:pt x="-8603" y="109601"/>
                  <a:pt x="4097" y="159132"/>
                </a:cubicBezTo>
                <a:cubicBezTo>
                  <a:pt x="10447" y="316612"/>
                  <a:pt x="42832" y="472822"/>
                  <a:pt x="51722" y="630301"/>
                </a:cubicBezTo>
                <a:cubicBezTo>
                  <a:pt x="86647" y="676657"/>
                  <a:pt x="126652" y="659512"/>
                  <a:pt x="171737" y="642367"/>
                </a:cubicBezTo>
                <a:cubicBezTo>
                  <a:pt x="243492" y="636017"/>
                  <a:pt x="313977" y="620142"/>
                  <a:pt x="385732" y="615062"/>
                </a:cubicBezTo>
                <a:cubicBezTo>
                  <a:pt x="477172" y="610617"/>
                  <a:pt x="567342" y="594742"/>
                  <a:pt x="657513" y="588392"/>
                </a:cubicBezTo>
                <a:cubicBezTo>
                  <a:pt x="715933" y="571247"/>
                  <a:pt x="820072" y="597282"/>
                  <a:pt x="816263" y="506476"/>
                </a:cubicBezTo>
                <a:close/>
                <a:moveTo>
                  <a:pt x="761652" y="549022"/>
                </a:moveTo>
                <a:cubicBezTo>
                  <a:pt x="573692" y="583947"/>
                  <a:pt x="382557" y="591567"/>
                  <a:pt x="193962" y="618872"/>
                </a:cubicBezTo>
                <a:cubicBezTo>
                  <a:pt x="156497" y="613792"/>
                  <a:pt x="82202" y="665226"/>
                  <a:pt x="73312" y="606172"/>
                </a:cubicBezTo>
                <a:cubicBezTo>
                  <a:pt x="59977" y="492507"/>
                  <a:pt x="45372" y="378842"/>
                  <a:pt x="32037" y="265176"/>
                </a:cubicBezTo>
                <a:cubicBezTo>
                  <a:pt x="36482" y="210567"/>
                  <a:pt x="-8603" y="112142"/>
                  <a:pt x="52357" y="82297"/>
                </a:cubicBezTo>
                <a:cubicBezTo>
                  <a:pt x="189517" y="63247"/>
                  <a:pt x="327312" y="41022"/>
                  <a:pt x="466377" y="38482"/>
                </a:cubicBezTo>
                <a:cubicBezTo>
                  <a:pt x="769272" y="14351"/>
                  <a:pt x="740697" y="-41528"/>
                  <a:pt x="764192" y="281687"/>
                </a:cubicBezTo>
                <a:cubicBezTo>
                  <a:pt x="755302" y="281051"/>
                  <a:pt x="757842" y="274067"/>
                  <a:pt x="755302" y="270257"/>
                </a:cubicBezTo>
                <a:cubicBezTo>
                  <a:pt x="741967" y="249301"/>
                  <a:pt x="721647" y="263272"/>
                  <a:pt x="709583" y="277242"/>
                </a:cubicBezTo>
                <a:cubicBezTo>
                  <a:pt x="686088" y="242317"/>
                  <a:pt x="697517" y="60707"/>
                  <a:pt x="653702" y="63882"/>
                </a:cubicBezTo>
                <a:cubicBezTo>
                  <a:pt x="461297" y="91187"/>
                  <a:pt x="268257" y="108967"/>
                  <a:pt x="75217" y="126747"/>
                </a:cubicBezTo>
                <a:cubicBezTo>
                  <a:pt x="87917" y="245492"/>
                  <a:pt x="110777" y="356617"/>
                  <a:pt x="119667" y="474726"/>
                </a:cubicBezTo>
                <a:cubicBezTo>
                  <a:pt x="127287" y="501397"/>
                  <a:pt x="109507" y="568072"/>
                  <a:pt x="150782" y="565532"/>
                </a:cubicBezTo>
                <a:cubicBezTo>
                  <a:pt x="333027" y="540767"/>
                  <a:pt x="519717" y="557276"/>
                  <a:pt x="700058" y="507112"/>
                </a:cubicBezTo>
                <a:cubicBezTo>
                  <a:pt x="759747" y="495047"/>
                  <a:pt x="701327" y="358522"/>
                  <a:pt x="705138" y="312167"/>
                </a:cubicBezTo>
                <a:cubicBezTo>
                  <a:pt x="729267" y="306451"/>
                  <a:pt x="721647" y="345187"/>
                  <a:pt x="761652" y="308357"/>
                </a:cubicBezTo>
                <a:cubicBezTo>
                  <a:pt x="775622" y="349632"/>
                  <a:pt x="820072" y="536957"/>
                  <a:pt x="761652" y="549022"/>
                </a:cubicBezTo>
                <a:close/>
                <a:moveTo>
                  <a:pt x="700692" y="478537"/>
                </a:moveTo>
                <a:cubicBezTo>
                  <a:pt x="522892" y="538862"/>
                  <a:pt x="337472" y="526162"/>
                  <a:pt x="152687" y="542037"/>
                </a:cubicBezTo>
                <a:cubicBezTo>
                  <a:pt x="130462" y="412497"/>
                  <a:pt x="112682" y="276607"/>
                  <a:pt x="102522" y="144526"/>
                </a:cubicBezTo>
                <a:cubicBezTo>
                  <a:pt x="282227" y="127382"/>
                  <a:pt x="467012" y="96901"/>
                  <a:pt x="647988" y="93726"/>
                </a:cubicBezTo>
                <a:cubicBezTo>
                  <a:pt x="682913" y="218187"/>
                  <a:pt x="694342" y="348997"/>
                  <a:pt x="700692" y="478537"/>
                </a:cubicBezTo>
                <a:close/>
                <a:moveTo>
                  <a:pt x="502572" y="293751"/>
                </a:moveTo>
                <a:cubicBezTo>
                  <a:pt x="436532" y="277876"/>
                  <a:pt x="374937" y="230251"/>
                  <a:pt x="307627" y="228982"/>
                </a:cubicBezTo>
                <a:cubicBezTo>
                  <a:pt x="338107" y="506476"/>
                  <a:pt x="291752" y="420117"/>
                  <a:pt x="515907" y="325501"/>
                </a:cubicBezTo>
                <a:cubicBezTo>
                  <a:pt x="562263" y="307722"/>
                  <a:pt x="538132" y="292482"/>
                  <a:pt x="502572" y="293751"/>
                </a:cubicBezTo>
                <a:close/>
                <a:moveTo>
                  <a:pt x="352077" y="378207"/>
                </a:moveTo>
                <a:cubicBezTo>
                  <a:pt x="345727" y="360426"/>
                  <a:pt x="329217" y="301372"/>
                  <a:pt x="334297" y="258192"/>
                </a:cubicBezTo>
                <a:cubicBezTo>
                  <a:pt x="382557" y="262637"/>
                  <a:pt x="445422" y="296292"/>
                  <a:pt x="497492" y="306451"/>
                </a:cubicBezTo>
                <a:cubicBezTo>
                  <a:pt x="467012" y="341376"/>
                  <a:pt x="396527" y="363601"/>
                  <a:pt x="352077" y="37820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42" name="Google Shape;642;p12"/>
          <p:cNvSpPr/>
          <p:nvPr/>
        </p:nvSpPr>
        <p:spPr>
          <a:xfrm rot="1185294">
            <a:off x="6397801" y="5622535"/>
            <a:ext cx="821969" cy="895704"/>
          </a:xfrm>
          <a:custGeom>
            <a:avLst/>
            <a:gdLst/>
            <a:ahLst/>
            <a:cxnLst/>
            <a:rect l="l" t="t" r="r" b="b"/>
            <a:pathLst>
              <a:path w="718509" h="782962" extrusionOk="0">
                <a:moveTo>
                  <a:pt x="707390" y="178442"/>
                </a:moveTo>
                <a:cubicBezTo>
                  <a:pt x="705485" y="163837"/>
                  <a:pt x="700405" y="154947"/>
                  <a:pt x="683895" y="153042"/>
                </a:cubicBezTo>
                <a:cubicBezTo>
                  <a:pt x="685800" y="135897"/>
                  <a:pt x="673100" y="127642"/>
                  <a:pt x="665480" y="114942"/>
                </a:cubicBezTo>
                <a:cubicBezTo>
                  <a:pt x="664845" y="85097"/>
                  <a:pt x="638810" y="88907"/>
                  <a:pt x="618490" y="95257"/>
                </a:cubicBezTo>
                <a:cubicBezTo>
                  <a:pt x="595630" y="74302"/>
                  <a:pt x="582295" y="68587"/>
                  <a:pt x="555625" y="88272"/>
                </a:cubicBezTo>
                <a:cubicBezTo>
                  <a:pt x="523875" y="100972"/>
                  <a:pt x="523240" y="30487"/>
                  <a:pt x="488315" y="60332"/>
                </a:cubicBezTo>
                <a:cubicBezTo>
                  <a:pt x="445135" y="96527"/>
                  <a:pt x="462915" y="-3803"/>
                  <a:pt x="385445" y="42552"/>
                </a:cubicBezTo>
                <a:cubicBezTo>
                  <a:pt x="359410" y="-34918"/>
                  <a:pt x="319405" y="13977"/>
                  <a:pt x="274320" y="29852"/>
                </a:cubicBezTo>
                <a:cubicBezTo>
                  <a:pt x="182245" y="239402"/>
                  <a:pt x="65405" y="447047"/>
                  <a:pt x="0" y="662312"/>
                </a:cubicBezTo>
                <a:cubicBezTo>
                  <a:pt x="161925" y="678822"/>
                  <a:pt x="313055" y="747402"/>
                  <a:pt x="471170" y="782962"/>
                </a:cubicBezTo>
                <a:cubicBezTo>
                  <a:pt x="532130" y="658502"/>
                  <a:pt x="575310" y="535947"/>
                  <a:pt x="636905" y="413392"/>
                </a:cubicBezTo>
                <a:cubicBezTo>
                  <a:pt x="664210" y="349892"/>
                  <a:pt x="688975" y="285757"/>
                  <a:pt x="714375" y="221622"/>
                </a:cubicBezTo>
                <a:cubicBezTo>
                  <a:pt x="718185" y="205747"/>
                  <a:pt x="723900" y="190507"/>
                  <a:pt x="707390" y="178442"/>
                </a:cubicBezTo>
                <a:close/>
                <a:moveTo>
                  <a:pt x="655955" y="152407"/>
                </a:moveTo>
                <a:cubicBezTo>
                  <a:pt x="652780" y="161297"/>
                  <a:pt x="650240" y="170187"/>
                  <a:pt x="646430" y="180347"/>
                </a:cubicBezTo>
                <a:cubicBezTo>
                  <a:pt x="604520" y="162567"/>
                  <a:pt x="608330" y="116847"/>
                  <a:pt x="655955" y="152407"/>
                </a:cubicBezTo>
                <a:close/>
                <a:moveTo>
                  <a:pt x="561975" y="127642"/>
                </a:moveTo>
                <a:cubicBezTo>
                  <a:pt x="572770" y="118117"/>
                  <a:pt x="577850" y="125737"/>
                  <a:pt x="590550" y="133992"/>
                </a:cubicBezTo>
                <a:cubicBezTo>
                  <a:pt x="576580" y="138437"/>
                  <a:pt x="558800" y="146057"/>
                  <a:pt x="561975" y="127642"/>
                </a:cubicBezTo>
                <a:close/>
                <a:moveTo>
                  <a:pt x="353695" y="33027"/>
                </a:moveTo>
                <a:cubicBezTo>
                  <a:pt x="351155" y="47632"/>
                  <a:pt x="334010" y="34297"/>
                  <a:pt x="323215" y="31757"/>
                </a:cubicBezTo>
                <a:cubicBezTo>
                  <a:pt x="334010" y="17152"/>
                  <a:pt x="350520" y="17787"/>
                  <a:pt x="353695" y="33027"/>
                </a:cubicBezTo>
                <a:close/>
                <a:moveTo>
                  <a:pt x="43180" y="618497"/>
                </a:moveTo>
                <a:cubicBezTo>
                  <a:pt x="46990" y="609607"/>
                  <a:pt x="54610" y="612147"/>
                  <a:pt x="59055" y="613417"/>
                </a:cubicBezTo>
                <a:cubicBezTo>
                  <a:pt x="99060" y="635642"/>
                  <a:pt x="160020" y="625482"/>
                  <a:pt x="189865" y="659137"/>
                </a:cubicBezTo>
                <a:cubicBezTo>
                  <a:pt x="140970" y="652152"/>
                  <a:pt x="87630" y="638817"/>
                  <a:pt x="43180" y="618497"/>
                </a:cubicBezTo>
                <a:close/>
                <a:moveTo>
                  <a:pt x="201295" y="663582"/>
                </a:moveTo>
                <a:cubicBezTo>
                  <a:pt x="198755" y="662312"/>
                  <a:pt x="196215" y="661677"/>
                  <a:pt x="193675" y="660407"/>
                </a:cubicBezTo>
                <a:cubicBezTo>
                  <a:pt x="196215" y="660407"/>
                  <a:pt x="199390" y="659772"/>
                  <a:pt x="201930" y="659772"/>
                </a:cubicBezTo>
                <a:cubicBezTo>
                  <a:pt x="201295" y="661042"/>
                  <a:pt x="201295" y="662312"/>
                  <a:pt x="201295" y="663582"/>
                </a:cubicBezTo>
                <a:close/>
                <a:moveTo>
                  <a:pt x="228600" y="667392"/>
                </a:moveTo>
                <a:cubicBezTo>
                  <a:pt x="246380" y="662312"/>
                  <a:pt x="262255" y="666122"/>
                  <a:pt x="276860" y="680727"/>
                </a:cubicBezTo>
                <a:cubicBezTo>
                  <a:pt x="256540" y="687077"/>
                  <a:pt x="242570" y="678822"/>
                  <a:pt x="228600" y="667392"/>
                </a:cubicBezTo>
                <a:close/>
                <a:moveTo>
                  <a:pt x="434975" y="704222"/>
                </a:moveTo>
                <a:cubicBezTo>
                  <a:pt x="306070" y="664852"/>
                  <a:pt x="177800" y="628657"/>
                  <a:pt x="47625" y="588652"/>
                </a:cubicBezTo>
                <a:cubicBezTo>
                  <a:pt x="114935" y="409582"/>
                  <a:pt x="198120" y="233052"/>
                  <a:pt x="284480" y="61602"/>
                </a:cubicBezTo>
                <a:cubicBezTo>
                  <a:pt x="314960" y="97162"/>
                  <a:pt x="369570" y="94622"/>
                  <a:pt x="323215" y="62872"/>
                </a:cubicBezTo>
                <a:cubicBezTo>
                  <a:pt x="340995" y="59697"/>
                  <a:pt x="354330" y="64777"/>
                  <a:pt x="369570" y="70492"/>
                </a:cubicBezTo>
                <a:cubicBezTo>
                  <a:pt x="377825" y="143517"/>
                  <a:pt x="474980" y="111132"/>
                  <a:pt x="398145" y="86367"/>
                </a:cubicBezTo>
                <a:cubicBezTo>
                  <a:pt x="411480" y="67952"/>
                  <a:pt x="439420" y="83827"/>
                  <a:pt x="457200" y="89542"/>
                </a:cubicBezTo>
                <a:cubicBezTo>
                  <a:pt x="461010" y="179712"/>
                  <a:pt x="532130" y="156852"/>
                  <a:pt x="506095" y="131452"/>
                </a:cubicBezTo>
                <a:cubicBezTo>
                  <a:pt x="485140" y="128912"/>
                  <a:pt x="480695" y="129547"/>
                  <a:pt x="483870" y="104147"/>
                </a:cubicBezTo>
                <a:cubicBezTo>
                  <a:pt x="501650" y="101607"/>
                  <a:pt x="518795" y="107957"/>
                  <a:pt x="536575" y="110497"/>
                </a:cubicBezTo>
                <a:cubicBezTo>
                  <a:pt x="542290" y="147327"/>
                  <a:pt x="556260" y="169552"/>
                  <a:pt x="595630" y="161932"/>
                </a:cubicBezTo>
                <a:cubicBezTo>
                  <a:pt x="610235" y="174632"/>
                  <a:pt x="624205" y="186697"/>
                  <a:pt x="638810" y="199397"/>
                </a:cubicBezTo>
                <a:cubicBezTo>
                  <a:pt x="590550" y="376562"/>
                  <a:pt x="498475" y="533407"/>
                  <a:pt x="434975" y="704222"/>
                </a:cubicBezTo>
                <a:close/>
                <a:moveTo>
                  <a:pt x="560705" y="508642"/>
                </a:moveTo>
                <a:cubicBezTo>
                  <a:pt x="560705" y="508642"/>
                  <a:pt x="560705" y="508007"/>
                  <a:pt x="560705" y="508642"/>
                </a:cubicBezTo>
                <a:cubicBezTo>
                  <a:pt x="561340" y="509277"/>
                  <a:pt x="561975" y="509912"/>
                  <a:pt x="562610" y="509912"/>
                </a:cubicBezTo>
                <a:cubicBezTo>
                  <a:pt x="561975" y="509277"/>
                  <a:pt x="561340" y="509277"/>
                  <a:pt x="560705" y="508642"/>
                </a:cubicBezTo>
                <a:close/>
                <a:moveTo>
                  <a:pt x="602615" y="438792"/>
                </a:moveTo>
                <a:cubicBezTo>
                  <a:pt x="588010" y="457842"/>
                  <a:pt x="586740" y="504832"/>
                  <a:pt x="561340" y="508007"/>
                </a:cubicBezTo>
                <a:cubicBezTo>
                  <a:pt x="607695" y="405772"/>
                  <a:pt x="632460" y="297822"/>
                  <a:pt x="690245" y="201302"/>
                </a:cubicBezTo>
                <a:cubicBezTo>
                  <a:pt x="678180" y="284487"/>
                  <a:pt x="633730" y="360052"/>
                  <a:pt x="602615" y="438792"/>
                </a:cubicBezTo>
                <a:close/>
                <a:moveTo>
                  <a:pt x="313690" y="335287"/>
                </a:moveTo>
                <a:cubicBezTo>
                  <a:pt x="297815" y="333382"/>
                  <a:pt x="197485" y="287027"/>
                  <a:pt x="229870" y="330842"/>
                </a:cubicBezTo>
                <a:cubicBezTo>
                  <a:pt x="312420" y="365767"/>
                  <a:pt x="409575" y="363862"/>
                  <a:pt x="485775" y="412757"/>
                </a:cubicBezTo>
                <a:cubicBezTo>
                  <a:pt x="496570" y="419107"/>
                  <a:pt x="505460" y="426092"/>
                  <a:pt x="517525" y="415297"/>
                </a:cubicBezTo>
                <a:cubicBezTo>
                  <a:pt x="468630" y="357512"/>
                  <a:pt x="381000" y="360052"/>
                  <a:pt x="313690" y="335287"/>
                </a:cubicBezTo>
                <a:close/>
                <a:moveTo>
                  <a:pt x="247650" y="245752"/>
                </a:moveTo>
                <a:cubicBezTo>
                  <a:pt x="237490" y="288932"/>
                  <a:pt x="370205" y="285757"/>
                  <a:pt x="402590" y="304172"/>
                </a:cubicBezTo>
                <a:cubicBezTo>
                  <a:pt x="441325" y="314332"/>
                  <a:pt x="480060" y="325762"/>
                  <a:pt x="514985" y="346717"/>
                </a:cubicBezTo>
                <a:cubicBezTo>
                  <a:pt x="520065" y="349892"/>
                  <a:pt x="526415" y="350527"/>
                  <a:pt x="528955" y="344812"/>
                </a:cubicBezTo>
                <a:cubicBezTo>
                  <a:pt x="528955" y="296552"/>
                  <a:pt x="299720" y="266072"/>
                  <a:pt x="247650" y="245752"/>
                </a:cubicBezTo>
                <a:close/>
                <a:moveTo>
                  <a:pt x="190500" y="440062"/>
                </a:moveTo>
                <a:cubicBezTo>
                  <a:pt x="114300" y="454032"/>
                  <a:pt x="260350" y="477527"/>
                  <a:pt x="276860" y="483242"/>
                </a:cubicBezTo>
                <a:cubicBezTo>
                  <a:pt x="335915" y="490862"/>
                  <a:pt x="387350" y="520072"/>
                  <a:pt x="443230" y="535947"/>
                </a:cubicBezTo>
                <a:cubicBezTo>
                  <a:pt x="503555" y="508642"/>
                  <a:pt x="214630" y="446412"/>
                  <a:pt x="190500" y="440062"/>
                </a:cubicBezTo>
                <a:close/>
                <a:moveTo>
                  <a:pt x="268605" y="189237"/>
                </a:moveTo>
                <a:cubicBezTo>
                  <a:pt x="246380" y="228607"/>
                  <a:pt x="356870" y="221622"/>
                  <a:pt x="381000" y="234322"/>
                </a:cubicBezTo>
                <a:cubicBezTo>
                  <a:pt x="434340" y="241307"/>
                  <a:pt x="481330" y="267977"/>
                  <a:pt x="532130" y="281312"/>
                </a:cubicBezTo>
                <a:cubicBezTo>
                  <a:pt x="610870" y="260992"/>
                  <a:pt x="292735" y="193047"/>
                  <a:pt x="268605" y="189237"/>
                </a:cubicBezTo>
                <a:close/>
                <a:moveTo>
                  <a:pt x="529590" y="191777"/>
                </a:moveTo>
                <a:cubicBezTo>
                  <a:pt x="450215" y="181617"/>
                  <a:pt x="375920" y="153042"/>
                  <a:pt x="297815" y="136532"/>
                </a:cubicBezTo>
                <a:cubicBezTo>
                  <a:pt x="245745" y="161932"/>
                  <a:pt x="375920" y="169552"/>
                  <a:pt x="391795" y="180982"/>
                </a:cubicBezTo>
                <a:cubicBezTo>
                  <a:pt x="440055" y="196222"/>
                  <a:pt x="493395" y="197492"/>
                  <a:pt x="538480" y="220352"/>
                </a:cubicBezTo>
                <a:cubicBezTo>
                  <a:pt x="547370" y="224797"/>
                  <a:pt x="560070" y="217177"/>
                  <a:pt x="560070" y="205747"/>
                </a:cubicBezTo>
                <a:cubicBezTo>
                  <a:pt x="554990" y="193682"/>
                  <a:pt x="541020" y="193682"/>
                  <a:pt x="529590" y="191777"/>
                </a:cubicBezTo>
                <a:close/>
                <a:moveTo>
                  <a:pt x="210185" y="381642"/>
                </a:moveTo>
                <a:cubicBezTo>
                  <a:pt x="205105" y="407677"/>
                  <a:pt x="219710" y="401327"/>
                  <a:pt x="234950" y="405137"/>
                </a:cubicBezTo>
                <a:cubicBezTo>
                  <a:pt x="308610" y="414027"/>
                  <a:pt x="380365" y="435617"/>
                  <a:pt x="449580" y="460382"/>
                </a:cubicBezTo>
                <a:cubicBezTo>
                  <a:pt x="534670" y="436887"/>
                  <a:pt x="233680" y="381007"/>
                  <a:pt x="210185" y="381642"/>
                </a:cubicBezTo>
                <a:close/>
                <a:moveTo>
                  <a:pt x="158115" y="502292"/>
                </a:moveTo>
                <a:cubicBezTo>
                  <a:pt x="135890" y="498482"/>
                  <a:pt x="132080" y="519437"/>
                  <a:pt x="150495" y="523247"/>
                </a:cubicBezTo>
                <a:cubicBezTo>
                  <a:pt x="202565" y="528327"/>
                  <a:pt x="250190" y="551187"/>
                  <a:pt x="300355" y="561982"/>
                </a:cubicBezTo>
                <a:cubicBezTo>
                  <a:pt x="330200" y="530867"/>
                  <a:pt x="177165" y="511182"/>
                  <a:pt x="158115" y="50229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43" name="Google Shape;643;p12"/>
          <p:cNvSpPr/>
          <p:nvPr/>
        </p:nvSpPr>
        <p:spPr>
          <a:xfrm>
            <a:off x="1273050" y="797936"/>
            <a:ext cx="772271" cy="869557"/>
          </a:xfrm>
          <a:custGeom>
            <a:avLst/>
            <a:gdLst/>
            <a:ahLst/>
            <a:cxnLst/>
            <a:rect l="l" t="t" r="r" b="b"/>
            <a:pathLst>
              <a:path w="673492" h="758335" extrusionOk="0">
                <a:moveTo>
                  <a:pt x="673374" y="561486"/>
                </a:moveTo>
                <a:cubicBezTo>
                  <a:pt x="620034" y="462426"/>
                  <a:pt x="597174" y="341776"/>
                  <a:pt x="553359" y="235731"/>
                </a:cubicBezTo>
                <a:cubicBezTo>
                  <a:pt x="527959" y="165881"/>
                  <a:pt x="499384" y="97301"/>
                  <a:pt x="477794" y="26181"/>
                </a:cubicBezTo>
                <a:cubicBezTo>
                  <a:pt x="475254" y="15386"/>
                  <a:pt x="467634" y="-1759"/>
                  <a:pt x="454934" y="146"/>
                </a:cubicBezTo>
                <a:cubicBezTo>
                  <a:pt x="404769" y="24276"/>
                  <a:pt x="-2266" y="86506"/>
                  <a:pt x="34564" y="136036"/>
                </a:cubicBezTo>
                <a:cubicBezTo>
                  <a:pt x="28849" y="139846"/>
                  <a:pt x="23769" y="143656"/>
                  <a:pt x="17419" y="147466"/>
                </a:cubicBezTo>
                <a:cubicBezTo>
                  <a:pt x="22499" y="196996"/>
                  <a:pt x="-33381" y="231286"/>
                  <a:pt x="32024" y="268116"/>
                </a:cubicBezTo>
                <a:cubicBezTo>
                  <a:pt x="31389" y="291611"/>
                  <a:pt x="36469" y="315106"/>
                  <a:pt x="54884" y="332886"/>
                </a:cubicBezTo>
                <a:cubicBezTo>
                  <a:pt x="36469" y="370986"/>
                  <a:pt x="33929" y="384956"/>
                  <a:pt x="68854" y="435756"/>
                </a:cubicBezTo>
                <a:cubicBezTo>
                  <a:pt x="61234" y="452901"/>
                  <a:pt x="66314" y="470046"/>
                  <a:pt x="79014" y="484016"/>
                </a:cubicBezTo>
                <a:cubicBezTo>
                  <a:pt x="104414" y="513861"/>
                  <a:pt x="66314" y="558946"/>
                  <a:pt x="104414" y="580536"/>
                </a:cubicBezTo>
                <a:cubicBezTo>
                  <a:pt x="115209" y="625621"/>
                  <a:pt x="115209" y="689121"/>
                  <a:pt x="167914" y="701821"/>
                </a:cubicBezTo>
                <a:cubicBezTo>
                  <a:pt x="198394" y="706266"/>
                  <a:pt x="186964" y="743096"/>
                  <a:pt x="210459" y="758336"/>
                </a:cubicBezTo>
                <a:cubicBezTo>
                  <a:pt x="250464" y="731031"/>
                  <a:pt x="296184" y="718966"/>
                  <a:pt x="342539" y="708806"/>
                </a:cubicBezTo>
                <a:cubicBezTo>
                  <a:pt x="399054" y="687216"/>
                  <a:pt x="456839" y="670071"/>
                  <a:pt x="515894" y="651656"/>
                </a:cubicBezTo>
                <a:cubicBezTo>
                  <a:pt x="555899" y="628161"/>
                  <a:pt x="620669" y="634511"/>
                  <a:pt x="648609" y="599586"/>
                </a:cubicBezTo>
                <a:cubicBezTo>
                  <a:pt x="653689" y="581806"/>
                  <a:pt x="675279" y="581806"/>
                  <a:pt x="673374" y="561486"/>
                </a:cubicBezTo>
                <a:close/>
                <a:moveTo>
                  <a:pt x="30754" y="205886"/>
                </a:moveTo>
                <a:cubicBezTo>
                  <a:pt x="33929" y="217951"/>
                  <a:pt x="36469" y="225571"/>
                  <a:pt x="37739" y="233191"/>
                </a:cubicBezTo>
                <a:cubicBezTo>
                  <a:pt x="28849" y="257956"/>
                  <a:pt x="5354" y="221761"/>
                  <a:pt x="30754" y="205886"/>
                </a:cubicBezTo>
                <a:close/>
                <a:moveTo>
                  <a:pt x="59964" y="196996"/>
                </a:moveTo>
                <a:cubicBezTo>
                  <a:pt x="55519" y="196996"/>
                  <a:pt x="52979" y="196996"/>
                  <a:pt x="53614" y="191916"/>
                </a:cubicBezTo>
                <a:cubicBezTo>
                  <a:pt x="56789" y="192551"/>
                  <a:pt x="58694" y="195091"/>
                  <a:pt x="59964" y="196996"/>
                </a:cubicBezTo>
                <a:cubicBezTo>
                  <a:pt x="59964" y="200171"/>
                  <a:pt x="59329" y="202711"/>
                  <a:pt x="60599" y="205251"/>
                </a:cubicBezTo>
                <a:cubicBezTo>
                  <a:pt x="59329" y="202711"/>
                  <a:pt x="59964" y="199536"/>
                  <a:pt x="59964" y="196996"/>
                </a:cubicBezTo>
                <a:close/>
                <a:moveTo>
                  <a:pt x="80284" y="409721"/>
                </a:moveTo>
                <a:cubicBezTo>
                  <a:pt x="61869" y="404641"/>
                  <a:pt x="59964" y="386226"/>
                  <a:pt x="68219" y="366541"/>
                </a:cubicBezTo>
                <a:cubicBezTo>
                  <a:pt x="81554" y="380511"/>
                  <a:pt x="84729" y="390036"/>
                  <a:pt x="80284" y="409721"/>
                </a:cubicBezTo>
                <a:close/>
                <a:moveTo>
                  <a:pt x="72664" y="259226"/>
                </a:moveTo>
                <a:cubicBezTo>
                  <a:pt x="75204" y="259861"/>
                  <a:pt x="74569" y="260496"/>
                  <a:pt x="73934" y="262401"/>
                </a:cubicBezTo>
                <a:cubicBezTo>
                  <a:pt x="71394" y="262401"/>
                  <a:pt x="72029" y="261131"/>
                  <a:pt x="72664" y="259226"/>
                </a:cubicBezTo>
                <a:close/>
                <a:moveTo>
                  <a:pt x="96159" y="445281"/>
                </a:moveTo>
                <a:cubicBezTo>
                  <a:pt x="106319" y="456711"/>
                  <a:pt x="113304" y="466236"/>
                  <a:pt x="105684" y="482746"/>
                </a:cubicBezTo>
                <a:cubicBezTo>
                  <a:pt x="92349" y="471316"/>
                  <a:pt x="81554" y="462426"/>
                  <a:pt x="96159" y="445281"/>
                </a:cubicBezTo>
                <a:close/>
                <a:moveTo>
                  <a:pt x="98699" y="339236"/>
                </a:moveTo>
                <a:cubicBezTo>
                  <a:pt x="103144" y="352571"/>
                  <a:pt x="105684" y="362096"/>
                  <a:pt x="110129" y="376066"/>
                </a:cubicBezTo>
                <a:cubicBezTo>
                  <a:pt x="96159" y="359556"/>
                  <a:pt x="96159" y="359556"/>
                  <a:pt x="98699" y="339236"/>
                </a:cubicBezTo>
                <a:close/>
                <a:moveTo>
                  <a:pt x="122829" y="558311"/>
                </a:moveTo>
                <a:cubicBezTo>
                  <a:pt x="94254" y="564026"/>
                  <a:pt x="106319" y="529736"/>
                  <a:pt x="119654" y="507511"/>
                </a:cubicBezTo>
                <a:cubicBezTo>
                  <a:pt x="126639" y="527196"/>
                  <a:pt x="143784" y="543706"/>
                  <a:pt x="122829" y="558311"/>
                </a:cubicBezTo>
                <a:close/>
                <a:moveTo>
                  <a:pt x="136164" y="584981"/>
                </a:moveTo>
                <a:cubicBezTo>
                  <a:pt x="148864" y="589426"/>
                  <a:pt x="148229" y="597681"/>
                  <a:pt x="145689" y="606571"/>
                </a:cubicBezTo>
                <a:cubicBezTo>
                  <a:pt x="129814" y="626891"/>
                  <a:pt x="125369" y="595776"/>
                  <a:pt x="136164" y="584981"/>
                </a:cubicBezTo>
                <a:close/>
                <a:moveTo>
                  <a:pt x="148864" y="645941"/>
                </a:moveTo>
                <a:cubicBezTo>
                  <a:pt x="166644" y="642131"/>
                  <a:pt x="169819" y="663086"/>
                  <a:pt x="171089" y="675786"/>
                </a:cubicBezTo>
                <a:cubicBezTo>
                  <a:pt x="155849" y="687851"/>
                  <a:pt x="141879" y="664356"/>
                  <a:pt x="148864" y="645941"/>
                </a:cubicBezTo>
                <a:close/>
                <a:moveTo>
                  <a:pt x="222524" y="723411"/>
                </a:moveTo>
                <a:cubicBezTo>
                  <a:pt x="221889" y="722141"/>
                  <a:pt x="221254" y="720871"/>
                  <a:pt x="220619" y="719601"/>
                </a:cubicBezTo>
                <a:cubicBezTo>
                  <a:pt x="222524" y="718331"/>
                  <a:pt x="223794" y="718966"/>
                  <a:pt x="224429" y="721506"/>
                </a:cubicBezTo>
                <a:cubicBezTo>
                  <a:pt x="223159" y="722141"/>
                  <a:pt x="223159" y="722776"/>
                  <a:pt x="222524" y="723411"/>
                </a:cubicBezTo>
                <a:close/>
                <a:moveTo>
                  <a:pt x="248559" y="709441"/>
                </a:moveTo>
                <a:cubicBezTo>
                  <a:pt x="251099" y="699281"/>
                  <a:pt x="261259" y="696106"/>
                  <a:pt x="269514" y="693566"/>
                </a:cubicBezTo>
                <a:cubicBezTo>
                  <a:pt x="355239" y="675151"/>
                  <a:pt x="435884" y="637051"/>
                  <a:pt x="520974" y="623716"/>
                </a:cubicBezTo>
                <a:cubicBezTo>
                  <a:pt x="502559" y="639591"/>
                  <a:pt x="282849" y="718966"/>
                  <a:pt x="248559" y="709441"/>
                </a:cubicBezTo>
                <a:close/>
                <a:moveTo>
                  <a:pt x="523514" y="623081"/>
                </a:moveTo>
                <a:cubicBezTo>
                  <a:pt x="524784" y="622446"/>
                  <a:pt x="525419" y="621811"/>
                  <a:pt x="526689" y="621176"/>
                </a:cubicBezTo>
                <a:cubicBezTo>
                  <a:pt x="526054" y="622446"/>
                  <a:pt x="524784" y="623081"/>
                  <a:pt x="523514" y="623081"/>
                </a:cubicBezTo>
                <a:close/>
                <a:moveTo>
                  <a:pt x="232684" y="682771"/>
                </a:moveTo>
                <a:cubicBezTo>
                  <a:pt x="222524" y="671341"/>
                  <a:pt x="222524" y="658006"/>
                  <a:pt x="216809" y="642766"/>
                </a:cubicBezTo>
                <a:cubicBezTo>
                  <a:pt x="254274" y="607841"/>
                  <a:pt x="182519" y="602126"/>
                  <a:pt x="206649" y="563391"/>
                </a:cubicBezTo>
                <a:cubicBezTo>
                  <a:pt x="190139" y="545611"/>
                  <a:pt x="173629" y="525926"/>
                  <a:pt x="174264" y="497986"/>
                </a:cubicBezTo>
                <a:cubicBezTo>
                  <a:pt x="237129" y="492906"/>
                  <a:pt x="139974" y="468141"/>
                  <a:pt x="148229" y="412261"/>
                </a:cubicBezTo>
                <a:cubicBezTo>
                  <a:pt x="155849" y="415436"/>
                  <a:pt x="162834" y="418611"/>
                  <a:pt x="172359" y="421786"/>
                </a:cubicBezTo>
                <a:cubicBezTo>
                  <a:pt x="172994" y="394481"/>
                  <a:pt x="151404" y="390671"/>
                  <a:pt x="136164" y="381781"/>
                </a:cubicBezTo>
                <a:cubicBezTo>
                  <a:pt x="132354" y="370351"/>
                  <a:pt x="127274" y="360191"/>
                  <a:pt x="128544" y="347491"/>
                </a:cubicBezTo>
                <a:cubicBezTo>
                  <a:pt x="134894" y="346856"/>
                  <a:pt x="139974" y="346221"/>
                  <a:pt x="145054" y="346221"/>
                </a:cubicBezTo>
                <a:cubicBezTo>
                  <a:pt x="160294" y="320821"/>
                  <a:pt x="97429" y="315741"/>
                  <a:pt x="103779" y="266211"/>
                </a:cubicBezTo>
                <a:cubicBezTo>
                  <a:pt x="110129" y="264941"/>
                  <a:pt x="115209" y="264306"/>
                  <a:pt x="122194" y="263036"/>
                </a:cubicBezTo>
                <a:cubicBezTo>
                  <a:pt x="119654" y="230651"/>
                  <a:pt x="87269" y="233826"/>
                  <a:pt x="84094" y="197631"/>
                </a:cubicBezTo>
                <a:cubicBezTo>
                  <a:pt x="89809" y="194456"/>
                  <a:pt x="95524" y="191281"/>
                  <a:pt x="103144" y="186836"/>
                </a:cubicBezTo>
                <a:cubicBezTo>
                  <a:pt x="84094" y="166516"/>
                  <a:pt x="63139" y="158261"/>
                  <a:pt x="62504" y="125876"/>
                </a:cubicBezTo>
                <a:cubicBezTo>
                  <a:pt x="184424" y="76346"/>
                  <a:pt x="322219" y="50946"/>
                  <a:pt x="451759" y="25546"/>
                </a:cubicBezTo>
                <a:cubicBezTo>
                  <a:pt x="519069" y="198266"/>
                  <a:pt x="592094" y="374796"/>
                  <a:pt x="635909" y="555771"/>
                </a:cubicBezTo>
                <a:cubicBezTo>
                  <a:pt x="508274" y="616096"/>
                  <a:pt x="366669" y="643401"/>
                  <a:pt x="232684" y="682771"/>
                </a:cubicBezTo>
                <a:close/>
                <a:moveTo>
                  <a:pt x="397784" y="69361"/>
                </a:moveTo>
                <a:cubicBezTo>
                  <a:pt x="303804" y="94126"/>
                  <a:pt x="210459" y="117621"/>
                  <a:pt x="117114" y="145561"/>
                </a:cubicBezTo>
                <a:cubicBezTo>
                  <a:pt x="171724" y="303041"/>
                  <a:pt x="205379" y="466236"/>
                  <a:pt x="253004" y="625621"/>
                </a:cubicBezTo>
                <a:cubicBezTo>
                  <a:pt x="256179" y="635146"/>
                  <a:pt x="265069" y="638956"/>
                  <a:pt x="273324" y="633876"/>
                </a:cubicBezTo>
                <a:cubicBezTo>
                  <a:pt x="378734" y="598951"/>
                  <a:pt x="487954" y="572916"/>
                  <a:pt x="593999" y="537356"/>
                </a:cubicBezTo>
                <a:cubicBezTo>
                  <a:pt x="560344" y="406546"/>
                  <a:pt x="498749" y="280816"/>
                  <a:pt x="461919" y="148736"/>
                </a:cubicBezTo>
                <a:cubicBezTo>
                  <a:pt x="451124" y="116351"/>
                  <a:pt x="444774" y="54756"/>
                  <a:pt x="397784" y="69361"/>
                </a:cubicBezTo>
                <a:close/>
                <a:moveTo>
                  <a:pt x="415564" y="90951"/>
                </a:moveTo>
                <a:cubicBezTo>
                  <a:pt x="425089" y="97936"/>
                  <a:pt x="427629" y="107461"/>
                  <a:pt x="426359" y="122066"/>
                </a:cubicBezTo>
                <a:cubicBezTo>
                  <a:pt x="375559" y="158896"/>
                  <a:pt x="350159" y="80156"/>
                  <a:pt x="415564" y="90951"/>
                </a:cubicBezTo>
                <a:close/>
                <a:moveTo>
                  <a:pt x="433344" y="378606"/>
                </a:moveTo>
                <a:cubicBezTo>
                  <a:pt x="425724" y="381146"/>
                  <a:pt x="418739" y="383051"/>
                  <a:pt x="413024" y="384321"/>
                </a:cubicBezTo>
                <a:cubicBezTo>
                  <a:pt x="395879" y="367176"/>
                  <a:pt x="387624" y="339871"/>
                  <a:pt x="425089" y="339871"/>
                </a:cubicBezTo>
                <a:cubicBezTo>
                  <a:pt x="430804" y="350666"/>
                  <a:pt x="434614" y="362096"/>
                  <a:pt x="433344" y="378606"/>
                </a:cubicBezTo>
                <a:close/>
                <a:moveTo>
                  <a:pt x="423819" y="437661"/>
                </a:moveTo>
                <a:cubicBezTo>
                  <a:pt x="419374" y="426866"/>
                  <a:pt x="416834" y="420516"/>
                  <a:pt x="414294" y="409086"/>
                </a:cubicBezTo>
                <a:cubicBezTo>
                  <a:pt x="453664" y="375431"/>
                  <a:pt x="471444" y="442741"/>
                  <a:pt x="423819" y="437661"/>
                </a:cubicBezTo>
                <a:close/>
                <a:moveTo>
                  <a:pt x="284754" y="308756"/>
                </a:moveTo>
                <a:cubicBezTo>
                  <a:pt x="299359" y="319551"/>
                  <a:pt x="299994" y="334156"/>
                  <a:pt x="306344" y="350666"/>
                </a:cubicBezTo>
                <a:cubicBezTo>
                  <a:pt x="293009" y="362096"/>
                  <a:pt x="280309" y="362096"/>
                  <a:pt x="267609" y="365271"/>
                </a:cubicBezTo>
                <a:cubicBezTo>
                  <a:pt x="258719" y="351936"/>
                  <a:pt x="255544" y="338601"/>
                  <a:pt x="254909" y="322091"/>
                </a:cubicBezTo>
                <a:cubicBezTo>
                  <a:pt x="265069" y="317646"/>
                  <a:pt x="273959" y="313201"/>
                  <a:pt x="284754" y="308756"/>
                </a:cubicBezTo>
                <a:close/>
                <a:moveTo>
                  <a:pt x="249194" y="297961"/>
                </a:moveTo>
                <a:cubicBezTo>
                  <a:pt x="244749" y="285896"/>
                  <a:pt x="240939" y="275101"/>
                  <a:pt x="237129" y="263671"/>
                </a:cubicBezTo>
                <a:cubicBezTo>
                  <a:pt x="248559" y="257321"/>
                  <a:pt x="258719" y="252876"/>
                  <a:pt x="272054" y="254146"/>
                </a:cubicBezTo>
                <a:cubicBezTo>
                  <a:pt x="287294" y="278276"/>
                  <a:pt x="289834" y="297961"/>
                  <a:pt x="249194" y="297961"/>
                </a:cubicBezTo>
                <a:close/>
                <a:moveTo>
                  <a:pt x="312059" y="285261"/>
                </a:moveTo>
                <a:cubicBezTo>
                  <a:pt x="297454" y="273831"/>
                  <a:pt x="299359" y="260496"/>
                  <a:pt x="297454" y="248431"/>
                </a:cubicBezTo>
                <a:cubicBezTo>
                  <a:pt x="307614" y="236366"/>
                  <a:pt x="320949" y="233191"/>
                  <a:pt x="334284" y="230651"/>
                </a:cubicBezTo>
                <a:cubicBezTo>
                  <a:pt x="346984" y="240811"/>
                  <a:pt x="344444" y="256051"/>
                  <a:pt x="350159" y="268116"/>
                </a:cubicBezTo>
                <a:cubicBezTo>
                  <a:pt x="339999" y="283356"/>
                  <a:pt x="322854" y="278276"/>
                  <a:pt x="312059" y="285261"/>
                </a:cubicBezTo>
                <a:close/>
                <a:moveTo>
                  <a:pt x="369209" y="328441"/>
                </a:moveTo>
                <a:cubicBezTo>
                  <a:pt x="357144" y="339871"/>
                  <a:pt x="343174" y="344316"/>
                  <a:pt x="327299" y="348126"/>
                </a:cubicBezTo>
                <a:cubicBezTo>
                  <a:pt x="322219" y="333521"/>
                  <a:pt x="317139" y="320186"/>
                  <a:pt x="310154" y="301771"/>
                </a:cubicBezTo>
                <a:cubicBezTo>
                  <a:pt x="326029" y="297326"/>
                  <a:pt x="338094" y="294151"/>
                  <a:pt x="349524" y="290976"/>
                </a:cubicBezTo>
                <a:cubicBezTo>
                  <a:pt x="364764" y="301136"/>
                  <a:pt x="364129" y="315741"/>
                  <a:pt x="369209" y="328441"/>
                </a:cubicBezTo>
                <a:close/>
                <a:moveTo>
                  <a:pt x="308249" y="374796"/>
                </a:moveTo>
                <a:cubicBezTo>
                  <a:pt x="317139" y="386226"/>
                  <a:pt x="320949" y="398926"/>
                  <a:pt x="323489" y="416071"/>
                </a:cubicBezTo>
                <a:cubicBezTo>
                  <a:pt x="308884" y="420516"/>
                  <a:pt x="298724" y="428136"/>
                  <a:pt x="284119" y="423056"/>
                </a:cubicBezTo>
                <a:cubicBezTo>
                  <a:pt x="280944" y="412261"/>
                  <a:pt x="278404" y="401466"/>
                  <a:pt x="275229" y="390036"/>
                </a:cubicBezTo>
                <a:cubicBezTo>
                  <a:pt x="282849" y="378606"/>
                  <a:pt x="294914" y="375431"/>
                  <a:pt x="308249" y="374796"/>
                </a:cubicBezTo>
                <a:close/>
                <a:moveTo>
                  <a:pt x="327934" y="435756"/>
                </a:moveTo>
                <a:cubicBezTo>
                  <a:pt x="338729" y="444011"/>
                  <a:pt x="340634" y="456076"/>
                  <a:pt x="343174" y="468141"/>
                </a:cubicBezTo>
                <a:cubicBezTo>
                  <a:pt x="334284" y="478936"/>
                  <a:pt x="322219" y="480206"/>
                  <a:pt x="310789" y="484016"/>
                </a:cubicBezTo>
                <a:cubicBezTo>
                  <a:pt x="298724" y="475761"/>
                  <a:pt x="292374" y="464331"/>
                  <a:pt x="291739" y="450361"/>
                </a:cubicBezTo>
                <a:cubicBezTo>
                  <a:pt x="308249" y="438296"/>
                  <a:pt x="308249" y="437661"/>
                  <a:pt x="327934" y="435756"/>
                </a:cubicBezTo>
                <a:close/>
                <a:moveTo>
                  <a:pt x="332379" y="373526"/>
                </a:moveTo>
                <a:cubicBezTo>
                  <a:pt x="344444" y="361461"/>
                  <a:pt x="358414" y="357016"/>
                  <a:pt x="375559" y="353206"/>
                </a:cubicBezTo>
                <a:cubicBezTo>
                  <a:pt x="384449" y="366541"/>
                  <a:pt x="385084" y="377971"/>
                  <a:pt x="384449" y="390671"/>
                </a:cubicBezTo>
                <a:cubicBezTo>
                  <a:pt x="373654" y="401466"/>
                  <a:pt x="360319" y="405276"/>
                  <a:pt x="345714" y="406546"/>
                </a:cubicBezTo>
                <a:cubicBezTo>
                  <a:pt x="336189" y="397021"/>
                  <a:pt x="334919" y="385591"/>
                  <a:pt x="332379" y="373526"/>
                </a:cubicBezTo>
                <a:close/>
                <a:moveTo>
                  <a:pt x="386989" y="414166"/>
                </a:moveTo>
                <a:cubicBezTo>
                  <a:pt x="398419" y="421786"/>
                  <a:pt x="399689" y="434486"/>
                  <a:pt x="402229" y="446551"/>
                </a:cubicBezTo>
                <a:cubicBezTo>
                  <a:pt x="392704" y="456076"/>
                  <a:pt x="381909" y="457981"/>
                  <a:pt x="369844" y="458616"/>
                </a:cubicBezTo>
                <a:cubicBezTo>
                  <a:pt x="360954" y="450361"/>
                  <a:pt x="358414" y="439566"/>
                  <a:pt x="355874" y="428771"/>
                </a:cubicBezTo>
                <a:cubicBezTo>
                  <a:pt x="363494" y="417341"/>
                  <a:pt x="375559" y="417976"/>
                  <a:pt x="386989" y="414166"/>
                </a:cubicBezTo>
                <a:close/>
                <a:moveTo>
                  <a:pt x="404769" y="279546"/>
                </a:moveTo>
                <a:cubicBezTo>
                  <a:pt x="412389" y="289071"/>
                  <a:pt x="413024" y="302406"/>
                  <a:pt x="420009" y="314471"/>
                </a:cubicBezTo>
                <a:cubicBezTo>
                  <a:pt x="388894" y="350666"/>
                  <a:pt x="352699" y="279546"/>
                  <a:pt x="404769" y="279546"/>
                </a:cubicBezTo>
                <a:close/>
                <a:moveTo>
                  <a:pt x="372384" y="263036"/>
                </a:moveTo>
                <a:cubicBezTo>
                  <a:pt x="363494" y="251606"/>
                  <a:pt x="361589" y="238906"/>
                  <a:pt x="363494" y="223031"/>
                </a:cubicBezTo>
                <a:cubicBezTo>
                  <a:pt x="370479" y="220491"/>
                  <a:pt x="376829" y="218586"/>
                  <a:pt x="382544" y="216681"/>
                </a:cubicBezTo>
                <a:cubicBezTo>
                  <a:pt x="400324" y="230016"/>
                  <a:pt x="413659" y="260496"/>
                  <a:pt x="372384" y="263036"/>
                </a:cubicBezTo>
                <a:close/>
                <a:moveTo>
                  <a:pt x="354604" y="201441"/>
                </a:moveTo>
                <a:cubicBezTo>
                  <a:pt x="345714" y="193186"/>
                  <a:pt x="344444" y="181756"/>
                  <a:pt x="341904" y="168421"/>
                </a:cubicBezTo>
                <a:cubicBezTo>
                  <a:pt x="349524" y="165246"/>
                  <a:pt x="356509" y="161436"/>
                  <a:pt x="366669" y="156991"/>
                </a:cubicBezTo>
                <a:cubicBezTo>
                  <a:pt x="378099" y="179216"/>
                  <a:pt x="393339" y="203346"/>
                  <a:pt x="354604" y="201441"/>
                </a:cubicBezTo>
                <a:close/>
                <a:moveTo>
                  <a:pt x="363494" y="137306"/>
                </a:moveTo>
                <a:cubicBezTo>
                  <a:pt x="354604" y="143656"/>
                  <a:pt x="346984" y="145561"/>
                  <a:pt x="337459" y="146831"/>
                </a:cubicBezTo>
                <a:cubicBezTo>
                  <a:pt x="299359" y="106826"/>
                  <a:pt x="355239" y="80791"/>
                  <a:pt x="363494" y="137306"/>
                </a:cubicBezTo>
                <a:close/>
                <a:moveTo>
                  <a:pt x="328569" y="207791"/>
                </a:moveTo>
                <a:cubicBezTo>
                  <a:pt x="311424" y="219221"/>
                  <a:pt x="311424" y="219221"/>
                  <a:pt x="293009" y="221761"/>
                </a:cubicBezTo>
                <a:cubicBezTo>
                  <a:pt x="268879" y="193821"/>
                  <a:pt x="277134" y="170326"/>
                  <a:pt x="315869" y="174771"/>
                </a:cubicBezTo>
                <a:cubicBezTo>
                  <a:pt x="324759" y="187471"/>
                  <a:pt x="324759" y="187471"/>
                  <a:pt x="328569" y="207791"/>
                </a:cubicBezTo>
                <a:close/>
                <a:moveTo>
                  <a:pt x="312694" y="154451"/>
                </a:moveTo>
                <a:cubicBezTo>
                  <a:pt x="299994" y="162706"/>
                  <a:pt x="289199" y="165246"/>
                  <a:pt x="276499" y="163341"/>
                </a:cubicBezTo>
                <a:cubicBezTo>
                  <a:pt x="267609" y="153816"/>
                  <a:pt x="265069" y="141751"/>
                  <a:pt x="261894" y="127781"/>
                </a:cubicBezTo>
                <a:cubicBezTo>
                  <a:pt x="290469" y="104286"/>
                  <a:pt x="308249" y="123336"/>
                  <a:pt x="312694" y="154451"/>
                </a:cubicBezTo>
                <a:close/>
                <a:moveTo>
                  <a:pt x="269514" y="229381"/>
                </a:moveTo>
                <a:cubicBezTo>
                  <a:pt x="254909" y="238906"/>
                  <a:pt x="243479" y="242716"/>
                  <a:pt x="230144" y="238906"/>
                </a:cubicBezTo>
                <a:cubicBezTo>
                  <a:pt x="222524" y="226841"/>
                  <a:pt x="218714" y="214141"/>
                  <a:pt x="218714" y="200171"/>
                </a:cubicBezTo>
                <a:cubicBezTo>
                  <a:pt x="228239" y="191281"/>
                  <a:pt x="238399" y="188106"/>
                  <a:pt x="251734" y="189376"/>
                </a:cubicBezTo>
                <a:cubicBezTo>
                  <a:pt x="263799" y="198901"/>
                  <a:pt x="262529" y="214141"/>
                  <a:pt x="269514" y="229381"/>
                </a:cubicBezTo>
                <a:close/>
                <a:moveTo>
                  <a:pt x="205379" y="139846"/>
                </a:moveTo>
                <a:cubicBezTo>
                  <a:pt x="241574" y="132861"/>
                  <a:pt x="244114" y="134131"/>
                  <a:pt x="248559" y="165881"/>
                </a:cubicBezTo>
                <a:cubicBezTo>
                  <a:pt x="233954" y="174771"/>
                  <a:pt x="233954" y="175406"/>
                  <a:pt x="212364" y="176041"/>
                </a:cubicBezTo>
                <a:cubicBezTo>
                  <a:pt x="205379" y="166516"/>
                  <a:pt x="202204" y="155086"/>
                  <a:pt x="205379" y="139846"/>
                </a:cubicBezTo>
                <a:close/>
                <a:moveTo>
                  <a:pt x="146959" y="160166"/>
                </a:moveTo>
                <a:cubicBezTo>
                  <a:pt x="155849" y="153181"/>
                  <a:pt x="164739" y="148736"/>
                  <a:pt x="177439" y="151911"/>
                </a:cubicBezTo>
                <a:cubicBezTo>
                  <a:pt x="182519" y="162071"/>
                  <a:pt x="186964" y="172231"/>
                  <a:pt x="185694" y="184296"/>
                </a:cubicBezTo>
                <a:cubicBezTo>
                  <a:pt x="172359" y="193821"/>
                  <a:pt x="172359" y="193821"/>
                  <a:pt x="154579" y="195726"/>
                </a:cubicBezTo>
                <a:cubicBezTo>
                  <a:pt x="149499" y="183026"/>
                  <a:pt x="145689" y="172231"/>
                  <a:pt x="146959" y="160166"/>
                </a:cubicBezTo>
                <a:close/>
                <a:moveTo>
                  <a:pt x="194584" y="209696"/>
                </a:moveTo>
                <a:cubicBezTo>
                  <a:pt x="204109" y="225571"/>
                  <a:pt x="203474" y="225571"/>
                  <a:pt x="204744" y="245891"/>
                </a:cubicBezTo>
                <a:cubicBezTo>
                  <a:pt x="199029" y="254781"/>
                  <a:pt x="189504" y="257956"/>
                  <a:pt x="176804" y="259861"/>
                </a:cubicBezTo>
                <a:cubicBezTo>
                  <a:pt x="160929" y="240811"/>
                  <a:pt x="160294" y="202076"/>
                  <a:pt x="194584" y="209696"/>
                </a:cubicBezTo>
                <a:close/>
                <a:moveTo>
                  <a:pt x="181884" y="289071"/>
                </a:moveTo>
                <a:cubicBezTo>
                  <a:pt x="188869" y="277641"/>
                  <a:pt x="200299" y="273196"/>
                  <a:pt x="212999" y="271291"/>
                </a:cubicBezTo>
                <a:cubicBezTo>
                  <a:pt x="222524" y="281451"/>
                  <a:pt x="225699" y="292881"/>
                  <a:pt x="226334" y="305581"/>
                </a:cubicBezTo>
                <a:cubicBezTo>
                  <a:pt x="211729" y="316376"/>
                  <a:pt x="211729" y="316376"/>
                  <a:pt x="195219" y="317646"/>
                </a:cubicBezTo>
                <a:cubicBezTo>
                  <a:pt x="187599" y="310026"/>
                  <a:pt x="186964" y="299231"/>
                  <a:pt x="181884" y="289071"/>
                </a:cubicBezTo>
                <a:close/>
                <a:moveTo>
                  <a:pt x="230779" y="331616"/>
                </a:moveTo>
                <a:cubicBezTo>
                  <a:pt x="240304" y="344316"/>
                  <a:pt x="254274" y="374161"/>
                  <a:pt x="232684" y="379876"/>
                </a:cubicBezTo>
                <a:cubicBezTo>
                  <a:pt x="193314" y="386226"/>
                  <a:pt x="192679" y="330981"/>
                  <a:pt x="230779" y="331616"/>
                </a:cubicBezTo>
                <a:close/>
                <a:moveTo>
                  <a:pt x="217444" y="409721"/>
                </a:moveTo>
                <a:cubicBezTo>
                  <a:pt x="228874" y="401466"/>
                  <a:pt x="239669" y="397656"/>
                  <a:pt x="251734" y="397656"/>
                </a:cubicBezTo>
                <a:cubicBezTo>
                  <a:pt x="261259" y="406546"/>
                  <a:pt x="263164" y="417976"/>
                  <a:pt x="261894" y="431311"/>
                </a:cubicBezTo>
                <a:cubicBezTo>
                  <a:pt x="252369" y="439566"/>
                  <a:pt x="242209" y="445281"/>
                  <a:pt x="228239" y="444646"/>
                </a:cubicBezTo>
                <a:cubicBezTo>
                  <a:pt x="219984" y="435121"/>
                  <a:pt x="219984" y="423691"/>
                  <a:pt x="217444" y="409721"/>
                </a:cubicBezTo>
                <a:close/>
                <a:moveTo>
                  <a:pt x="235224" y="469411"/>
                </a:moveTo>
                <a:cubicBezTo>
                  <a:pt x="244749" y="464966"/>
                  <a:pt x="253639" y="460521"/>
                  <a:pt x="262529" y="456076"/>
                </a:cubicBezTo>
                <a:cubicBezTo>
                  <a:pt x="276499" y="464966"/>
                  <a:pt x="280309" y="477666"/>
                  <a:pt x="280944" y="492271"/>
                </a:cubicBezTo>
                <a:cubicBezTo>
                  <a:pt x="271419" y="503066"/>
                  <a:pt x="259989" y="508781"/>
                  <a:pt x="244749" y="507511"/>
                </a:cubicBezTo>
                <a:cubicBezTo>
                  <a:pt x="237129" y="496081"/>
                  <a:pt x="235224" y="484016"/>
                  <a:pt x="235224" y="469411"/>
                </a:cubicBezTo>
                <a:close/>
                <a:moveTo>
                  <a:pt x="256179" y="560851"/>
                </a:moveTo>
                <a:cubicBezTo>
                  <a:pt x="253639" y="550691"/>
                  <a:pt x="251734" y="542436"/>
                  <a:pt x="249194" y="534816"/>
                </a:cubicBezTo>
                <a:cubicBezTo>
                  <a:pt x="259354" y="524021"/>
                  <a:pt x="271419" y="520846"/>
                  <a:pt x="282849" y="517671"/>
                </a:cubicBezTo>
                <a:cubicBezTo>
                  <a:pt x="294279" y="524656"/>
                  <a:pt x="294914" y="535451"/>
                  <a:pt x="297454" y="546246"/>
                </a:cubicBezTo>
                <a:cubicBezTo>
                  <a:pt x="286659" y="556406"/>
                  <a:pt x="273959" y="558311"/>
                  <a:pt x="256179" y="560851"/>
                </a:cubicBezTo>
                <a:close/>
                <a:moveTo>
                  <a:pt x="276499" y="606571"/>
                </a:moveTo>
                <a:cubicBezTo>
                  <a:pt x="267609" y="600221"/>
                  <a:pt x="265704" y="592601"/>
                  <a:pt x="268879" y="581171"/>
                </a:cubicBezTo>
                <a:cubicBezTo>
                  <a:pt x="315869" y="551961"/>
                  <a:pt x="331109" y="608476"/>
                  <a:pt x="276499" y="606571"/>
                </a:cubicBezTo>
                <a:close/>
                <a:moveTo>
                  <a:pt x="348889" y="487826"/>
                </a:moveTo>
                <a:cubicBezTo>
                  <a:pt x="362224" y="494811"/>
                  <a:pt x="362859" y="506876"/>
                  <a:pt x="364129" y="523386"/>
                </a:cubicBezTo>
                <a:cubicBezTo>
                  <a:pt x="350159" y="528466"/>
                  <a:pt x="338729" y="532911"/>
                  <a:pt x="327934" y="536721"/>
                </a:cubicBezTo>
                <a:cubicBezTo>
                  <a:pt x="296819" y="511321"/>
                  <a:pt x="317774" y="493541"/>
                  <a:pt x="348889" y="487826"/>
                </a:cubicBezTo>
                <a:close/>
                <a:moveTo>
                  <a:pt x="339364" y="593871"/>
                </a:moveTo>
                <a:cubicBezTo>
                  <a:pt x="329839" y="585616"/>
                  <a:pt x="333014" y="572916"/>
                  <a:pt x="329204" y="562121"/>
                </a:cubicBezTo>
                <a:cubicBezTo>
                  <a:pt x="338729" y="548151"/>
                  <a:pt x="353969" y="546246"/>
                  <a:pt x="366669" y="541166"/>
                </a:cubicBezTo>
                <a:cubicBezTo>
                  <a:pt x="378099" y="555771"/>
                  <a:pt x="378099" y="555771"/>
                  <a:pt x="380004" y="579266"/>
                </a:cubicBezTo>
                <a:cubicBezTo>
                  <a:pt x="362859" y="591331"/>
                  <a:pt x="362859" y="591331"/>
                  <a:pt x="339364" y="593871"/>
                </a:cubicBezTo>
                <a:close/>
                <a:moveTo>
                  <a:pt x="378099" y="481476"/>
                </a:moveTo>
                <a:cubicBezTo>
                  <a:pt x="385719" y="471951"/>
                  <a:pt x="394609" y="468141"/>
                  <a:pt x="406674" y="468776"/>
                </a:cubicBezTo>
                <a:cubicBezTo>
                  <a:pt x="414294" y="477666"/>
                  <a:pt x="418739" y="487826"/>
                  <a:pt x="420009" y="499256"/>
                </a:cubicBezTo>
                <a:cubicBezTo>
                  <a:pt x="413024" y="509416"/>
                  <a:pt x="402864" y="512591"/>
                  <a:pt x="390164" y="515131"/>
                </a:cubicBezTo>
                <a:cubicBezTo>
                  <a:pt x="380639" y="504971"/>
                  <a:pt x="380639" y="492906"/>
                  <a:pt x="378099" y="481476"/>
                </a:cubicBezTo>
                <a:close/>
                <a:moveTo>
                  <a:pt x="411119" y="571646"/>
                </a:moveTo>
                <a:cubicBezTo>
                  <a:pt x="393339" y="550056"/>
                  <a:pt x="389529" y="530371"/>
                  <a:pt x="425724" y="524021"/>
                </a:cubicBezTo>
                <a:cubicBezTo>
                  <a:pt x="432074" y="536721"/>
                  <a:pt x="437154" y="550056"/>
                  <a:pt x="441599" y="564026"/>
                </a:cubicBezTo>
                <a:cubicBezTo>
                  <a:pt x="432074" y="571011"/>
                  <a:pt x="422549" y="573551"/>
                  <a:pt x="411119" y="571646"/>
                </a:cubicBezTo>
                <a:close/>
                <a:moveTo>
                  <a:pt x="435884" y="480841"/>
                </a:moveTo>
                <a:cubicBezTo>
                  <a:pt x="425724" y="454806"/>
                  <a:pt x="442869" y="452901"/>
                  <a:pt x="462554" y="447821"/>
                </a:cubicBezTo>
                <a:cubicBezTo>
                  <a:pt x="487954" y="483381"/>
                  <a:pt x="456204" y="514496"/>
                  <a:pt x="435884" y="480841"/>
                </a:cubicBezTo>
                <a:close/>
                <a:moveTo>
                  <a:pt x="466364" y="555136"/>
                </a:moveTo>
                <a:cubicBezTo>
                  <a:pt x="458744" y="541166"/>
                  <a:pt x="447949" y="529736"/>
                  <a:pt x="451759" y="508781"/>
                </a:cubicBezTo>
                <a:lnTo>
                  <a:pt x="483509" y="508781"/>
                </a:lnTo>
                <a:cubicBezTo>
                  <a:pt x="486684" y="519576"/>
                  <a:pt x="489224" y="530371"/>
                  <a:pt x="491764" y="539261"/>
                </a:cubicBezTo>
                <a:cubicBezTo>
                  <a:pt x="486049" y="551961"/>
                  <a:pt x="476524" y="552596"/>
                  <a:pt x="466364" y="555136"/>
                </a:cubicBezTo>
                <a:close/>
                <a:moveTo>
                  <a:pt x="551454" y="482111"/>
                </a:moveTo>
                <a:cubicBezTo>
                  <a:pt x="560344" y="494811"/>
                  <a:pt x="569234" y="508146"/>
                  <a:pt x="571139" y="525926"/>
                </a:cubicBezTo>
                <a:cubicBezTo>
                  <a:pt x="553359" y="529101"/>
                  <a:pt x="537484" y="532911"/>
                  <a:pt x="520339" y="539261"/>
                </a:cubicBezTo>
                <a:cubicBezTo>
                  <a:pt x="509544" y="525926"/>
                  <a:pt x="510179" y="511321"/>
                  <a:pt x="508274" y="496081"/>
                </a:cubicBezTo>
                <a:cubicBezTo>
                  <a:pt x="522244" y="487826"/>
                  <a:pt x="534309" y="480841"/>
                  <a:pt x="551454" y="482111"/>
                </a:cubicBezTo>
                <a:close/>
                <a:moveTo>
                  <a:pt x="543199" y="456076"/>
                </a:moveTo>
                <a:cubicBezTo>
                  <a:pt x="529229" y="464331"/>
                  <a:pt x="516529" y="470681"/>
                  <a:pt x="501289" y="473856"/>
                </a:cubicBezTo>
                <a:cubicBezTo>
                  <a:pt x="492399" y="464966"/>
                  <a:pt x="489224" y="454171"/>
                  <a:pt x="487954" y="441471"/>
                </a:cubicBezTo>
                <a:cubicBezTo>
                  <a:pt x="500019" y="428771"/>
                  <a:pt x="515894" y="429406"/>
                  <a:pt x="531769" y="423056"/>
                </a:cubicBezTo>
                <a:cubicBezTo>
                  <a:pt x="536214" y="435756"/>
                  <a:pt x="539389" y="445281"/>
                  <a:pt x="543199" y="456076"/>
                </a:cubicBezTo>
                <a:close/>
                <a:moveTo>
                  <a:pt x="481604" y="419246"/>
                </a:moveTo>
                <a:cubicBezTo>
                  <a:pt x="477794" y="409721"/>
                  <a:pt x="475254" y="403371"/>
                  <a:pt x="472714" y="396386"/>
                </a:cubicBezTo>
                <a:cubicBezTo>
                  <a:pt x="517799" y="362096"/>
                  <a:pt x="550184" y="405276"/>
                  <a:pt x="481604" y="419246"/>
                </a:cubicBezTo>
                <a:close/>
                <a:moveTo>
                  <a:pt x="510179" y="353206"/>
                </a:moveTo>
                <a:cubicBezTo>
                  <a:pt x="496209" y="364636"/>
                  <a:pt x="480969" y="369081"/>
                  <a:pt x="458744" y="367811"/>
                </a:cubicBezTo>
                <a:cubicBezTo>
                  <a:pt x="455569" y="354476"/>
                  <a:pt x="453029" y="342411"/>
                  <a:pt x="449854" y="330346"/>
                </a:cubicBezTo>
                <a:cubicBezTo>
                  <a:pt x="462554" y="318916"/>
                  <a:pt x="475254" y="312566"/>
                  <a:pt x="493034" y="317011"/>
                </a:cubicBezTo>
                <a:cubicBezTo>
                  <a:pt x="500019" y="328441"/>
                  <a:pt x="505734" y="339871"/>
                  <a:pt x="510179" y="353206"/>
                </a:cubicBezTo>
                <a:close/>
                <a:moveTo>
                  <a:pt x="484144" y="289706"/>
                </a:moveTo>
                <a:cubicBezTo>
                  <a:pt x="470174" y="295421"/>
                  <a:pt x="457474" y="303041"/>
                  <a:pt x="442234" y="304946"/>
                </a:cubicBezTo>
                <a:cubicBezTo>
                  <a:pt x="430804" y="295421"/>
                  <a:pt x="430169" y="282721"/>
                  <a:pt x="428899" y="271926"/>
                </a:cubicBezTo>
                <a:cubicBezTo>
                  <a:pt x="437789" y="259861"/>
                  <a:pt x="449219" y="264941"/>
                  <a:pt x="459379" y="264306"/>
                </a:cubicBezTo>
                <a:cubicBezTo>
                  <a:pt x="479699" y="259861"/>
                  <a:pt x="481604" y="270656"/>
                  <a:pt x="484144" y="289706"/>
                </a:cubicBezTo>
                <a:close/>
                <a:moveTo>
                  <a:pt x="465729" y="238271"/>
                </a:moveTo>
                <a:cubicBezTo>
                  <a:pt x="451759" y="240811"/>
                  <a:pt x="439059" y="242716"/>
                  <a:pt x="424454" y="245256"/>
                </a:cubicBezTo>
                <a:cubicBezTo>
                  <a:pt x="416199" y="233191"/>
                  <a:pt x="410484" y="221761"/>
                  <a:pt x="413024" y="206521"/>
                </a:cubicBezTo>
                <a:cubicBezTo>
                  <a:pt x="423819" y="198266"/>
                  <a:pt x="437154" y="198901"/>
                  <a:pt x="451759" y="193186"/>
                </a:cubicBezTo>
                <a:cubicBezTo>
                  <a:pt x="460649" y="208426"/>
                  <a:pt x="465094" y="221761"/>
                  <a:pt x="465729" y="238271"/>
                </a:cubicBezTo>
                <a:close/>
                <a:moveTo>
                  <a:pt x="443504" y="167786"/>
                </a:moveTo>
                <a:cubicBezTo>
                  <a:pt x="433979" y="181121"/>
                  <a:pt x="418739" y="181756"/>
                  <a:pt x="404769" y="183661"/>
                </a:cubicBezTo>
                <a:cubicBezTo>
                  <a:pt x="395244" y="175406"/>
                  <a:pt x="392069" y="165881"/>
                  <a:pt x="395244" y="152546"/>
                </a:cubicBezTo>
                <a:cubicBezTo>
                  <a:pt x="406039" y="149371"/>
                  <a:pt x="418104" y="145561"/>
                  <a:pt x="428899" y="142386"/>
                </a:cubicBezTo>
                <a:cubicBezTo>
                  <a:pt x="440964" y="147466"/>
                  <a:pt x="441599" y="157626"/>
                  <a:pt x="443504" y="16778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44" name="Google Shape;644;p12"/>
          <p:cNvSpPr/>
          <p:nvPr/>
        </p:nvSpPr>
        <p:spPr>
          <a:xfrm>
            <a:off x="10578862" y="4069789"/>
            <a:ext cx="955087" cy="765184"/>
          </a:xfrm>
          <a:custGeom>
            <a:avLst/>
            <a:gdLst/>
            <a:ahLst/>
            <a:cxnLst/>
            <a:rect l="l" t="t" r="r" b="b"/>
            <a:pathLst>
              <a:path w="832925" h="667312" extrusionOk="0">
                <a:moveTo>
                  <a:pt x="832654" y="510467"/>
                </a:moveTo>
                <a:cubicBezTo>
                  <a:pt x="829479" y="434902"/>
                  <a:pt x="811699" y="361242"/>
                  <a:pt x="802174" y="286312"/>
                </a:cubicBezTo>
                <a:cubicBezTo>
                  <a:pt x="772964" y="118672"/>
                  <a:pt x="808524" y="-22933"/>
                  <a:pt x="580559" y="3102"/>
                </a:cubicBezTo>
                <a:cubicBezTo>
                  <a:pt x="476419" y="-8963"/>
                  <a:pt x="405934" y="116132"/>
                  <a:pt x="355134" y="85652"/>
                </a:cubicBezTo>
                <a:cubicBezTo>
                  <a:pt x="259884" y="32312"/>
                  <a:pt x="139869" y="51362"/>
                  <a:pt x="38269" y="73587"/>
                </a:cubicBezTo>
                <a:cubicBezTo>
                  <a:pt x="-11261" y="84382"/>
                  <a:pt x="-2371" y="107242"/>
                  <a:pt x="8424" y="146612"/>
                </a:cubicBezTo>
                <a:cubicBezTo>
                  <a:pt x="29379" y="309172"/>
                  <a:pt x="48429" y="470462"/>
                  <a:pt x="82084" y="629847"/>
                </a:cubicBezTo>
                <a:cubicBezTo>
                  <a:pt x="83989" y="650802"/>
                  <a:pt x="107484" y="641277"/>
                  <a:pt x="120184" y="636197"/>
                </a:cubicBezTo>
                <a:cubicBezTo>
                  <a:pt x="129709" y="645722"/>
                  <a:pt x="124629" y="663502"/>
                  <a:pt x="143044" y="667312"/>
                </a:cubicBezTo>
                <a:cubicBezTo>
                  <a:pt x="237024" y="612067"/>
                  <a:pt x="358309" y="609527"/>
                  <a:pt x="463084" y="627942"/>
                </a:cubicBezTo>
                <a:cubicBezTo>
                  <a:pt x="553254" y="563807"/>
                  <a:pt x="668824" y="563172"/>
                  <a:pt x="774869" y="573967"/>
                </a:cubicBezTo>
                <a:cubicBezTo>
                  <a:pt x="792014" y="565712"/>
                  <a:pt x="786299" y="546027"/>
                  <a:pt x="793919" y="532692"/>
                </a:cubicBezTo>
                <a:cubicBezTo>
                  <a:pt x="810429" y="527612"/>
                  <a:pt x="835829" y="539677"/>
                  <a:pt x="832654" y="510467"/>
                </a:cubicBezTo>
                <a:close/>
                <a:moveTo>
                  <a:pt x="377359" y="595557"/>
                </a:moveTo>
                <a:cubicBezTo>
                  <a:pt x="298619" y="600002"/>
                  <a:pt x="222419" y="601907"/>
                  <a:pt x="148759" y="633022"/>
                </a:cubicBezTo>
                <a:cubicBezTo>
                  <a:pt x="134789" y="583492"/>
                  <a:pt x="351959" y="558092"/>
                  <a:pt x="385614" y="586667"/>
                </a:cubicBezTo>
                <a:cubicBezTo>
                  <a:pt x="385614" y="594287"/>
                  <a:pt x="381804" y="595557"/>
                  <a:pt x="377359" y="595557"/>
                </a:cubicBezTo>
                <a:close/>
                <a:moveTo>
                  <a:pt x="432604" y="585397"/>
                </a:moveTo>
                <a:cubicBezTo>
                  <a:pt x="332909" y="518722"/>
                  <a:pt x="209084" y="561267"/>
                  <a:pt x="107484" y="605717"/>
                </a:cubicBezTo>
                <a:cubicBezTo>
                  <a:pt x="60494" y="509832"/>
                  <a:pt x="77639" y="394897"/>
                  <a:pt x="47159" y="292662"/>
                </a:cubicBezTo>
                <a:cubicBezTo>
                  <a:pt x="51604" y="252022"/>
                  <a:pt x="2074" y="106607"/>
                  <a:pt x="45254" y="97082"/>
                </a:cubicBezTo>
                <a:cubicBezTo>
                  <a:pt x="143044" y="74857"/>
                  <a:pt x="338624" y="38027"/>
                  <a:pt x="385614" y="152962"/>
                </a:cubicBezTo>
                <a:cubicBezTo>
                  <a:pt x="410379" y="295837"/>
                  <a:pt x="436414" y="439347"/>
                  <a:pt x="432604" y="585397"/>
                </a:cubicBezTo>
                <a:close/>
                <a:moveTo>
                  <a:pt x="766614" y="547297"/>
                </a:moveTo>
                <a:cubicBezTo>
                  <a:pt x="691049" y="546662"/>
                  <a:pt x="619294" y="547297"/>
                  <a:pt x="546269" y="561267"/>
                </a:cubicBezTo>
                <a:cubicBezTo>
                  <a:pt x="548809" y="521262"/>
                  <a:pt x="785664" y="490782"/>
                  <a:pt x="766614" y="547297"/>
                </a:cubicBezTo>
                <a:close/>
                <a:moveTo>
                  <a:pt x="804714" y="505387"/>
                </a:moveTo>
                <a:cubicBezTo>
                  <a:pt x="673269" y="483162"/>
                  <a:pt x="569129" y="493322"/>
                  <a:pt x="464354" y="577777"/>
                </a:cubicBezTo>
                <a:cubicBezTo>
                  <a:pt x="442129" y="429187"/>
                  <a:pt x="440224" y="275517"/>
                  <a:pt x="403394" y="128197"/>
                </a:cubicBezTo>
                <a:cubicBezTo>
                  <a:pt x="464989" y="31677"/>
                  <a:pt x="617389" y="-10233"/>
                  <a:pt x="717084" y="45647"/>
                </a:cubicBezTo>
                <a:cubicBezTo>
                  <a:pt x="772964" y="92637"/>
                  <a:pt x="754549" y="188522"/>
                  <a:pt x="772329" y="255197"/>
                </a:cubicBezTo>
                <a:cubicBezTo>
                  <a:pt x="776774" y="340287"/>
                  <a:pt x="809159" y="420932"/>
                  <a:pt x="804714" y="505387"/>
                </a:cubicBezTo>
                <a:close/>
                <a:moveTo>
                  <a:pt x="634534" y="306632"/>
                </a:moveTo>
                <a:cubicBezTo>
                  <a:pt x="633264" y="339652"/>
                  <a:pt x="643424" y="370132"/>
                  <a:pt x="639614" y="404422"/>
                </a:cubicBezTo>
                <a:cubicBezTo>
                  <a:pt x="447209" y="426012"/>
                  <a:pt x="456734" y="468557"/>
                  <a:pt x="644059" y="424107"/>
                </a:cubicBezTo>
                <a:cubicBezTo>
                  <a:pt x="648504" y="439347"/>
                  <a:pt x="652314" y="453317"/>
                  <a:pt x="656759" y="468557"/>
                </a:cubicBezTo>
                <a:cubicBezTo>
                  <a:pt x="692954" y="465382"/>
                  <a:pt x="738674" y="470462"/>
                  <a:pt x="767249" y="447602"/>
                </a:cubicBezTo>
                <a:cubicBezTo>
                  <a:pt x="737404" y="353622"/>
                  <a:pt x="781219" y="259007"/>
                  <a:pt x="634534" y="306632"/>
                </a:cubicBezTo>
                <a:close/>
                <a:moveTo>
                  <a:pt x="675809" y="441887"/>
                </a:moveTo>
                <a:cubicBezTo>
                  <a:pt x="660569" y="405692"/>
                  <a:pt x="656759" y="376482"/>
                  <a:pt x="661839" y="327587"/>
                </a:cubicBezTo>
                <a:cubicBezTo>
                  <a:pt x="682159" y="317427"/>
                  <a:pt x="701844" y="319967"/>
                  <a:pt x="721529" y="322507"/>
                </a:cubicBezTo>
                <a:cubicBezTo>
                  <a:pt x="738039" y="356162"/>
                  <a:pt x="730419" y="395532"/>
                  <a:pt x="736134" y="433632"/>
                </a:cubicBezTo>
                <a:cubicBezTo>
                  <a:pt x="715814" y="436172"/>
                  <a:pt x="696129" y="443792"/>
                  <a:pt x="675809" y="441887"/>
                </a:cubicBezTo>
                <a:close/>
                <a:moveTo>
                  <a:pt x="732959" y="166932"/>
                </a:moveTo>
                <a:cubicBezTo>
                  <a:pt x="737404" y="169472"/>
                  <a:pt x="744389" y="166932"/>
                  <a:pt x="745659" y="161217"/>
                </a:cubicBezTo>
                <a:cubicBezTo>
                  <a:pt x="744389" y="125657"/>
                  <a:pt x="672634" y="141532"/>
                  <a:pt x="657394" y="133912"/>
                </a:cubicBezTo>
                <a:cubicBezTo>
                  <a:pt x="623104" y="134547"/>
                  <a:pt x="419904" y="153597"/>
                  <a:pt x="476419" y="191697"/>
                </a:cubicBezTo>
                <a:cubicBezTo>
                  <a:pt x="556429" y="162487"/>
                  <a:pt x="649774" y="134547"/>
                  <a:pt x="732959" y="166932"/>
                </a:cubicBezTo>
                <a:close/>
                <a:moveTo>
                  <a:pt x="726609" y="92002"/>
                </a:moveTo>
                <a:cubicBezTo>
                  <a:pt x="717719" y="29772"/>
                  <a:pt x="482134" y="92002"/>
                  <a:pt x="449114" y="126927"/>
                </a:cubicBezTo>
                <a:cubicBezTo>
                  <a:pt x="452924" y="132642"/>
                  <a:pt x="455464" y="137087"/>
                  <a:pt x="459274" y="143437"/>
                </a:cubicBezTo>
                <a:cubicBezTo>
                  <a:pt x="539284" y="94542"/>
                  <a:pt x="635169" y="79937"/>
                  <a:pt x="726609" y="92002"/>
                </a:cubicBezTo>
                <a:close/>
                <a:moveTo>
                  <a:pt x="494199" y="248847"/>
                </a:moveTo>
                <a:cubicBezTo>
                  <a:pt x="562144" y="217097"/>
                  <a:pt x="643424" y="223447"/>
                  <a:pt x="716449" y="235512"/>
                </a:cubicBezTo>
                <a:cubicBezTo>
                  <a:pt x="743119" y="187887"/>
                  <a:pt x="480229" y="199317"/>
                  <a:pt x="478959" y="238687"/>
                </a:cubicBezTo>
                <a:cubicBezTo>
                  <a:pt x="478959" y="246942"/>
                  <a:pt x="487214" y="252657"/>
                  <a:pt x="494199" y="248847"/>
                </a:cubicBezTo>
                <a:close/>
                <a:moveTo>
                  <a:pt x="528489" y="290122"/>
                </a:moveTo>
                <a:cubicBezTo>
                  <a:pt x="592624" y="271707"/>
                  <a:pt x="654854" y="280597"/>
                  <a:pt x="720259" y="272977"/>
                </a:cubicBezTo>
                <a:cubicBezTo>
                  <a:pt x="682159" y="245037"/>
                  <a:pt x="508804" y="252022"/>
                  <a:pt x="482769" y="285677"/>
                </a:cubicBezTo>
                <a:cubicBezTo>
                  <a:pt x="488484" y="303457"/>
                  <a:pt x="515154" y="290122"/>
                  <a:pt x="528489" y="290122"/>
                </a:cubicBezTo>
                <a:close/>
                <a:moveTo>
                  <a:pt x="487214" y="344097"/>
                </a:moveTo>
                <a:cubicBezTo>
                  <a:pt x="524679" y="329492"/>
                  <a:pt x="568494" y="330762"/>
                  <a:pt x="602784" y="322507"/>
                </a:cubicBezTo>
                <a:cubicBezTo>
                  <a:pt x="610404" y="283772"/>
                  <a:pt x="438954" y="313617"/>
                  <a:pt x="487214" y="344097"/>
                </a:cubicBezTo>
                <a:close/>
                <a:moveTo>
                  <a:pt x="570399" y="357432"/>
                </a:moveTo>
                <a:cubicBezTo>
                  <a:pt x="570399" y="356797"/>
                  <a:pt x="570399" y="356162"/>
                  <a:pt x="569764" y="355527"/>
                </a:cubicBezTo>
                <a:cubicBezTo>
                  <a:pt x="552619" y="361242"/>
                  <a:pt x="472609" y="361242"/>
                  <a:pt x="503089" y="389817"/>
                </a:cubicBezTo>
                <a:cubicBezTo>
                  <a:pt x="527219" y="389817"/>
                  <a:pt x="663744" y="368862"/>
                  <a:pt x="570399" y="357432"/>
                </a:cubicBezTo>
                <a:close/>
                <a:moveTo>
                  <a:pt x="527219" y="465382"/>
                </a:moveTo>
                <a:cubicBezTo>
                  <a:pt x="531029" y="504752"/>
                  <a:pt x="577384" y="471097"/>
                  <a:pt x="599609" y="467287"/>
                </a:cubicBezTo>
                <a:cubicBezTo>
                  <a:pt x="643424" y="424742"/>
                  <a:pt x="545634" y="460937"/>
                  <a:pt x="527219" y="465382"/>
                </a:cubicBezTo>
                <a:close/>
                <a:moveTo>
                  <a:pt x="80814" y="149152"/>
                </a:moveTo>
                <a:cubicBezTo>
                  <a:pt x="89069" y="207572"/>
                  <a:pt x="91609" y="268532"/>
                  <a:pt x="106849" y="325682"/>
                </a:cubicBezTo>
                <a:cubicBezTo>
                  <a:pt x="121454" y="349812"/>
                  <a:pt x="158284" y="325047"/>
                  <a:pt x="180509" y="323777"/>
                </a:cubicBezTo>
                <a:cubicBezTo>
                  <a:pt x="231944" y="314887"/>
                  <a:pt x="315129" y="299647"/>
                  <a:pt x="360849" y="323777"/>
                </a:cubicBezTo>
                <a:cubicBezTo>
                  <a:pt x="404029" y="299647"/>
                  <a:pt x="364024" y="247577"/>
                  <a:pt x="364024" y="210112"/>
                </a:cubicBezTo>
                <a:cubicBezTo>
                  <a:pt x="369104" y="76127"/>
                  <a:pt x="162729" y="123752"/>
                  <a:pt x="80814" y="149152"/>
                </a:cubicBezTo>
                <a:close/>
                <a:moveTo>
                  <a:pt x="354499" y="290122"/>
                </a:moveTo>
                <a:cubicBezTo>
                  <a:pt x="277029" y="288852"/>
                  <a:pt x="202099" y="298377"/>
                  <a:pt x="125899" y="307902"/>
                </a:cubicBezTo>
                <a:cubicBezTo>
                  <a:pt x="118914" y="262817"/>
                  <a:pt x="111929" y="218367"/>
                  <a:pt x="104944" y="172647"/>
                </a:cubicBezTo>
                <a:cubicBezTo>
                  <a:pt x="172254" y="133277"/>
                  <a:pt x="262424" y="130102"/>
                  <a:pt x="332909" y="165662"/>
                </a:cubicBezTo>
                <a:cubicBezTo>
                  <a:pt x="350054" y="232337"/>
                  <a:pt x="357039" y="269802"/>
                  <a:pt x="354499" y="290122"/>
                </a:cubicBezTo>
                <a:close/>
                <a:moveTo>
                  <a:pt x="227499" y="369497"/>
                </a:moveTo>
                <a:cubicBezTo>
                  <a:pt x="222419" y="351082"/>
                  <a:pt x="220514" y="348542"/>
                  <a:pt x="210989" y="347907"/>
                </a:cubicBezTo>
                <a:cubicBezTo>
                  <a:pt x="187494" y="351082"/>
                  <a:pt x="103039" y="349812"/>
                  <a:pt x="130344" y="388547"/>
                </a:cubicBezTo>
                <a:cubicBezTo>
                  <a:pt x="161459" y="381562"/>
                  <a:pt x="191304" y="365687"/>
                  <a:pt x="227499" y="369497"/>
                </a:cubicBezTo>
                <a:close/>
                <a:moveTo>
                  <a:pt x="143679" y="431727"/>
                </a:moveTo>
                <a:cubicBezTo>
                  <a:pt x="177334" y="419662"/>
                  <a:pt x="207814" y="421567"/>
                  <a:pt x="243374" y="420297"/>
                </a:cubicBezTo>
                <a:cubicBezTo>
                  <a:pt x="233849" y="382832"/>
                  <a:pt x="99864" y="399342"/>
                  <a:pt x="143679" y="431727"/>
                </a:cubicBezTo>
                <a:close/>
                <a:moveTo>
                  <a:pt x="288459" y="401882"/>
                </a:moveTo>
                <a:cubicBezTo>
                  <a:pt x="315764" y="406327"/>
                  <a:pt x="342434" y="389817"/>
                  <a:pt x="369739" y="399977"/>
                </a:cubicBezTo>
                <a:cubicBezTo>
                  <a:pt x="371644" y="400612"/>
                  <a:pt x="375454" y="395532"/>
                  <a:pt x="379899" y="392357"/>
                </a:cubicBezTo>
                <a:cubicBezTo>
                  <a:pt x="375454" y="363147"/>
                  <a:pt x="253534" y="375212"/>
                  <a:pt x="288459" y="401882"/>
                </a:cubicBezTo>
                <a:close/>
                <a:moveTo>
                  <a:pt x="207179" y="439982"/>
                </a:moveTo>
                <a:cubicBezTo>
                  <a:pt x="207179" y="440617"/>
                  <a:pt x="207179" y="440617"/>
                  <a:pt x="207179" y="441252"/>
                </a:cubicBezTo>
                <a:cubicBezTo>
                  <a:pt x="190034" y="445697"/>
                  <a:pt x="151934" y="438077"/>
                  <a:pt x="148759" y="460302"/>
                </a:cubicBezTo>
                <a:cubicBezTo>
                  <a:pt x="155109" y="492687"/>
                  <a:pt x="295444" y="438712"/>
                  <a:pt x="207179" y="439982"/>
                </a:cubicBezTo>
                <a:close/>
                <a:moveTo>
                  <a:pt x="297984" y="448237"/>
                </a:moveTo>
                <a:cubicBezTo>
                  <a:pt x="320844" y="443792"/>
                  <a:pt x="368469" y="461572"/>
                  <a:pt x="371009" y="427282"/>
                </a:cubicBezTo>
                <a:cubicBezTo>
                  <a:pt x="350054" y="426012"/>
                  <a:pt x="270044" y="410772"/>
                  <a:pt x="297984" y="448237"/>
                </a:cubicBezTo>
                <a:close/>
                <a:moveTo>
                  <a:pt x="291634" y="359972"/>
                </a:moveTo>
                <a:cubicBezTo>
                  <a:pt x="311954" y="347907"/>
                  <a:pt x="353864" y="361242"/>
                  <a:pt x="362754" y="339652"/>
                </a:cubicBezTo>
                <a:cubicBezTo>
                  <a:pt x="350054" y="319332"/>
                  <a:pt x="244009" y="335207"/>
                  <a:pt x="291634" y="359972"/>
                </a:cubicBezTo>
                <a:close/>
                <a:moveTo>
                  <a:pt x="177969" y="519357"/>
                </a:moveTo>
                <a:cubicBezTo>
                  <a:pt x="199559" y="512372"/>
                  <a:pt x="228134" y="521897"/>
                  <a:pt x="239564" y="497132"/>
                </a:cubicBezTo>
                <a:cubicBezTo>
                  <a:pt x="217974" y="490147"/>
                  <a:pt x="144314" y="494592"/>
                  <a:pt x="177969" y="519357"/>
                </a:cubicBezTo>
                <a:close/>
                <a:moveTo>
                  <a:pt x="332274" y="485067"/>
                </a:moveTo>
                <a:cubicBezTo>
                  <a:pt x="311954" y="485702"/>
                  <a:pt x="265599" y="490782"/>
                  <a:pt x="301794" y="508562"/>
                </a:cubicBezTo>
                <a:cubicBezTo>
                  <a:pt x="326559" y="509832"/>
                  <a:pt x="396409" y="498402"/>
                  <a:pt x="332274" y="48506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45" name="Google Shape;645;p12"/>
          <p:cNvSpPr/>
          <p:nvPr/>
        </p:nvSpPr>
        <p:spPr>
          <a:xfrm>
            <a:off x="11667516" y="2288195"/>
            <a:ext cx="605608" cy="541461"/>
          </a:xfrm>
          <a:custGeom>
            <a:avLst/>
            <a:gdLst/>
            <a:ahLst/>
            <a:cxnLst/>
            <a:rect l="l" t="t" r="r" b="b"/>
            <a:pathLst>
              <a:path w="528147" h="472205" extrusionOk="0">
                <a:moveTo>
                  <a:pt x="395469" y="177165"/>
                </a:moveTo>
                <a:cubicBezTo>
                  <a:pt x="443094" y="36830"/>
                  <a:pt x="381499" y="-53340"/>
                  <a:pt x="264659" y="86360"/>
                </a:cubicBezTo>
                <a:cubicBezTo>
                  <a:pt x="239894" y="41275"/>
                  <a:pt x="195444" y="0"/>
                  <a:pt x="143374" y="0"/>
                </a:cubicBezTo>
                <a:cubicBezTo>
                  <a:pt x="65269" y="15240"/>
                  <a:pt x="123054" y="139065"/>
                  <a:pt x="131944" y="187325"/>
                </a:cubicBezTo>
                <a:cubicBezTo>
                  <a:pt x="76064" y="179070"/>
                  <a:pt x="-40776" y="242570"/>
                  <a:pt x="14469" y="300990"/>
                </a:cubicBezTo>
                <a:cubicBezTo>
                  <a:pt x="41774" y="327660"/>
                  <a:pt x="81144" y="321945"/>
                  <a:pt x="109719" y="344170"/>
                </a:cubicBezTo>
                <a:cubicBezTo>
                  <a:pt x="102734" y="370840"/>
                  <a:pt x="109084" y="399415"/>
                  <a:pt x="92574" y="423545"/>
                </a:cubicBezTo>
                <a:cubicBezTo>
                  <a:pt x="86859" y="433070"/>
                  <a:pt x="90034" y="441960"/>
                  <a:pt x="95749" y="450215"/>
                </a:cubicBezTo>
                <a:cubicBezTo>
                  <a:pt x="112259" y="475615"/>
                  <a:pt x="147819" y="474345"/>
                  <a:pt x="159249" y="450850"/>
                </a:cubicBezTo>
                <a:cubicBezTo>
                  <a:pt x="175759" y="424180"/>
                  <a:pt x="207509" y="409575"/>
                  <a:pt x="235449" y="397510"/>
                </a:cubicBezTo>
                <a:cubicBezTo>
                  <a:pt x="289424" y="513715"/>
                  <a:pt x="403724" y="490220"/>
                  <a:pt x="379594" y="355600"/>
                </a:cubicBezTo>
                <a:cubicBezTo>
                  <a:pt x="470399" y="330200"/>
                  <a:pt x="493259" y="345440"/>
                  <a:pt x="525009" y="245110"/>
                </a:cubicBezTo>
                <a:cubicBezTo>
                  <a:pt x="549139" y="182880"/>
                  <a:pt x="427219" y="204470"/>
                  <a:pt x="395469" y="177165"/>
                </a:cubicBezTo>
                <a:close/>
                <a:moveTo>
                  <a:pt x="392294" y="59055"/>
                </a:moveTo>
                <a:cubicBezTo>
                  <a:pt x="393564" y="106680"/>
                  <a:pt x="391659" y="133985"/>
                  <a:pt x="363719" y="175260"/>
                </a:cubicBezTo>
                <a:cubicBezTo>
                  <a:pt x="314824" y="185420"/>
                  <a:pt x="309744" y="137795"/>
                  <a:pt x="290059" y="103505"/>
                </a:cubicBezTo>
                <a:cubicBezTo>
                  <a:pt x="316094" y="73025"/>
                  <a:pt x="348479" y="12065"/>
                  <a:pt x="392294" y="59055"/>
                </a:cubicBezTo>
                <a:close/>
                <a:moveTo>
                  <a:pt x="347209" y="325755"/>
                </a:moveTo>
                <a:cubicBezTo>
                  <a:pt x="331969" y="330835"/>
                  <a:pt x="317999" y="330200"/>
                  <a:pt x="298314" y="327025"/>
                </a:cubicBezTo>
                <a:cubicBezTo>
                  <a:pt x="311649" y="308610"/>
                  <a:pt x="318634" y="292100"/>
                  <a:pt x="333239" y="278130"/>
                </a:cubicBezTo>
                <a:cubicBezTo>
                  <a:pt x="345304" y="292735"/>
                  <a:pt x="349749" y="307975"/>
                  <a:pt x="347209" y="325755"/>
                </a:cubicBezTo>
                <a:close/>
                <a:moveTo>
                  <a:pt x="271009" y="130175"/>
                </a:moveTo>
                <a:cubicBezTo>
                  <a:pt x="287519" y="140970"/>
                  <a:pt x="288789" y="144145"/>
                  <a:pt x="293234" y="172720"/>
                </a:cubicBezTo>
                <a:cubicBezTo>
                  <a:pt x="277359" y="178435"/>
                  <a:pt x="262119" y="180975"/>
                  <a:pt x="244339" y="174625"/>
                </a:cubicBezTo>
                <a:cubicBezTo>
                  <a:pt x="247514" y="155575"/>
                  <a:pt x="259579" y="142875"/>
                  <a:pt x="271009" y="130175"/>
                </a:cubicBezTo>
                <a:close/>
                <a:moveTo>
                  <a:pt x="131309" y="77470"/>
                </a:moveTo>
                <a:cubicBezTo>
                  <a:pt x="173854" y="74930"/>
                  <a:pt x="176394" y="73025"/>
                  <a:pt x="187189" y="26670"/>
                </a:cubicBezTo>
                <a:cubicBezTo>
                  <a:pt x="208779" y="61595"/>
                  <a:pt x="240529" y="69215"/>
                  <a:pt x="250689" y="109220"/>
                </a:cubicBezTo>
                <a:cubicBezTo>
                  <a:pt x="229099" y="140970"/>
                  <a:pt x="209414" y="200025"/>
                  <a:pt x="161154" y="180975"/>
                </a:cubicBezTo>
                <a:cubicBezTo>
                  <a:pt x="144644" y="148590"/>
                  <a:pt x="124324" y="116840"/>
                  <a:pt x="131309" y="77470"/>
                </a:cubicBezTo>
                <a:close/>
                <a:moveTo>
                  <a:pt x="191634" y="321310"/>
                </a:moveTo>
                <a:cubicBezTo>
                  <a:pt x="176394" y="325755"/>
                  <a:pt x="165599" y="326390"/>
                  <a:pt x="154169" y="320040"/>
                </a:cubicBezTo>
                <a:cubicBezTo>
                  <a:pt x="156074" y="305435"/>
                  <a:pt x="160519" y="293370"/>
                  <a:pt x="172584" y="283210"/>
                </a:cubicBezTo>
                <a:cubicBezTo>
                  <a:pt x="185284" y="292735"/>
                  <a:pt x="185919" y="306070"/>
                  <a:pt x="191634" y="321310"/>
                </a:cubicBezTo>
                <a:close/>
                <a:moveTo>
                  <a:pt x="23359" y="274955"/>
                </a:moveTo>
                <a:cubicBezTo>
                  <a:pt x="39869" y="215265"/>
                  <a:pt x="92574" y="210185"/>
                  <a:pt x="145279" y="213995"/>
                </a:cubicBezTo>
                <a:cubicBezTo>
                  <a:pt x="175759" y="248285"/>
                  <a:pt x="140834" y="281305"/>
                  <a:pt x="124959" y="314960"/>
                </a:cubicBezTo>
                <a:cubicBezTo>
                  <a:pt x="83049" y="313690"/>
                  <a:pt x="43679" y="297815"/>
                  <a:pt x="23359" y="274955"/>
                </a:cubicBezTo>
                <a:close/>
                <a:moveTo>
                  <a:pt x="163059" y="412115"/>
                </a:moveTo>
                <a:cubicBezTo>
                  <a:pt x="152264" y="408940"/>
                  <a:pt x="142739" y="405765"/>
                  <a:pt x="131944" y="402590"/>
                </a:cubicBezTo>
                <a:cubicBezTo>
                  <a:pt x="125594" y="382905"/>
                  <a:pt x="126229" y="365125"/>
                  <a:pt x="143374" y="347345"/>
                </a:cubicBezTo>
                <a:cubicBezTo>
                  <a:pt x="170044" y="349250"/>
                  <a:pt x="208144" y="337185"/>
                  <a:pt x="214494" y="377190"/>
                </a:cubicBezTo>
                <a:cubicBezTo>
                  <a:pt x="196714" y="389255"/>
                  <a:pt x="180204" y="400685"/>
                  <a:pt x="163059" y="412115"/>
                </a:cubicBezTo>
                <a:close/>
                <a:moveTo>
                  <a:pt x="225289" y="327025"/>
                </a:moveTo>
                <a:cubicBezTo>
                  <a:pt x="170679" y="248285"/>
                  <a:pt x="196079" y="189230"/>
                  <a:pt x="295139" y="198120"/>
                </a:cubicBezTo>
                <a:cubicBezTo>
                  <a:pt x="326254" y="193040"/>
                  <a:pt x="331969" y="241935"/>
                  <a:pt x="314824" y="260350"/>
                </a:cubicBezTo>
                <a:cubicBezTo>
                  <a:pt x="285614" y="290830"/>
                  <a:pt x="279264" y="341630"/>
                  <a:pt x="225289" y="327025"/>
                </a:cubicBezTo>
                <a:close/>
                <a:moveTo>
                  <a:pt x="253864" y="379095"/>
                </a:moveTo>
                <a:cubicBezTo>
                  <a:pt x="271644" y="343535"/>
                  <a:pt x="316729" y="349885"/>
                  <a:pt x="350384" y="355600"/>
                </a:cubicBezTo>
                <a:cubicBezTo>
                  <a:pt x="385309" y="470535"/>
                  <a:pt x="287519" y="482600"/>
                  <a:pt x="253864" y="379095"/>
                </a:cubicBezTo>
                <a:close/>
                <a:moveTo>
                  <a:pt x="377689" y="327025"/>
                </a:moveTo>
                <a:cubicBezTo>
                  <a:pt x="365624" y="281305"/>
                  <a:pt x="337684" y="234950"/>
                  <a:pt x="383404" y="201295"/>
                </a:cubicBezTo>
                <a:cubicBezTo>
                  <a:pt x="408804" y="207645"/>
                  <a:pt x="434204" y="213360"/>
                  <a:pt x="460239" y="219710"/>
                </a:cubicBezTo>
                <a:cubicBezTo>
                  <a:pt x="462779" y="241300"/>
                  <a:pt x="469764" y="257175"/>
                  <a:pt x="488179" y="269875"/>
                </a:cubicBezTo>
                <a:cubicBezTo>
                  <a:pt x="492624" y="324485"/>
                  <a:pt x="417059" y="320675"/>
                  <a:pt x="377689" y="327025"/>
                </a:cubicBezTo>
                <a:close/>
                <a:moveTo>
                  <a:pt x="257039" y="222250"/>
                </a:moveTo>
                <a:cubicBezTo>
                  <a:pt x="196714" y="216535"/>
                  <a:pt x="185284" y="288290"/>
                  <a:pt x="248149" y="290830"/>
                </a:cubicBezTo>
                <a:cubicBezTo>
                  <a:pt x="289424" y="291465"/>
                  <a:pt x="307204" y="229235"/>
                  <a:pt x="257039" y="222250"/>
                </a:cubicBezTo>
                <a:close/>
                <a:moveTo>
                  <a:pt x="243069" y="266700"/>
                </a:moveTo>
                <a:cubicBezTo>
                  <a:pt x="215764" y="264795"/>
                  <a:pt x="229099" y="242570"/>
                  <a:pt x="248149" y="240030"/>
                </a:cubicBezTo>
                <a:cubicBezTo>
                  <a:pt x="272279" y="237490"/>
                  <a:pt x="262119" y="269240"/>
                  <a:pt x="243069" y="26670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46" name="Google Shape;646;p12"/>
          <p:cNvSpPr/>
          <p:nvPr/>
        </p:nvSpPr>
        <p:spPr>
          <a:xfrm rot="-2424156">
            <a:off x="2736681" y="-141756"/>
            <a:ext cx="498489" cy="657751"/>
          </a:xfrm>
          <a:custGeom>
            <a:avLst/>
            <a:gdLst/>
            <a:ahLst/>
            <a:cxnLst/>
            <a:rect l="l" t="t" r="r" b="b"/>
            <a:pathLst>
              <a:path w="434661" h="573530" extrusionOk="0">
                <a:moveTo>
                  <a:pt x="430380" y="417373"/>
                </a:moveTo>
                <a:cubicBezTo>
                  <a:pt x="427840" y="354508"/>
                  <a:pt x="363705" y="334823"/>
                  <a:pt x="311635" y="329743"/>
                </a:cubicBezTo>
                <a:cubicBezTo>
                  <a:pt x="264010" y="315138"/>
                  <a:pt x="297665" y="236398"/>
                  <a:pt x="288775" y="197028"/>
                </a:cubicBezTo>
                <a:cubicBezTo>
                  <a:pt x="290680" y="118923"/>
                  <a:pt x="325605" y="15418"/>
                  <a:pt x="217655" y="178"/>
                </a:cubicBezTo>
                <a:cubicBezTo>
                  <a:pt x="211305" y="-1092"/>
                  <a:pt x="199875" y="4623"/>
                  <a:pt x="202415" y="11608"/>
                </a:cubicBezTo>
                <a:cubicBezTo>
                  <a:pt x="207495" y="87808"/>
                  <a:pt x="223370" y="169088"/>
                  <a:pt x="197335" y="242748"/>
                </a:cubicBezTo>
                <a:cubicBezTo>
                  <a:pt x="158600" y="220523"/>
                  <a:pt x="52555" y="59868"/>
                  <a:pt x="24615" y="87173"/>
                </a:cubicBezTo>
                <a:cubicBezTo>
                  <a:pt x="-68095" y="172263"/>
                  <a:pt x="127485" y="297993"/>
                  <a:pt x="175745" y="366573"/>
                </a:cubicBezTo>
                <a:cubicBezTo>
                  <a:pt x="205590" y="403403"/>
                  <a:pt x="41760" y="420548"/>
                  <a:pt x="141455" y="548818"/>
                </a:cubicBezTo>
                <a:cubicBezTo>
                  <a:pt x="221465" y="630733"/>
                  <a:pt x="298935" y="488493"/>
                  <a:pt x="240515" y="419913"/>
                </a:cubicBezTo>
                <a:cubicBezTo>
                  <a:pt x="234165" y="409753"/>
                  <a:pt x="241150" y="384353"/>
                  <a:pt x="256390" y="395148"/>
                </a:cubicBezTo>
                <a:cubicBezTo>
                  <a:pt x="288775" y="436423"/>
                  <a:pt x="313540" y="498653"/>
                  <a:pt x="379580" y="489128"/>
                </a:cubicBezTo>
                <a:cubicBezTo>
                  <a:pt x="412600" y="482778"/>
                  <a:pt x="446890" y="451028"/>
                  <a:pt x="430380" y="417373"/>
                </a:cubicBezTo>
                <a:close/>
                <a:moveTo>
                  <a:pt x="227180" y="242748"/>
                </a:moveTo>
                <a:cubicBezTo>
                  <a:pt x="237975" y="171628"/>
                  <a:pt x="223370" y="100508"/>
                  <a:pt x="232260" y="30023"/>
                </a:cubicBezTo>
                <a:cubicBezTo>
                  <a:pt x="277980" y="26213"/>
                  <a:pt x="280520" y="81458"/>
                  <a:pt x="275440" y="113843"/>
                </a:cubicBezTo>
                <a:cubicBezTo>
                  <a:pt x="264645" y="171628"/>
                  <a:pt x="276075" y="233858"/>
                  <a:pt x="262105" y="290373"/>
                </a:cubicBezTo>
                <a:cubicBezTo>
                  <a:pt x="234800" y="280848"/>
                  <a:pt x="224640" y="268148"/>
                  <a:pt x="227180" y="242748"/>
                </a:cubicBezTo>
                <a:close/>
                <a:moveTo>
                  <a:pt x="152885" y="518338"/>
                </a:moveTo>
                <a:cubicBezTo>
                  <a:pt x="152885" y="518338"/>
                  <a:pt x="152885" y="517703"/>
                  <a:pt x="152250" y="517703"/>
                </a:cubicBezTo>
                <a:cubicBezTo>
                  <a:pt x="95735" y="500558"/>
                  <a:pt x="151615" y="386258"/>
                  <a:pt x="202415" y="423088"/>
                </a:cubicBezTo>
                <a:cubicBezTo>
                  <a:pt x="199240" y="431978"/>
                  <a:pt x="190985" y="433883"/>
                  <a:pt x="182730" y="436423"/>
                </a:cubicBezTo>
                <a:cubicBezTo>
                  <a:pt x="152885" y="442773"/>
                  <a:pt x="133835" y="484683"/>
                  <a:pt x="152885" y="518338"/>
                </a:cubicBezTo>
                <a:cubicBezTo>
                  <a:pt x="152885" y="518338"/>
                  <a:pt x="152885" y="518338"/>
                  <a:pt x="152885" y="518338"/>
                </a:cubicBezTo>
                <a:close/>
                <a:moveTo>
                  <a:pt x="211305" y="402133"/>
                </a:moveTo>
                <a:cubicBezTo>
                  <a:pt x="200510" y="403403"/>
                  <a:pt x="196065" y="378003"/>
                  <a:pt x="209400" y="376733"/>
                </a:cubicBezTo>
                <a:cubicBezTo>
                  <a:pt x="225910" y="374828"/>
                  <a:pt x="228450" y="402133"/>
                  <a:pt x="211305" y="402133"/>
                </a:cubicBezTo>
                <a:close/>
                <a:moveTo>
                  <a:pt x="235435" y="458648"/>
                </a:moveTo>
                <a:cubicBezTo>
                  <a:pt x="227180" y="451663"/>
                  <a:pt x="220830" y="444043"/>
                  <a:pt x="220195" y="433248"/>
                </a:cubicBezTo>
                <a:cubicBezTo>
                  <a:pt x="237340" y="439598"/>
                  <a:pt x="237340" y="439598"/>
                  <a:pt x="235435" y="458648"/>
                </a:cubicBezTo>
                <a:close/>
                <a:moveTo>
                  <a:pt x="177015" y="545008"/>
                </a:moveTo>
                <a:cubicBezTo>
                  <a:pt x="180825" y="545008"/>
                  <a:pt x="184000" y="545643"/>
                  <a:pt x="188445" y="545643"/>
                </a:cubicBezTo>
                <a:cubicBezTo>
                  <a:pt x="187175" y="555168"/>
                  <a:pt x="175110" y="553263"/>
                  <a:pt x="177015" y="545008"/>
                </a:cubicBezTo>
                <a:close/>
                <a:moveTo>
                  <a:pt x="164950" y="510718"/>
                </a:moveTo>
                <a:cubicBezTo>
                  <a:pt x="148440" y="469443"/>
                  <a:pt x="209400" y="428803"/>
                  <a:pt x="222735" y="484048"/>
                </a:cubicBezTo>
                <a:cubicBezTo>
                  <a:pt x="217020" y="511988"/>
                  <a:pt x="186540" y="543738"/>
                  <a:pt x="164950" y="510718"/>
                </a:cubicBezTo>
                <a:close/>
                <a:moveTo>
                  <a:pt x="241150" y="477698"/>
                </a:moveTo>
                <a:cubicBezTo>
                  <a:pt x="247500" y="493573"/>
                  <a:pt x="240515" y="504368"/>
                  <a:pt x="241785" y="515163"/>
                </a:cubicBezTo>
                <a:cubicBezTo>
                  <a:pt x="240515" y="504368"/>
                  <a:pt x="236070" y="493573"/>
                  <a:pt x="241150" y="477698"/>
                </a:cubicBezTo>
                <a:close/>
                <a:moveTo>
                  <a:pt x="242420" y="515163"/>
                </a:moveTo>
                <a:cubicBezTo>
                  <a:pt x="237975" y="520878"/>
                  <a:pt x="233530" y="526593"/>
                  <a:pt x="228450" y="532943"/>
                </a:cubicBezTo>
                <a:cubicBezTo>
                  <a:pt x="229085" y="513893"/>
                  <a:pt x="229085" y="513893"/>
                  <a:pt x="242420" y="515163"/>
                </a:cubicBezTo>
                <a:close/>
                <a:moveTo>
                  <a:pt x="27155" y="113208"/>
                </a:moveTo>
                <a:cubicBezTo>
                  <a:pt x="65890" y="91618"/>
                  <a:pt x="171300" y="284658"/>
                  <a:pt x="220195" y="293548"/>
                </a:cubicBezTo>
                <a:lnTo>
                  <a:pt x="219560" y="300533"/>
                </a:lnTo>
                <a:cubicBezTo>
                  <a:pt x="140185" y="304978"/>
                  <a:pt x="221465" y="384353"/>
                  <a:pt x="237340" y="308788"/>
                </a:cubicBezTo>
                <a:cubicBezTo>
                  <a:pt x="257025" y="318313"/>
                  <a:pt x="270995" y="334188"/>
                  <a:pt x="287505" y="345618"/>
                </a:cubicBezTo>
                <a:cubicBezTo>
                  <a:pt x="250675" y="449123"/>
                  <a:pt x="-15390" y="171628"/>
                  <a:pt x="27155" y="113208"/>
                </a:cubicBezTo>
                <a:close/>
                <a:moveTo>
                  <a:pt x="361165" y="474523"/>
                </a:moveTo>
                <a:cubicBezTo>
                  <a:pt x="306555" y="467538"/>
                  <a:pt x="248770" y="360858"/>
                  <a:pt x="328780" y="350063"/>
                </a:cubicBezTo>
                <a:cubicBezTo>
                  <a:pt x="400535" y="349428"/>
                  <a:pt x="460860" y="469443"/>
                  <a:pt x="361165" y="474523"/>
                </a:cubicBezTo>
                <a:close/>
                <a:moveTo>
                  <a:pt x="305285" y="380543"/>
                </a:moveTo>
                <a:cubicBezTo>
                  <a:pt x="314810" y="401498"/>
                  <a:pt x="324970" y="421818"/>
                  <a:pt x="340845" y="439598"/>
                </a:cubicBezTo>
                <a:cubicBezTo>
                  <a:pt x="368785" y="464363"/>
                  <a:pt x="409425" y="441503"/>
                  <a:pt x="387835" y="405308"/>
                </a:cubicBezTo>
                <a:cubicBezTo>
                  <a:pt x="365610" y="382448"/>
                  <a:pt x="336400" y="346888"/>
                  <a:pt x="305285" y="380543"/>
                </a:cubicBezTo>
                <a:close/>
                <a:moveTo>
                  <a:pt x="368785" y="429438"/>
                </a:moveTo>
                <a:cubicBezTo>
                  <a:pt x="350370" y="433248"/>
                  <a:pt x="342115" y="409118"/>
                  <a:pt x="336400" y="390068"/>
                </a:cubicBezTo>
                <a:cubicBezTo>
                  <a:pt x="355450" y="395148"/>
                  <a:pt x="378310" y="411658"/>
                  <a:pt x="368785" y="429438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47" name="Google Shape;647;p12"/>
          <p:cNvSpPr/>
          <p:nvPr/>
        </p:nvSpPr>
        <p:spPr>
          <a:xfrm>
            <a:off x="8152616" y="6087193"/>
            <a:ext cx="950485" cy="559089"/>
          </a:xfrm>
          <a:custGeom>
            <a:avLst/>
            <a:gdLst/>
            <a:ahLst/>
            <a:cxnLst/>
            <a:rect l="l" t="t" r="r" b="b"/>
            <a:pathLst>
              <a:path w="828912" h="487578" extrusionOk="0">
                <a:moveTo>
                  <a:pt x="827267" y="15774"/>
                </a:moveTo>
                <a:cubicBezTo>
                  <a:pt x="786627" y="19584"/>
                  <a:pt x="770117" y="89434"/>
                  <a:pt x="721857" y="88164"/>
                </a:cubicBezTo>
                <a:cubicBezTo>
                  <a:pt x="653277" y="104674"/>
                  <a:pt x="606287" y="35459"/>
                  <a:pt x="552947" y="2438"/>
                </a:cubicBezTo>
                <a:cubicBezTo>
                  <a:pt x="500877" y="-14706"/>
                  <a:pt x="457697" y="63399"/>
                  <a:pt x="413882" y="85624"/>
                </a:cubicBezTo>
                <a:cubicBezTo>
                  <a:pt x="335142" y="62764"/>
                  <a:pt x="264657" y="16409"/>
                  <a:pt x="182107" y="6884"/>
                </a:cubicBezTo>
                <a:cubicBezTo>
                  <a:pt x="13832" y="196114"/>
                  <a:pt x="114797" y="109119"/>
                  <a:pt x="77332" y="279934"/>
                </a:cubicBezTo>
                <a:cubicBezTo>
                  <a:pt x="66537" y="291999"/>
                  <a:pt x="-29983" y="332004"/>
                  <a:pt x="9387" y="343434"/>
                </a:cubicBezTo>
                <a:cubicBezTo>
                  <a:pt x="50662" y="334544"/>
                  <a:pt x="84952" y="279934"/>
                  <a:pt x="129402" y="297079"/>
                </a:cubicBezTo>
                <a:cubicBezTo>
                  <a:pt x="176392" y="312319"/>
                  <a:pt x="222747" y="330099"/>
                  <a:pt x="265292" y="356134"/>
                </a:cubicBezTo>
                <a:cubicBezTo>
                  <a:pt x="276087" y="364389"/>
                  <a:pt x="284977" y="365024"/>
                  <a:pt x="293867" y="356134"/>
                </a:cubicBezTo>
                <a:cubicBezTo>
                  <a:pt x="393562" y="278029"/>
                  <a:pt x="442457" y="290094"/>
                  <a:pt x="533897" y="372644"/>
                </a:cubicBezTo>
                <a:cubicBezTo>
                  <a:pt x="545962" y="407569"/>
                  <a:pt x="526277" y="473609"/>
                  <a:pt x="568187" y="487579"/>
                </a:cubicBezTo>
                <a:cubicBezTo>
                  <a:pt x="606922" y="460909"/>
                  <a:pt x="664707" y="478054"/>
                  <a:pt x="703442" y="453289"/>
                </a:cubicBezTo>
                <a:cubicBezTo>
                  <a:pt x="697092" y="439954"/>
                  <a:pt x="694552" y="438049"/>
                  <a:pt x="685662" y="441224"/>
                </a:cubicBezTo>
                <a:cubicBezTo>
                  <a:pt x="647562" y="453924"/>
                  <a:pt x="608192" y="451384"/>
                  <a:pt x="565647" y="457099"/>
                </a:cubicBezTo>
                <a:cubicBezTo>
                  <a:pt x="530722" y="351054"/>
                  <a:pt x="638037" y="335179"/>
                  <a:pt x="681852" y="264059"/>
                </a:cubicBezTo>
                <a:cubicBezTo>
                  <a:pt x="669152" y="215164"/>
                  <a:pt x="663437" y="157379"/>
                  <a:pt x="683122" y="109754"/>
                </a:cubicBezTo>
                <a:cubicBezTo>
                  <a:pt x="714237" y="105309"/>
                  <a:pt x="751067" y="116104"/>
                  <a:pt x="774562" y="91339"/>
                </a:cubicBezTo>
                <a:cubicBezTo>
                  <a:pt x="787262" y="69114"/>
                  <a:pt x="838698" y="42444"/>
                  <a:pt x="827267" y="15774"/>
                </a:cubicBezTo>
                <a:close/>
                <a:moveTo>
                  <a:pt x="291962" y="332004"/>
                </a:moveTo>
                <a:cubicBezTo>
                  <a:pt x="236082" y="338354"/>
                  <a:pt x="173217" y="285649"/>
                  <a:pt x="115432" y="270409"/>
                </a:cubicBezTo>
                <a:cubicBezTo>
                  <a:pt x="90032" y="159284"/>
                  <a:pt x="116067" y="100229"/>
                  <a:pt x="200522" y="26569"/>
                </a:cubicBezTo>
                <a:cubicBezTo>
                  <a:pt x="260847" y="58319"/>
                  <a:pt x="361177" y="58954"/>
                  <a:pt x="394832" y="119914"/>
                </a:cubicBezTo>
                <a:cubicBezTo>
                  <a:pt x="399912" y="261519"/>
                  <a:pt x="438012" y="269774"/>
                  <a:pt x="291962" y="332004"/>
                </a:cubicBezTo>
                <a:close/>
                <a:moveTo>
                  <a:pt x="550407" y="352324"/>
                </a:moveTo>
                <a:cubicBezTo>
                  <a:pt x="510402" y="332004"/>
                  <a:pt x="466587" y="307874"/>
                  <a:pt x="431662" y="278664"/>
                </a:cubicBezTo>
                <a:cubicBezTo>
                  <a:pt x="443092" y="255804"/>
                  <a:pt x="535802" y="344069"/>
                  <a:pt x="563107" y="328194"/>
                </a:cubicBezTo>
                <a:cubicBezTo>
                  <a:pt x="563742" y="298349"/>
                  <a:pt x="504052" y="297079"/>
                  <a:pt x="486272" y="272949"/>
                </a:cubicBezTo>
                <a:cubicBezTo>
                  <a:pt x="462142" y="255169"/>
                  <a:pt x="461507" y="255804"/>
                  <a:pt x="428487" y="257709"/>
                </a:cubicBezTo>
                <a:cubicBezTo>
                  <a:pt x="400547" y="118644"/>
                  <a:pt x="415787" y="98324"/>
                  <a:pt x="533262" y="22124"/>
                </a:cubicBezTo>
                <a:cubicBezTo>
                  <a:pt x="578347" y="42444"/>
                  <a:pt x="611367" y="76099"/>
                  <a:pt x="651372" y="104039"/>
                </a:cubicBezTo>
                <a:cubicBezTo>
                  <a:pt x="649467" y="159284"/>
                  <a:pt x="643752" y="213259"/>
                  <a:pt x="653277" y="267234"/>
                </a:cubicBezTo>
                <a:cubicBezTo>
                  <a:pt x="625337" y="299619"/>
                  <a:pt x="599302" y="321209"/>
                  <a:pt x="550407" y="352324"/>
                </a:cubicBezTo>
                <a:close/>
                <a:moveTo>
                  <a:pt x="362447" y="111024"/>
                </a:moveTo>
                <a:cubicBezTo>
                  <a:pt x="361812" y="137059"/>
                  <a:pt x="340222" y="276124"/>
                  <a:pt x="384037" y="261519"/>
                </a:cubicBezTo>
                <a:cubicBezTo>
                  <a:pt x="370702" y="227229"/>
                  <a:pt x="410072" y="110389"/>
                  <a:pt x="362447" y="111024"/>
                </a:cubicBezTo>
                <a:close/>
                <a:moveTo>
                  <a:pt x="222112" y="274854"/>
                </a:moveTo>
                <a:cubicBezTo>
                  <a:pt x="194807" y="267234"/>
                  <a:pt x="166867" y="234849"/>
                  <a:pt x="138292" y="246279"/>
                </a:cubicBezTo>
                <a:cubicBezTo>
                  <a:pt x="140832" y="274219"/>
                  <a:pt x="241797" y="302159"/>
                  <a:pt x="269737" y="317399"/>
                </a:cubicBezTo>
                <a:cubicBezTo>
                  <a:pt x="303392" y="300254"/>
                  <a:pt x="234812" y="284379"/>
                  <a:pt x="222112" y="274854"/>
                </a:cubicBezTo>
                <a:close/>
                <a:moveTo>
                  <a:pt x="199887" y="46889"/>
                </a:moveTo>
                <a:cubicBezTo>
                  <a:pt x="182107" y="69749"/>
                  <a:pt x="105272" y="126264"/>
                  <a:pt x="137657" y="151664"/>
                </a:cubicBezTo>
                <a:cubicBezTo>
                  <a:pt x="149722" y="130074"/>
                  <a:pt x="253227" y="46889"/>
                  <a:pt x="199887" y="46889"/>
                </a:cubicBezTo>
                <a:close/>
                <a:moveTo>
                  <a:pt x="446267" y="123724"/>
                </a:moveTo>
                <a:cubicBezTo>
                  <a:pt x="410707" y="111659"/>
                  <a:pt x="443727" y="204369"/>
                  <a:pt x="440552" y="224054"/>
                </a:cubicBezTo>
                <a:cubicBezTo>
                  <a:pt x="449442" y="248184"/>
                  <a:pt x="468492" y="228499"/>
                  <a:pt x="462777" y="219609"/>
                </a:cubicBezTo>
                <a:cubicBezTo>
                  <a:pt x="455792" y="185319"/>
                  <a:pt x="462142" y="151664"/>
                  <a:pt x="446267" y="123724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grpSp>
        <p:nvGrpSpPr>
          <p:cNvPr id="648" name="Google Shape;648;p12"/>
          <p:cNvGrpSpPr/>
          <p:nvPr/>
        </p:nvGrpSpPr>
        <p:grpSpPr>
          <a:xfrm rot="-2302891">
            <a:off x="923122" y="2271174"/>
            <a:ext cx="877033" cy="514821"/>
            <a:chOff x="1429156" y="1387535"/>
            <a:chExt cx="657769" cy="386112"/>
          </a:xfrm>
        </p:grpSpPr>
        <p:sp>
          <p:nvSpPr>
            <p:cNvPr id="649" name="Google Shape;649;p12"/>
            <p:cNvSpPr/>
            <p:nvPr/>
          </p:nvSpPr>
          <p:spPr>
            <a:xfrm>
              <a:off x="1429156" y="1387535"/>
              <a:ext cx="657769" cy="386112"/>
            </a:xfrm>
            <a:custGeom>
              <a:avLst/>
              <a:gdLst/>
              <a:ahLst/>
              <a:cxnLst/>
              <a:rect l="l" t="t" r="r" b="b"/>
              <a:pathLst>
                <a:path w="764848" h="448968" extrusionOk="0">
                  <a:moveTo>
                    <a:pt x="741700" y="448969"/>
                  </a:moveTo>
                  <a:cubicBezTo>
                    <a:pt x="719475" y="440079"/>
                    <a:pt x="715030" y="440714"/>
                    <a:pt x="686455" y="443889"/>
                  </a:cubicBezTo>
                  <a:cubicBezTo>
                    <a:pt x="552470" y="455319"/>
                    <a:pt x="419120" y="428649"/>
                    <a:pt x="285770" y="436269"/>
                  </a:cubicBezTo>
                  <a:cubicBezTo>
                    <a:pt x="193060" y="430554"/>
                    <a:pt x="98445" y="428649"/>
                    <a:pt x="6370" y="441349"/>
                  </a:cubicBezTo>
                  <a:cubicBezTo>
                    <a:pt x="-45700" y="400709"/>
                    <a:pt x="237510" y="281329"/>
                    <a:pt x="273070" y="259739"/>
                  </a:cubicBezTo>
                  <a:cubicBezTo>
                    <a:pt x="431820" y="183539"/>
                    <a:pt x="582950" y="91464"/>
                    <a:pt x="735985" y="3834"/>
                  </a:cubicBezTo>
                  <a:cubicBezTo>
                    <a:pt x="748685" y="-3786"/>
                    <a:pt x="759480" y="24"/>
                    <a:pt x="761385" y="14629"/>
                  </a:cubicBezTo>
                  <a:cubicBezTo>
                    <a:pt x="772180" y="114324"/>
                    <a:pt x="753765" y="215924"/>
                    <a:pt x="759480" y="316889"/>
                  </a:cubicBezTo>
                  <a:cubicBezTo>
                    <a:pt x="752495" y="359434"/>
                    <a:pt x="769640" y="414044"/>
                    <a:pt x="741700" y="448969"/>
                  </a:cubicBezTo>
                  <a:close/>
                  <a:moveTo>
                    <a:pt x="615970" y="418489"/>
                  </a:moveTo>
                  <a:cubicBezTo>
                    <a:pt x="647720" y="425474"/>
                    <a:pt x="636290" y="413409"/>
                    <a:pt x="645815" y="393724"/>
                  </a:cubicBezTo>
                  <a:cubicBezTo>
                    <a:pt x="661690" y="396264"/>
                    <a:pt x="657880" y="414044"/>
                    <a:pt x="669945" y="421029"/>
                  </a:cubicBezTo>
                  <a:cubicBezTo>
                    <a:pt x="675660" y="420394"/>
                    <a:pt x="682645" y="420394"/>
                    <a:pt x="690900" y="419759"/>
                  </a:cubicBezTo>
                  <a:cubicBezTo>
                    <a:pt x="692170" y="410234"/>
                    <a:pt x="692805" y="402614"/>
                    <a:pt x="694075" y="394994"/>
                  </a:cubicBezTo>
                  <a:cubicBezTo>
                    <a:pt x="703600" y="394994"/>
                    <a:pt x="705505" y="401979"/>
                    <a:pt x="708680" y="407059"/>
                  </a:cubicBezTo>
                  <a:cubicBezTo>
                    <a:pt x="718205" y="421664"/>
                    <a:pt x="735350" y="405154"/>
                    <a:pt x="734080" y="391819"/>
                  </a:cubicBezTo>
                  <a:cubicBezTo>
                    <a:pt x="734715" y="274344"/>
                    <a:pt x="747415" y="153059"/>
                    <a:pt x="738525" y="37489"/>
                  </a:cubicBezTo>
                  <a:cubicBezTo>
                    <a:pt x="616605" y="87019"/>
                    <a:pt x="508020" y="171474"/>
                    <a:pt x="388005" y="229259"/>
                  </a:cubicBezTo>
                  <a:cubicBezTo>
                    <a:pt x="278785" y="288314"/>
                    <a:pt x="157500" y="328954"/>
                    <a:pt x="59710" y="406424"/>
                  </a:cubicBezTo>
                  <a:cubicBezTo>
                    <a:pt x="81300" y="415949"/>
                    <a:pt x="101620" y="415949"/>
                    <a:pt x="122575" y="412139"/>
                  </a:cubicBezTo>
                  <a:cubicBezTo>
                    <a:pt x="125115" y="401344"/>
                    <a:pt x="127020" y="392454"/>
                    <a:pt x="128925" y="383564"/>
                  </a:cubicBezTo>
                  <a:cubicBezTo>
                    <a:pt x="154325" y="379119"/>
                    <a:pt x="141625" y="432459"/>
                    <a:pt x="165120" y="404519"/>
                  </a:cubicBezTo>
                  <a:cubicBezTo>
                    <a:pt x="167025" y="400074"/>
                    <a:pt x="165755" y="393724"/>
                    <a:pt x="174010" y="391819"/>
                  </a:cubicBezTo>
                  <a:cubicBezTo>
                    <a:pt x="194965" y="416584"/>
                    <a:pt x="208935" y="421664"/>
                    <a:pt x="221000" y="386104"/>
                  </a:cubicBezTo>
                  <a:cubicBezTo>
                    <a:pt x="238145" y="394994"/>
                    <a:pt x="238780" y="428649"/>
                    <a:pt x="264180" y="408964"/>
                  </a:cubicBezTo>
                  <a:cubicBezTo>
                    <a:pt x="266085" y="401344"/>
                    <a:pt x="267990" y="393724"/>
                    <a:pt x="269895" y="385469"/>
                  </a:cubicBezTo>
                  <a:cubicBezTo>
                    <a:pt x="286405" y="388644"/>
                    <a:pt x="279420" y="407059"/>
                    <a:pt x="292755" y="414044"/>
                  </a:cubicBezTo>
                  <a:cubicBezTo>
                    <a:pt x="299105" y="413409"/>
                    <a:pt x="308630" y="412774"/>
                    <a:pt x="314345" y="412139"/>
                  </a:cubicBezTo>
                  <a:cubicBezTo>
                    <a:pt x="323870" y="404519"/>
                    <a:pt x="314980" y="392454"/>
                    <a:pt x="327045" y="388644"/>
                  </a:cubicBezTo>
                  <a:cubicBezTo>
                    <a:pt x="339745" y="400709"/>
                    <a:pt x="348635" y="422934"/>
                    <a:pt x="374670" y="409599"/>
                  </a:cubicBezTo>
                  <a:cubicBezTo>
                    <a:pt x="374035" y="400709"/>
                    <a:pt x="373400" y="391819"/>
                    <a:pt x="372765" y="379119"/>
                  </a:cubicBezTo>
                  <a:cubicBezTo>
                    <a:pt x="405785" y="384199"/>
                    <a:pt x="385465" y="430554"/>
                    <a:pt x="425470" y="414679"/>
                  </a:cubicBezTo>
                  <a:cubicBezTo>
                    <a:pt x="429915" y="409599"/>
                    <a:pt x="424200" y="399439"/>
                    <a:pt x="434360" y="394994"/>
                  </a:cubicBezTo>
                  <a:cubicBezTo>
                    <a:pt x="445790" y="408329"/>
                    <a:pt x="454045" y="430554"/>
                    <a:pt x="478810" y="416584"/>
                  </a:cubicBezTo>
                  <a:cubicBezTo>
                    <a:pt x="485160" y="407694"/>
                    <a:pt x="473730" y="396264"/>
                    <a:pt x="483890" y="386739"/>
                  </a:cubicBezTo>
                  <a:cubicBezTo>
                    <a:pt x="503575" y="401344"/>
                    <a:pt x="502940" y="441984"/>
                    <a:pt x="535325" y="421029"/>
                  </a:cubicBezTo>
                  <a:cubicBezTo>
                    <a:pt x="535960" y="410234"/>
                    <a:pt x="536595" y="398804"/>
                    <a:pt x="537865" y="386739"/>
                  </a:cubicBezTo>
                  <a:cubicBezTo>
                    <a:pt x="560090" y="389914"/>
                    <a:pt x="549295" y="410869"/>
                    <a:pt x="561360" y="421029"/>
                  </a:cubicBezTo>
                  <a:cubicBezTo>
                    <a:pt x="600730" y="433094"/>
                    <a:pt x="587395" y="409599"/>
                    <a:pt x="600095" y="388009"/>
                  </a:cubicBezTo>
                  <a:cubicBezTo>
                    <a:pt x="605810" y="398169"/>
                    <a:pt x="610255" y="407059"/>
                    <a:pt x="615970" y="418489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50" name="Google Shape;650;p12"/>
            <p:cNvSpPr/>
            <p:nvPr/>
          </p:nvSpPr>
          <p:spPr>
            <a:xfrm>
              <a:off x="1703617" y="1534561"/>
              <a:ext cx="308110" cy="146566"/>
            </a:xfrm>
            <a:custGeom>
              <a:avLst/>
              <a:gdLst/>
              <a:ahLst/>
              <a:cxnLst/>
              <a:rect l="l" t="t" r="r" b="b"/>
              <a:pathLst>
                <a:path w="358267" h="170426" extrusionOk="0">
                  <a:moveTo>
                    <a:pt x="331351" y="0"/>
                  </a:moveTo>
                  <a:cubicBezTo>
                    <a:pt x="385326" y="29845"/>
                    <a:pt x="340241" y="100330"/>
                    <a:pt x="347226" y="149860"/>
                  </a:cubicBezTo>
                  <a:cubicBezTo>
                    <a:pt x="345956" y="186690"/>
                    <a:pt x="250706" y="162560"/>
                    <a:pt x="222766" y="163830"/>
                  </a:cubicBezTo>
                  <a:cubicBezTo>
                    <a:pt x="152281" y="173990"/>
                    <a:pt x="81796" y="159385"/>
                    <a:pt x="10676" y="165735"/>
                  </a:cubicBezTo>
                  <a:cubicBezTo>
                    <a:pt x="-67429" y="148590"/>
                    <a:pt x="307856" y="15240"/>
                    <a:pt x="331351" y="0"/>
                  </a:cubicBezTo>
                  <a:close/>
                  <a:moveTo>
                    <a:pt x="331986" y="27305"/>
                  </a:moveTo>
                  <a:cubicBezTo>
                    <a:pt x="281821" y="40005"/>
                    <a:pt x="86241" y="122555"/>
                    <a:pt x="64651" y="139700"/>
                  </a:cubicBezTo>
                  <a:cubicBezTo>
                    <a:pt x="146566" y="156845"/>
                    <a:pt x="236736" y="147955"/>
                    <a:pt x="321191" y="142875"/>
                  </a:cubicBezTo>
                  <a:cubicBezTo>
                    <a:pt x="327541" y="104140"/>
                    <a:pt x="333891" y="66675"/>
                    <a:pt x="331986" y="2730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651" name="Google Shape;651;p12"/>
          <p:cNvSpPr/>
          <p:nvPr/>
        </p:nvSpPr>
        <p:spPr>
          <a:xfrm rot="-1696692">
            <a:off x="10549380" y="2086988"/>
            <a:ext cx="1014029" cy="267272"/>
          </a:xfrm>
          <a:custGeom>
            <a:avLst/>
            <a:gdLst/>
            <a:ahLst/>
            <a:cxnLst/>
            <a:rect l="l" t="t" r="r" b="b"/>
            <a:pathLst>
              <a:path w="884171" h="233045" extrusionOk="0">
                <a:moveTo>
                  <a:pt x="857928" y="0"/>
                </a:moveTo>
                <a:cubicBezTo>
                  <a:pt x="574717" y="35560"/>
                  <a:pt x="287698" y="28575"/>
                  <a:pt x="3218" y="62230"/>
                </a:cubicBezTo>
                <a:cubicBezTo>
                  <a:pt x="6393" y="102870"/>
                  <a:pt x="-13927" y="213360"/>
                  <a:pt x="19727" y="233045"/>
                </a:cubicBezTo>
                <a:cubicBezTo>
                  <a:pt x="151173" y="226695"/>
                  <a:pt x="281348" y="213995"/>
                  <a:pt x="413427" y="214630"/>
                </a:cubicBezTo>
                <a:cubicBezTo>
                  <a:pt x="563923" y="219075"/>
                  <a:pt x="715053" y="208280"/>
                  <a:pt x="865548" y="195580"/>
                </a:cubicBezTo>
                <a:cubicBezTo>
                  <a:pt x="899203" y="207010"/>
                  <a:pt x="881423" y="5080"/>
                  <a:pt x="857928" y="0"/>
                </a:cubicBezTo>
                <a:close/>
                <a:moveTo>
                  <a:pt x="860467" y="169545"/>
                </a:moveTo>
                <a:cubicBezTo>
                  <a:pt x="825542" y="180340"/>
                  <a:pt x="790617" y="177165"/>
                  <a:pt x="756328" y="185420"/>
                </a:cubicBezTo>
                <a:cubicBezTo>
                  <a:pt x="748707" y="175260"/>
                  <a:pt x="742357" y="167005"/>
                  <a:pt x="735373" y="157480"/>
                </a:cubicBezTo>
                <a:cubicBezTo>
                  <a:pt x="723942" y="175260"/>
                  <a:pt x="730928" y="186690"/>
                  <a:pt x="703623" y="183515"/>
                </a:cubicBezTo>
                <a:cubicBezTo>
                  <a:pt x="699813" y="175895"/>
                  <a:pt x="695367" y="168275"/>
                  <a:pt x="690923" y="160020"/>
                </a:cubicBezTo>
                <a:cubicBezTo>
                  <a:pt x="677588" y="164465"/>
                  <a:pt x="685842" y="179070"/>
                  <a:pt x="676317" y="184150"/>
                </a:cubicBezTo>
                <a:cubicBezTo>
                  <a:pt x="662982" y="182245"/>
                  <a:pt x="673778" y="159385"/>
                  <a:pt x="654092" y="161290"/>
                </a:cubicBezTo>
                <a:cubicBezTo>
                  <a:pt x="652188" y="168910"/>
                  <a:pt x="649648" y="177800"/>
                  <a:pt x="647742" y="186690"/>
                </a:cubicBezTo>
                <a:cubicBezTo>
                  <a:pt x="598213" y="209550"/>
                  <a:pt x="632503" y="132080"/>
                  <a:pt x="597578" y="128270"/>
                </a:cubicBezTo>
                <a:cubicBezTo>
                  <a:pt x="574717" y="146050"/>
                  <a:pt x="625517" y="198120"/>
                  <a:pt x="575988" y="194310"/>
                </a:cubicBezTo>
                <a:cubicBezTo>
                  <a:pt x="571542" y="184150"/>
                  <a:pt x="566463" y="172720"/>
                  <a:pt x="561382" y="160020"/>
                </a:cubicBezTo>
                <a:cubicBezTo>
                  <a:pt x="548682" y="168910"/>
                  <a:pt x="555667" y="180975"/>
                  <a:pt x="551223" y="189865"/>
                </a:cubicBezTo>
                <a:cubicBezTo>
                  <a:pt x="527727" y="199390"/>
                  <a:pt x="528363" y="180340"/>
                  <a:pt x="515663" y="167640"/>
                </a:cubicBezTo>
                <a:cubicBezTo>
                  <a:pt x="506138" y="172720"/>
                  <a:pt x="510582" y="179070"/>
                  <a:pt x="509948" y="184785"/>
                </a:cubicBezTo>
                <a:cubicBezTo>
                  <a:pt x="503598" y="211455"/>
                  <a:pt x="478832" y="184150"/>
                  <a:pt x="477563" y="168275"/>
                </a:cubicBezTo>
                <a:cubicBezTo>
                  <a:pt x="475657" y="168275"/>
                  <a:pt x="473118" y="168910"/>
                  <a:pt x="471213" y="168910"/>
                </a:cubicBezTo>
                <a:cubicBezTo>
                  <a:pt x="468673" y="176530"/>
                  <a:pt x="468038" y="185420"/>
                  <a:pt x="468673" y="192405"/>
                </a:cubicBezTo>
                <a:cubicBezTo>
                  <a:pt x="419143" y="222885"/>
                  <a:pt x="449623" y="139065"/>
                  <a:pt x="420413" y="134620"/>
                </a:cubicBezTo>
                <a:cubicBezTo>
                  <a:pt x="403268" y="157480"/>
                  <a:pt x="441368" y="204470"/>
                  <a:pt x="384852" y="194310"/>
                </a:cubicBezTo>
                <a:cubicBezTo>
                  <a:pt x="379773" y="186690"/>
                  <a:pt x="374057" y="178435"/>
                  <a:pt x="367707" y="168910"/>
                </a:cubicBezTo>
                <a:cubicBezTo>
                  <a:pt x="355643" y="175260"/>
                  <a:pt x="365802" y="188595"/>
                  <a:pt x="356277" y="194310"/>
                </a:cubicBezTo>
                <a:cubicBezTo>
                  <a:pt x="341038" y="190500"/>
                  <a:pt x="348023" y="171450"/>
                  <a:pt x="337227" y="164465"/>
                </a:cubicBezTo>
                <a:cubicBezTo>
                  <a:pt x="323893" y="161290"/>
                  <a:pt x="327702" y="179705"/>
                  <a:pt x="325798" y="187960"/>
                </a:cubicBezTo>
                <a:cubicBezTo>
                  <a:pt x="311827" y="185420"/>
                  <a:pt x="316907" y="161290"/>
                  <a:pt x="299763" y="167640"/>
                </a:cubicBezTo>
                <a:cubicBezTo>
                  <a:pt x="299127" y="175260"/>
                  <a:pt x="298493" y="183515"/>
                  <a:pt x="297857" y="193040"/>
                </a:cubicBezTo>
                <a:cubicBezTo>
                  <a:pt x="284523" y="198120"/>
                  <a:pt x="270552" y="196215"/>
                  <a:pt x="255313" y="193675"/>
                </a:cubicBezTo>
                <a:cubicBezTo>
                  <a:pt x="253407" y="123190"/>
                  <a:pt x="226102" y="121285"/>
                  <a:pt x="228643" y="193675"/>
                </a:cubicBezTo>
                <a:cubicBezTo>
                  <a:pt x="208957" y="210185"/>
                  <a:pt x="200068" y="191770"/>
                  <a:pt x="189907" y="181610"/>
                </a:cubicBezTo>
                <a:cubicBezTo>
                  <a:pt x="187368" y="183515"/>
                  <a:pt x="184827" y="184150"/>
                  <a:pt x="184193" y="185420"/>
                </a:cubicBezTo>
                <a:cubicBezTo>
                  <a:pt x="179748" y="215265"/>
                  <a:pt x="160063" y="195580"/>
                  <a:pt x="153713" y="178435"/>
                </a:cubicBezTo>
                <a:cubicBezTo>
                  <a:pt x="136568" y="176530"/>
                  <a:pt x="152443" y="219075"/>
                  <a:pt x="127043" y="200025"/>
                </a:cubicBezTo>
                <a:cubicBezTo>
                  <a:pt x="124502" y="193040"/>
                  <a:pt x="122598" y="184150"/>
                  <a:pt x="116248" y="179070"/>
                </a:cubicBezTo>
                <a:cubicBezTo>
                  <a:pt x="104818" y="182245"/>
                  <a:pt x="108627" y="191135"/>
                  <a:pt x="106088" y="197485"/>
                </a:cubicBezTo>
                <a:cubicBezTo>
                  <a:pt x="76877" y="236855"/>
                  <a:pt x="86402" y="157480"/>
                  <a:pt x="76877" y="144780"/>
                </a:cubicBezTo>
                <a:cubicBezTo>
                  <a:pt x="43857" y="125095"/>
                  <a:pt x="66718" y="187325"/>
                  <a:pt x="62273" y="203200"/>
                </a:cubicBezTo>
                <a:cubicBezTo>
                  <a:pt x="52113" y="213360"/>
                  <a:pt x="41318" y="208280"/>
                  <a:pt x="29888" y="208280"/>
                </a:cubicBezTo>
                <a:cubicBezTo>
                  <a:pt x="26077" y="177165"/>
                  <a:pt x="5123" y="95250"/>
                  <a:pt x="35602" y="78740"/>
                </a:cubicBezTo>
                <a:cubicBezTo>
                  <a:pt x="133393" y="58420"/>
                  <a:pt x="233723" y="57785"/>
                  <a:pt x="333418" y="53975"/>
                </a:cubicBezTo>
                <a:cubicBezTo>
                  <a:pt x="505502" y="41910"/>
                  <a:pt x="680763" y="26670"/>
                  <a:pt x="852213" y="30480"/>
                </a:cubicBezTo>
                <a:cubicBezTo>
                  <a:pt x="863007" y="74930"/>
                  <a:pt x="864913" y="125730"/>
                  <a:pt x="860467" y="169545"/>
                </a:cubicBezTo>
                <a:close/>
                <a:moveTo>
                  <a:pt x="776648" y="102235"/>
                </a:moveTo>
                <a:cubicBezTo>
                  <a:pt x="776648" y="144780"/>
                  <a:pt x="831892" y="132080"/>
                  <a:pt x="839513" y="100965"/>
                </a:cubicBezTo>
                <a:cubicBezTo>
                  <a:pt x="838878" y="50800"/>
                  <a:pt x="779188" y="59055"/>
                  <a:pt x="776648" y="102235"/>
                </a:cubicBezTo>
                <a:close/>
                <a:moveTo>
                  <a:pt x="796967" y="102235"/>
                </a:moveTo>
                <a:cubicBezTo>
                  <a:pt x="799507" y="89535"/>
                  <a:pt x="809032" y="91440"/>
                  <a:pt x="817288" y="101600"/>
                </a:cubicBezTo>
                <a:cubicBezTo>
                  <a:pt x="809032" y="107315"/>
                  <a:pt x="796332" y="116205"/>
                  <a:pt x="796967" y="10223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52" name="Google Shape;652;p12"/>
          <p:cNvSpPr/>
          <p:nvPr/>
        </p:nvSpPr>
        <p:spPr>
          <a:xfrm>
            <a:off x="764714" y="3187209"/>
            <a:ext cx="886847" cy="696151"/>
          </a:xfrm>
          <a:custGeom>
            <a:avLst/>
            <a:gdLst/>
            <a:ahLst/>
            <a:cxnLst/>
            <a:rect l="l" t="t" r="r" b="b"/>
            <a:pathLst>
              <a:path w="773413" h="607108" extrusionOk="0">
                <a:moveTo>
                  <a:pt x="330200" y="266676"/>
                </a:moveTo>
                <a:cubicBezTo>
                  <a:pt x="311785" y="287631"/>
                  <a:pt x="356870" y="297791"/>
                  <a:pt x="365125" y="312396"/>
                </a:cubicBezTo>
                <a:cubicBezTo>
                  <a:pt x="452120" y="383516"/>
                  <a:pt x="374650" y="271121"/>
                  <a:pt x="330200" y="266676"/>
                </a:cubicBezTo>
                <a:close/>
                <a:moveTo>
                  <a:pt x="345440" y="379706"/>
                </a:moveTo>
                <a:cubicBezTo>
                  <a:pt x="343535" y="361291"/>
                  <a:pt x="321945" y="360021"/>
                  <a:pt x="318770" y="343511"/>
                </a:cubicBezTo>
                <a:cubicBezTo>
                  <a:pt x="320675" y="320016"/>
                  <a:pt x="302260" y="323826"/>
                  <a:pt x="288925" y="317476"/>
                </a:cubicBezTo>
                <a:cubicBezTo>
                  <a:pt x="288290" y="309856"/>
                  <a:pt x="287655" y="302871"/>
                  <a:pt x="287020" y="295886"/>
                </a:cubicBezTo>
                <a:cubicBezTo>
                  <a:pt x="256540" y="302871"/>
                  <a:pt x="237490" y="313031"/>
                  <a:pt x="245745" y="340336"/>
                </a:cubicBezTo>
                <a:cubicBezTo>
                  <a:pt x="258445" y="358116"/>
                  <a:pt x="277495" y="337796"/>
                  <a:pt x="294005" y="347956"/>
                </a:cubicBezTo>
                <a:cubicBezTo>
                  <a:pt x="292100" y="368911"/>
                  <a:pt x="304800" y="377801"/>
                  <a:pt x="325120" y="377801"/>
                </a:cubicBezTo>
                <a:cubicBezTo>
                  <a:pt x="336550" y="404471"/>
                  <a:pt x="335915" y="405106"/>
                  <a:pt x="358775" y="416536"/>
                </a:cubicBezTo>
                <a:cubicBezTo>
                  <a:pt x="372110" y="422251"/>
                  <a:pt x="386715" y="457176"/>
                  <a:pt x="400050" y="436221"/>
                </a:cubicBezTo>
                <a:cubicBezTo>
                  <a:pt x="391795" y="396851"/>
                  <a:pt x="360680" y="405106"/>
                  <a:pt x="345440" y="379706"/>
                </a:cubicBezTo>
                <a:close/>
                <a:moveTo>
                  <a:pt x="507365" y="428601"/>
                </a:moveTo>
                <a:cubicBezTo>
                  <a:pt x="495935" y="401296"/>
                  <a:pt x="474345" y="382881"/>
                  <a:pt x="453390" y="364466"/>
                </a:cubicBezTo>
                <a:cubicBezTo>
                  <a:pt x="431165" y="346051"/>
                  <a:pt x="431165" y="391136"/>
                  <a:pt x="451485" y="393676"/>
                </a:cubicBezTo>
                <a:cubicBezTo>
                  <a:pt x="487045" y="408916"/>
                  <a:pt x="488315" y="451461"/>
                  <a:pt x="525145" y="467336"/>
                </a:cubicBezTo>
                <a:cubicBezTo>
                  <a:pt x="542925" y="447651"/>
                  <a:pt x="513715" y="441301"/>
                  <a:pt x="507365" y="428601"/>
                </a:cubicBezTo>
                <a:close/>
                <a:moveTo>
                  <a:pt x="504825" y="315571"/>
                </a:moveTo>
                <a:cubicBezTo>
                  <a:pt x="500380" y="301601"/>
                  <a:pt x="481965" y="299061"/>
                  <a:pt x="480060" y="284456"/>
                </a:cubicBezTo>
                <a:cubicBezTo>
                  <a:pt x="474980" y="258421"/>
                  <a:pt x="442595" y="265406"/>
                  <a:pt x="434340" y="241276"/>
                </a:cubicBezTo>
                <a:cubicBezTo>
                  <a:pt x="421005" y="238101"/>
                  <a:pt x="410210" y="251436"/>
                  <a:pt x="398145" y="240006"/>
                </a:cubicBezTo>
                <a:cubicBezTo>
                  <a:pt x="403860" y="233656"/>
                  <a:pt x="408940" y="232386"/>
                  <a:pt x="417195" y="228576"/>
                </a:cubicBezTo>
                <a:cubicBezTo>
                  <a:pt x="400050" y="175871"/>
                  <a:pt x="313690" y="272391"/>
                  <a:pt x="419735" y="267311"/>
                </a:cubicBezTo>
                <a:cubicBezTo>
                  <a:pt x="422275" y="289536"/>
                  <a:pt x="445770" y="278741"/>
                  <a:pt x="461645" y="288266"/>
                </a:cubicBezTo>
                <a:cubicBezTo>
                  <a:pt x="460375" y="315571"/>
                  <a:pt x="490855" y="330176"/>
                  <a:pt x="508000" y="347321"/>
                </a:cubicBezTo>
                <a:cubicBezTo>
                  <a:pt x="532130" y="360656"/>
                  <a:pt x="526415" y="399391"/>
                  <a:pt x="563245" y="392406"/>
                </a:cubicBezTo>
                <a:cubicBezTo>
                  <a:pt x="560070" y="370181"/>
                  <a:pt x="537210" y="365101"/>
                  <a:pt x="537210" y="340971"/>
                </a:cubicBezTo>
                <a:cubicBezTo>
                  <a:pt x="524510" y="334621"/>
                  <a:pt x="509270" y="329541"/>
                  <a:pt x="504825" y="315571"/>
                </a:cubicBezTo>
                <a:close/>
                <a:moveTo>
                  <a:pt x="744220" y="156186"/>
                </a:moveTo>
                <a:cubicBezTo>
                  <a:pt x="658495" y="119991"/>
                  <a:pt x="573405" y="78081"/>
                  <a:pt x="509270" y="8231"/>
                </a:cubicBezTo>
                <a:cubicBezTo>
                  <a:pt x="478155" y="-22249"/>
                  <a:pt x="454660" y="40616"/>
                  <a:pt x="430530" y="55856"/>
                </a:cubicBezTo>
                <a:cubicBezTo>
                  <a:pt x="309880" y="170156"/>
                  <a:pt x="172720" y="286361"/>
                  <a:pt x="0" y="294616"/>
                </a:cubicBezTo>
                <a:cubicBezTo>
                  <a:pt x="14605" y="319381"/>
                  <a:pt x="14605" y="318746"/>
                  <a:pt x="29845" y="328271"/>
                </a:cubicBezTo>
                <a:cubicBezTo>
                  <a:pt x="91440" y="365736"/>
                  <a:pt x="144780" y="415901"/>
                  <a:pt x="205740" y="454001"/>
                </a:cubicBezTo>
                <a:cubicBezTo>
                  <a:pt x="279400" y="483211"/>
                  <a:pt x="368935" y="638786"/>
                  <a:pt x="440690" y="601322"/>
                </a:cubicBezTo>
                <a:cubicBezTo>
                  <a:pt x="623570" y="562586"/>
                  <a:pt x="855980" y="342876"/>
                  <a:pt x="744220" y="156186"/>
                </a:cubicBezTo>
                <a:close/>
                <a:moveTo>
                  <a:pt x="412750" y="585447"/>
                </a:moveTo>
                <a:cubicBezTo>
                  <a:pt x="372110" y="579731"/>
                  <a:pt x="340995" y="535916"/>
                  <a:pt x="308610" y="511786"/>
                </a:cubicBezTo>
                <a:cubicBezTo>
                  <a:pt x="229235" y="438761"/>
                  <a:pt x="133985" y="389866"/>
                  <a:pt x="57150" y="314301"/>
                </a:cubicBezTo>
                <a:cubicBezTo>
                  <a:pt x="231140" y="271756"/>
                  <a:pt x="370840" y="152376"/>
                  <a:pt x="493395" y="26646"/>
                </a:cubicBezTo>
                <a:cubicBezTo>
                  <a:pt x="561975" y="90781"/>
                  <a:pt x="644525" y="126976"/>
                  <a:pt x="723265" y="173966"/>
                </a:cubicBezTo>
                <a:cubicBezTo>
                  <a:pt x="699135" y="203176"/>
                  <a:pt x="664210" y="216511"/>
                  <a:pt x="643255" y="243816"/>
                </a:cubicBezTo>
                <a:cubicBezTo>
                  <a:pt x="660400" y="283186"/>
                  <a:pt x="710565" y="292076"/>
                  <a:pt x="733425" y="327636"/>
                </a:cubicBezTo>
                <a:cubicBezTo>
                  <a:pt x="689610" y="466701"/>
                  <a:pt x="548005" y="554966"/>
                  <a:pt x="412750" y="585447"/>
                </a:cubicBezTo>
                <a:close/>
                <a:moveTo>
                  <a:pt x="674370" y="250166"/>
                </a:moveTo>
                <a:cubicBezTo>
                  <a:pt x="697865" y="229211"/>
                  <a:pt x="714375" y="205716"/>
                  <a:pt x="743585" y="197461"/>
                </a:cubicBezTo>
                <a:cubicBezTo>
                  <a:pt x="744855" y="232386"/>
                  <a:pt x="751205" y="265406"/>
                  <a:pt x="738505" y="299061"/>
                </a:cubicBezTo>
                <a:cubicBezTo>
                  <a:pt x="712470" y="288266"/>
                  <a:pt x="697865" y="265406"/>
                  <a:pt x="674370" y="250166"/>
                </a:cubicBezTo>
                <a:close/>
                <a:moveTo>
                  <a:pt x="641985" y="310491"/>
                </a:moveTo>
                <a:cubicBezTo>
                  <a:pt x="619760" y="306681"/>
                  <a:pt x="605790" y="289536"/>
                  <a:pt x="589280" y="280011"/>
                </a:cubicBezTo>
                <a:cubicBezTo>
                  <a:pt x="587375" y="270486"/>
                  <a:pt x="586105" y="263501"/>
                  <a:pt x="584835" y="255881"/>
                </a:cubicBezTo>
                <a:cubicBezTo>
                  <a:pt x="541020" y="246356"/>
                  <a:pt x="568960" y="223496"/>
                  <a:pt x="506095" y="215241"/>
                </a:cubicBezTo>
                <a:cubicBezTo>
                  <a:pt x="534670" y="166346"/>
                  <a:pt x="490220" y="189841"/>
                  <a:pt x="461645" y="186031"/>
                </a:cubicBezTo>
                <a:cubicBezTo>
                  <a:pt x="436245" y="172061"/>
                  <a:pt x="474345" y="158726"/>
                  <a:pt x="487045" y="156186"/>
                </a:cubicBezTo>
                <a:cubicBezTo>
                  <a:pt x="502920" y="130786"/>
                  <a:pt x="456565" y="133961"/>
                  <a:pt x="447040" y="148566"/>
                </a:cubicBezTo>
                <a:cubicBezTo>
                  <a:pt x="419100" y="174601"/>
                  <a:pt x="444500" y="210796"/>
                  <a:pt x="478790" y="206986"/>
                </a:cubicBezTo>
                <a:cubicBezTo>
                  <a:pt x="490855" y="245086"/>
                  <a:pt x="502285" y="234291"/>
                  <a:pt x="534670" y="244451"/>
                </a:cubicBezTo>
                <a:cubicBezTo>
                  <a:pt x="539115" y="264771"/>
                  <a:pt x="565785" y="269851"/>
                  <a:pt x="571500" y="292711"/>
                </a:cubicBezTo>
                <a:cubicBezTo>
                  <a:pt x="590550" y="305411"/>
                  <a:pt x="613410" y="332081"/>
                  <a:pt x="638175" y="329541"/>
                </a:cubicBezTo>
                <a:cubicBezTo>
                  <a:pt x="647700" y="327636"/>
                  <a:pt x="648335" y="313666"/>
                  <a:pt x="641985" y="310491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grpSp>
        <p:nvGrpSpPr>
          <p:cNvPr id="653" name="Google Shape;653;p12"/>
          <p:cNvGrpSpPr/>
          <p:nvPr/>
        </p:nvGrpSpPr>
        <p:grpSpPr>
          <a:xfrm>
            <a:off x="324269" y="4557487"/>
            <a:ext cx="502555" cy="607580"/>
            <a:chOff x="1010452" y="1144365"/>
            <a:chExt cx="376916" cy="455685"/>
          </a:xfrm>
        </p:grpSpPr>
        <p:sp>
          <p:nvSpPr>
            <p:cNvPr id="654" name="Google Shape;654;p12"/>
            <p:cNvSpPr/>
            <p:nvPr/>
          </p:nvSpPr>
          <p:spPr>
            <a:xfrm>
              <a:off x="1010452" y="1144365"/>
              <a:ext cx="376916" cy="455685"/>
            </a:xfrm>
            <a:custGeom>
              <a:avLst/>
              <a:gdLst/>
              <a:ahLst/>
              <a:cxnLst/>
              <a:rect l="l" t="t" r="r" b="b"/>
              <a:pathLst>
                <a:path w="438274" h="529866" extrusionOk="0">
                  <a:moveTo>
                    <a:pt x="42669" y="358775"/>
                  </a:moveTo>
                  <a:cubicBezTo>
                    <a:pt x="32509" y="365760"/>
                    <a:pt x="24889" y="370840"/>
                    <a:pt x="16634" y="376555"/>
                  </a:cubicBezTo>
                  <a:cubicBezTo>
                    <a:pt x="759" y="367030"/>
                    <a:pt x="-511" y="353060"/>
                    <a:pt x="124" y="337820"/>
                  </a:cubicBezTo>
                  <a:cubicBezTo>
                    <a:pt x="25524" y="336550"/>
                    <a:pt x="44574" y="340360"/>
                    <a:pt x="69339" y="353060"/>
                  </a:cubicBezTo>
                  <a:cubicBezTo>
                    <a:pt x="81404" y="349250"/>
                    <a:pt x="94739" y="345440"/>
                    <a:pt x="107439" y="340995"/>
                  </a:cubicBezTo>
                  <a:cubicBezTo>
                    <a:pt x="139189" y="224155"/>
                    <a:pt x="129029" y="254000"/>
                    <a:pt x="172209" y="186055"/>
                  </a:cubicBezTo>
                  <a:cubicBezTo>
                    <a:pt x="136014" y="133985"/>
                    <a:pt x="101089" y="64770"/>
                    <a:pt x="130934" y="0"/>
                  </a:cubicBezTo>
                  <a:cubicBezTo>
                    <a:pt x="181099" y="8255"/>
                    <a:pt x="230629" y="101600"/>
                    <a:pt x="237614" y="151130"/>
                  </a:cubicBezTo>
                  <a:cubicBezTo>
                    <a:pt x="282699" y="160020"/>
                    <a:pt x="330324" y="148590"/>
                    <a:pt x="366519" y="186055"/>
                  </a:cubicBezTo>
                  <a:cubicBezTo>
                    <a:pt x="391284" y="211455"/>
                    <a:pt x="430654" y="226695"/>
                    <a:pt x="438274" y="264795"/>
                  </a:cubicBezTo>
                  <a:cubicBezTo>
                    <a:pt x="363344" y="320040"/>
                    <a:pt x="256029" y="259080"/>
                    <a:pt x="195704" y="205740"/>
                  </a:cubicBezTo>
                  <a:cubicBezTo>
                    <a:pt x="153794" y="228600"/>
                    <a:pt x="141094" y="292100"/>
                    <a:pt x="136649" y="332740"/>
                  </a:cubicBezTo>
                  <a:cubicBezTo>
                    <a:pt x="143634" y="339090"/>
                    <a:pt x="151889" y="345440"/>
                    <a:pt x="160779" y="353060"/>
                  </a:cubicBezTo>
                  <a:cubicBezTo>
                    <a:pt x="169669" y="349885"/>
                    <a:pt x="178559" y="346075"/>
                    <a:pt x="188084" y="342900"/>
                  </a:cubicBezTo>
                  <a:cubicBezTo>
                    <a:pt x="193799" y="347345"/>
                    <a:pt x="199514" y="351790"/>
                    <a:pt x="205864" y="357505"/>
                  </a:cubicBezTo>
                  <a:cubicBezTo>
                    <a:pt x="238249" y="346710"/>
                    <a:pt x="275079" y="366395"/>
                    <a:pt x="310004" y="365125"/>
                  </a:cubicBezTo>
                  <a:cubicBezTo>
                    <a:pt x="348104" y="407670"/>
                    <a:pt x="245869" y="379095"/>
                    <a:pt x="227454" y="375285"/>
                  </a:cubicBezTo>
                  <a:cubicBezTo>
                    <a:pt x="220469" y="379095"/>
                    <a:pt x="212849" y="384175"/>
                    <a:pt x="203959" y="388620"/>
                  </a:cubicBezTo>
                  <a:cubicBezTo>
                    <a:pt x="196974" y="386080"/>
                    <a:pt x="188719" y="381000"/>
                    <a:pt x="184274" y="375920"/>
                  </a:cubicBezTo>
                  <a:cubicBezTo>
                    <a:pt x="167129" y="374650"/>
                    <a:pt x="151889" y="373380"/>
                    <a:pt x="134744" y="372110"/>
                  </a:cubicBezTo>
                  <a:cubicBezTo>
                    <a:pt x="134744" y="381000"/>
                    <a:pt x="139189" y="389890"/>
                    <a:pt x="145539" y="395605"/>
                  </a:cubicBezTo>
                  <a:cubicBezTo>
                    <a:pt x="186179" y="433070"/>
                    <a:pt x="166494" y="499110"/>
                    <a:pt x="128394" y="528955"/>
                  </a:cubicBezTo>
                  <a:cubicBezTo>
                    <a:pt x="69974" y="541020"/>
                    <a:pt x="67434" y="429895"/>
                    <a:pt x="99819" y="396875"/>
                  </a:cubicBezTo>
                  <a:cubicBezTo>
                    <a:pt x="113154" y="386715"/>
                    <a:pt x="109979" y="361315"/>
                    <a:pt x="90294" y="370205"/>
                  </a:cubicBezTo>
                  <a:cubicBezTo>
                    <a:pt x="71244" y="380365"/>
                    <a:pt x="57909" y="368300"/>
                    <a:pt x="42669" y="358775"/>
                  </a:cubicBezTo>
                  <a:close/>
                  <a:moveTo>
                    <a:pt x="111884" y="481965"/>
                  </a:moveTo>
                  <a:cubicBezTo>
                    <a:pt x="107439" y="512445"/>
                    <a:pt x="133474" y="506095"/>
                    <a:pt x="111249" y="482600"/>
                  </a:cubicBezTo>
                  <a:cubicBezTo>
                    <a:pt x="110614" y="470535"/>
                    <a:pt x="109979" y="458470"/>
                    <a:pt x="108709" y="446405"/>
                  </a:cubicBezTo>
                  <a:cubicBezTo>
                    <a:pt x="105534" y="458470"/>
                    <a:pt x="99184" y="471805"/>
                    <a:pt x="111884" y="481965"/>
                  </a:cubicBezTo>
                  <a:close/>
                  <a:moveTo>
                    <a:pt x="200784" y="171450"/>
                  </a:moveTo>
                  <a:cubicBezTo>
                    <a:pt x="233804" y="126365"/>
                    <a:pt x="188084" y="57785"/>
                    <a:pt x="148079" y="34290"/>
                  </a:cubicBezTo>
                  <a:cubicBezTo>
                    <a:pt x="130934" y="70485"/>
                    <a:pt x="156334" y="168910"/>
                    <a:pt x="200784" y="171450"/>
                  </a:cubicBezTo>
                  <a:lnTo>
                    <a:pt x="200784" y="171450"/>
                  </a:lnTo>
                  <a:close/>
                  <a:moveTo>
                    <a:pt x="241424" y="220980"/>
                  </a:moveTo>
                  <a:lnTo>
                    <a:pt x="242059" y="219075"/>
                  </a:lnTo>
                  <a:lnTo>
                    <a:pt x="240154" y="220345"/>
                  </a:lnTo>
                  <a:cubicBezTo>
                    <a:pt x="289684" y="245110"/>
                    <a:pt x="363979" y="292100"/>
                    <a:pt x="412239" y="248920"/>
                  </a:cubicBezTo>
                  <a:cubicBezTo>
                    <a:pt x="370964" y="205740"/>
                    <a:pt x="304289" y="149860"/>
                    <a:pt x="243964" y="186690"/>
                  </a:cubicBezTo>
                  <a:cubicBezTo>
                    <a:pt x="269999" y="217170"/>
                    <a:pt x="344294" y="203835"/>
                    <a:pt x="353819" y="244475"/>
                  </a:cubicBezTo>
                  <a:cubicBezTo>
                    <a:pt x="318259" y="237490"/>
                    <a:pt x="280159" y="214630"/>
                    <a:pt x="241424" y="220980"/>
                  </a:cubicBezTo>
                  <a:close/>
                  <a:moveTo>
                    <a:pt x="139189" y="431165"/>
                  </a:moveTo>
                  <a:cubicBezTo>
                    <a:pt x="135379" y="450215"/>
                    <a:pt x="134744" y="450215"/>
                    <a:pt x="140459" y="465455"/>
                  </a:cubicBezTo>
                  <a:cubicBezTo>
                    <a:pt x="146809" y="453390"/>
                    <a:pt x="145539" y="443230"/>
                    <a:pt x="139189" y="43116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55" name="Google Shape;655;p12"/>
            <p:cNvSpPr/>
            <p:nvPr/>
          </p:nvSpPr>
          <p:spPr>
            <a:xfrm>
              <a:off x="1151008" y="1222803"/>
              <a:ext cx="35003" cy="68520"/>
            </a:xfrm>
            <a:custGeom>
              <a:avLst/>
              <a:gdLst/>
              <a:ahLst/>
              <a:cxnLst/>
              <a:rect l="l" t="t" r="r" b="b"/>
              <a:pathLst>
                <a:path w="40701" h="79674" extrusionOk="0">
                  <a:moveTo>
                    <a:pt x="38100" y="79674"/>
                  </a:moveTo>
                  <a:cubicBezTo>
                    <a:pt x="20320" y="56179"/>
                    <a:pt x="8255" y="30144"/>
                    <a:pt x="0" y="2840"/>
                  </a:cubicBezTo>
                  <a:cubicBezTo>
                    <a:pt x="24130" y="-16210"/>
                    <a:pt x="48895" y="66340"/>
                    <a:pt x="38100" y="79674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656" name="Google Shape;656;p12"/>
          <p:cNvSpPr/>
          <p:nvPr/>
        </p:nvSpPr>
        <p:spPr>
          <a:xfrm rot="-1109260">
            <a:off x="10575341" y="5225795"/>
            <a:ext cx="528951" cy="536359"/>
          </a:xfrm>
          <a:custGeom>
            <a:avLst/>
            <a:gdLst/>
            <a:ahLst/>
            <a:cxnLst/>
            <a:rect l="l" t="t" r="r" b="b"/>
            <a:pathLst>
              <a:path w="461644" h="468109" extrusionOk="0">
                <a:moveTo>
                  <a:pt x="313055" y="28998"/>
                </a:moveTo>
                <a:cubicBezTo>
                  <a:pt x="261620" y="-13547"/>
                  <a:pt x="187960" y="-4022"/>
                  <a:pt x="131445" y="23918"/>
                </a:cubicBezTo>
                <a:cubicBezTo>
                  <a:pt x="158750" y="209973"/>
                  <a:pt x="74295" y="277918"/>
                  <a:pt x="0" y="435398"/>
                </a:cubicBezTo>
                <a:cubicBezTo>
                  <a:pt x="26670" y="495088"/>
                  <a:pt x="107314" y="453178"/>
                  <a:pt x="158750" y="461433"/>
                </a:cubicBezTo>
                <a:cubicBezTo>
                  <a:pt x="257810" y="439208"/>
                  <a:pt x="367664" y="470323"/>
                  <a:pt x="461645" y="435398"/>
                </a:cubicBezTo>
                <a:cubicBezTo>
                  <a:pt x="369570" y="280458"/>
                  <a:pt x="297814" y="222038"/>
                  <a:pt x="313055" y="28998"/>
                </a:cubicBezTo>
                <a:close/>
                <a:moveTo>
                  <a:pt x="270510" y="39158"/>
                </a:moveTo>
                <a:cubicBezTo>
                  <a:pt x="237489" y="54398"/>
                  <a:pt x="205105" y="51858"/>
                  <a:pt x="172085" y="38523"/>
                </a:cubicBezTo>
                <a:cubicBezTo>
                  <a:pt x="197485" y="14393"/>
                  <a:pt x="243205" y="16933"/>
                  <a:pt x="270510" y="39158"/>
                </a:cubicBezTo>
                <a:close/>
                <a:moveTo>
                  <a:pt x="160655" y="63923"/>
                </a:moveTo>
                <a:cubicBezTo>
                  <a:pt x="203835" y="69638"/>
                  <a:pt x="242570" y="70273"/>
                  <a:pt x="287020" y="64558"/>
                </a:cubicBezTo>
                <a:cubicBezTo>
                  <a:pt x="301625" y="119803"/>
                  <a:pt x="283845" y="182033"/>
                  <a:pt x="306070" y="232833"/>
                </a:cubicBezTo>
                <a:cubicBezTo>
                  <a:pt x="314325" y="244898"/>
                  <a:pt x="330835" y="258868"/>
                  <a:pt x="321310" y="274743"/>
                </a:cubicBezTo>
                <a:cubicBezTo>
                  <a:pt x="258445" y="376978"/>
                  <a:pt x="194310" y="273473"/>
                  <a:pt x="116839" y="281728"/>
                </a:cubicBezTo>
                <a:cubicBezTo>
                  <a:pt x="172085" y="168063"/>
                  <a:pt x="155575" y="180763"/>
                  <a:pt x="160655" y="63923"/>
                </a:cubicBezTo>
                <a:close/>
                <a:moveTo>
                  <a:pt x="350520" y="430318"/>
                </a:moveTo>
                <a:cubicBezTo>
                  <a:pt x="243839" y="425238"/>
                  <a:pt x="137795" y="444923"/>
                  <a:pt x="31750" y="441113"/>
                </a:cubicBezTo>
                <a:cubicBezTo>
                  <a:pt x="123189" y="141393"/>
                  <a:pt x="212089" y="450003"/>
                  <a:pt x="340360" y="284903"/>
                </a:cubicBezTo>
                <a:cubicBezTo>
                  <a:pt x="373380" y="329353"/>
                  <a:pt x="400685" y="368088"/>
                  <a:pt x="425450" y="415713"/>
                </a:cubicBezTo>
                <a:cubicBezTo>
                  <a:pt x="418464" y="425238"/>
                  <a:pt x="368935" y="431588"/>
                  <a:pt x="350520" y="430318"/>
                </a:cubicBezTo>
                <a:close/>
                <a:moveTo>
                  <a:pt x="275589" y="413173"/>
                </a:moveTo>
                <a:cubicBezTo>
                  <a:pt x="280670" y="396663"/>
                  <a:pt x="275589" y="382058"/>
                  <a:pt x="274320" y="363643"/>
                </a:cubicBezTo>
                <a:cubicBezTo>
                  <a:pt x="203200" y="347768"/>
                  <a:pt x="209550" y="449368"/>
                  <a:pt x="275589" y="413173"/>
                </a:cubicBezTo>
                <a:close/>
                <a:moveTo>
                  <a:pt x="250189" y="403648"/>
                </a:moveTo>
                <a:cubicBezTo>
                  <a:pt x="236855" y="403013"/>
                  <a:pt x="242570" y="390313"/>
                  <a:pt x="252095" y="387773"/>
                </a:cubicBezTo>
                <a:cubicBezTo>
                  <a:pt x="264160" y="389678"/>
                  <a:pt x="259714" y="403013"/>
                  <a:pt x="250189" y="403648"/>
                </a:cubicBezTo>
                <a:close/>
                <a:moveTo>
                  <a:pt x="160020" y="336338"/>
                </a:moveTo>
                <a:cubicBezTo>
                  <a:pt x="121920" y="334433"/>
                  <a:pt x="120014" y="387138"/>
                  <a:pt x="158750" y="385233"/>
                </a:cubicBezTo>
                <a:cubicBezTo>
                  <a:pt x="191770" y="387773"/>
                  <a:pt x="194310" y="335703"/>
                  <a:pt x="160020" y="336338"/>
                </a:cubicBezTo>
                <a:close/>
                <a:moveTo>
                  <a:pt x="153035" y="363008"/>
                </a:moveTo>
                <a:cubicBezTo>
                  <a:pt x="160020" y="361103"/>
                  <a:pt x="163830" y="354118"/>
                  <a:pt x="167639" y="365548"/>
                </a:cubicBezTo>
                <a:cubicBezTo>
                  <a:pt x="161289" y="366183"/>
                  <a:pt x="155575" y="370628"/>
                  <a:pt x="153035" y="363008"/>
                </a:cubicBezTo>
                <a:close/>
                <a:moveTo>
                  <a:pt x="235585" y="262678"/>
                </a:moveTo>
                <a:cubicBezTo>
                  <a:pt x="268605" y="265218"/>
                  <a:pt x="281305" y="215053"/>
                  <a:pt x="240030" y="211243"/>
                </a:cubicBezTo>
                <a:cubicBezTo>
                  <a:pt x="203200" y="206798"/>
                  <a:pt x="203835" y="257598"/>
                  <a:pt x="235585" y="262678"/>
                </a:cubicBezTo>
                <a:close/>
                <a:moveTo>
                  <a:pt x="248285" y="235373"/>
                </a:moveTo>
                <a:cubicBezTo>
                  <a:pt x="242570" y="240453"/>
                  <a:pt x="237489" y="246803"/>
                  <a:pt x="232410" y="238548"/>
                </a:cubicBezTo>
                <a:cubicBezTo>
                  <a:pt x="231139" y="228388"/>
                  <a:pt x="240664" y="230293"/>
                  <a:pt x="248285" y="235373"/>
                </a:cubicBezTo>
                <a:close/>
                <a:moveTo>
                  <a:pt x="224155" y="133138"/>
                </a:moveTo>
                <a:cubicBezTo>
                  <a:pt x="224789" y="115993"/>
                  <a:pt x="196214" y="108373"/>
                  <a:pt x="193675" y="129328"/>
                </a:cubicBezTo>
                <a:cubicBezTo>
                  <a:pt x="190500" y="154093"/>
                  <a:pt x="222250" y="155998"/>
                  <a:pt x="224155" y="133138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57" name="Google Shape;657;p12"/>
          <p:cNvSpPr/>
          <p:nvPr/>
        </p:nvSpPr>
        <p:spPr>
          <a:xfrm>
            <a:off x="8973498" y="495126"/>
            <a:ext cx="604137" cy="681919"/>
          </a:xfrm>
          <a:custGeom>
            <a:avLst/>
            <a:gdLst/>
            <a:ahLst/>
            <a:cxnLst/>
            <a:rect l="l" t="t" r="r" b="b"/>
            <a:pathLst>
              <a:path w="526864" h="594697" extrusionOk="0">
                <a:moveTo>
                  <a:pt x="476936" y="348155"/>
                </a:moveTo>
                <a:cubicBezTo>
                  <a:pt x="414706" y="390065"/>
                  <a:pt x="352476" y="373555"/>
                  <a:pt x="427406" y="306880"/>
                </a:cubicBezTo>
                <a:cubicBezTo>
                  <a:pt x="588696" y="206550"/>
                  <a:pt x="435661" y="-15065"/>
                  <a:pt x="280086" y="810"/>
                </a:cubicBezTo>
                <a:cubicBezTo>
                  <a:pt x="137211" y="13510"/>
                  <a:pt x="14656" y="153845"/>
                  <a:pt x="51" y="293545"/>
                </a:cubicBezTo>
                <a:cubicBezTo>
                  <a:pt x="-3759" y="510080"/>
                  <a:pt x="205791" y="675815"/>
                  <a:pt x="402641" y="552625"/>
                </a:cubicBezTo>
                <a:cubicBezTo>
                  <a:pt x="461061" y="528495"/>
                  <a:pt x="601396" y="353870"/>
                  <a:pt x="476936" y="348155"/>
                </a:cubicBezTo>
                <a:close/>
                <a:moveTo>
                  <a:pt x="205156" y="568500"/>
                </a:moveTo>
                <a:cubicBezTo>
                  <a:pt x="39421" y="529765"/>
                  <a:pt x="-27254" y="296085"/>
                  <a:pt x="67996" y="162735"/>
                </a:cubicBezTo>
                <a:cubicBezTo>
                  <a:pt x="139116" y="53515"/>
                  <a:pt x="294691" y="-44275"/>
                  <a:pt x="410896" y="59865"/>
                </a:cubicBezTo>
                <a:cubicBezTo>
                  <a:pt x="457251" y="97965"/>
                  <a:pt x="501066" y="170990"/>
                  <a:pt x="469316" y="230045"/>
                </a:cubicBezTo>
                <a:cubicBezTo>
                  <a:pt x="447726" y="280845"/>
                  <a:pt x="340411" y="315135"/>
                  <a:pt x="379146" y="376095"/>
                </a:cubicBezTo>
                <a:cubicBezTo>
                  <a:pt x="412801" y="414830"/>
                  <a:pt x="457886" y="371650"/>
                  <a:pt x="497256" y="369745"/>
                </a:cubicBezTo>
                <a:cubicBezTo>
                  <a:pt x="507416" y="503095"/>
                  <a:pt x="323901" y="594535"/>
                  <a:pt x="205156" y="568500"/>
                </a:cubicBezTo>
                <a:close/>
                <a:moveTo>
                  <a:pt x="132766" y="332915"/>
                </a:moveTo>
                <a:cubicBezTo>
                  <a:pt x="154991" y="341805"/>
                  <a:pt x="200076" y="333550"/>
                  <a:pt x="181026" y="301165"/>
                </a:cubicBezTo>
                <a:cubicBezTo>
                  <a:pt x="172136" y="286560"/>
                  <a:pt x="167691" y="270050"/>
                  <a:pt x="172771" y="252270"/>
                </a:cubicBezTo>
                <a:cubicBezTo>
                  <a:pt x="176581" y="210995"/>
                  <a:pt x="122606" y="217345"/>
                  <a:pt x="95936" y="212900"/>
                </a:cubicBezTo>
                <a:cubicBezTo>
                  <a:pt x="30531" y="204645"/>
                  <a:pt x="20371" y="327200"/>
                  <a:pt x="76886" y="346885"/>
                </a:cubicBezTo>
                <a:cubicBezTo>
                  <a:pt x="96571" y="336090"/>
                  <a:pt x="109906" y="322755"/>
                  <a:pt x="132766" y="332915"/>
                </a:cubicBezTo>
                <a:close/>
                <a:moveTo>
                  <a:pt x="283261" y="118920"/>
                </a:moveTo>
                <a:cubicBezTo>
                  <a:pt x="299771" y="35735"/>
                  <a:pt x="146101" y="25575"/>
                  <a:pt x="179756" y="118920"/>
                </a:cubicBezTo>
                <a:cubicBezTo>
                  <a:pt x="116256" y="200835"/>
                  <a:pt x="250241" y="230045"/>
                  <a:pt x="283261" y="118920"/>
                </a:cubicBezTo>
                <a:close/>
                <a:moveTo>
                  <a:pt x="263576" y="96695"/>
                </a:moveTo>
                <a:cubicBezTo>
                  <a:pt x="261671" y="99870"/>
                  <a:pt x="260401" y="101775"/>
                  <a:pt x="259766" y="103045"/>
                </a:cubicBezTo>
                <a:cubicBezTo>
                  <a:pt x="249606" y="96060"/>
                  <a:pt x="253416" y="87170"/>
                  <a:pt x="263576" y="96695"/>
                </a:cubicBezTo>
                <a:close/>
                <a:moveTo>
                  <a:pt x="229286" y="144320"/>
                </a:moveTo>
                <a:cubicBezTo>
                  <a:pt x="232461" y="131620"/>
                  <a:pt x="239446" y="126540"/>
                  <a:pt x="255321" y="121460"/>
                </a:cubicBezTo>
                <a:cubicBezTo>
                  <a:pt x="248336" y="136065"/>
                  <a:pt x="245161" y="146225"/>
                  <a:pt x="229286" y="144320"/>
                </a:cubicBezTo>
                <a:close/>
                <a:moveTo>
                  <a:pt x="201346" y="404035"/>
                </a:moveTo>
                <a:cubicBezTo>
                  <a:pt x="199441" y="358315"/>
                  <a:pt x="131496" y="364030"/>
                  <a:pt x="106731" y="386890"/>
                </a:cubicBezTo>
                <a:cubicBezTo>
                  <a:pt x="81331" y="451660"/>
                  <a:pt x="128956" y="520240"/>
                  <a:pt x="190551" y="461185"/>
                </a:cubicBezTo>
                <a:cubicBezTo>
                  <a:pt x="208966" y="445945"/>
                  <a:pt x="200076" y="424355"/>
                  <a:pt x="201346" y="404035"/>
                </a:cubicBezTo>
                <a:close/>
                <a:moveTo>
                  <a:pt x="424866" y="139875"/>
                </a:moveTo>
                <a:cubicBezTo>
                  <a:pt x="413436" y="53515"/>
                  <a:pt x="334696" y="68120"/>
                  <a:pt x="334061" y="151305"/>
                </a:cubicBezTo>
                <a:cubicBezTo>
                  <a:pt x="334061" y="216075"/>
                  <a:pt x="445821" y="205915"/>
                  <a:pt x="424866" y="139875"/>
                </a:cubicBezTo>
                <a:close/>
                <a:moveTo>
                  <a:pt x="259131" y="467535"/>
                </a:moveTo>
                <a:cubicBezTo>
                  <a:pt x="194361" y="477060"/>
                  <a:pt x="205156" y="565960"/>
                  <a:pt x="274371" y="560880"/>
                </a:cubicBezTo>
                <a:cubicBezTo>
                  <a:pt x="332791" y="531035"/>
                  <a:pt x="342316" y="461185"/>
                  <a:pt x="259131" y="467535"/>
                </a:cubicBezTo>
                <a:close/>
                <a:moveTo>
                  <a:pt x="410261" y="407210"/>
                </a:moveTo>
                <a:cubicBezTo>
                  <a:pt x="370891" y="406575"/>
                  <a:pt x="327711" y="466265"/>
                  <a:pt x="364541" y="497380"/>
                </a:cubicBezTo>
                <a:cubicBezTo>
                  <a:pt x="418516" y="538655"/>
                  <a:pt x="504876" y="406575"/>
                  <a:pt x="410261" y="407210"/>
                </a:cubicBezTo>
                <a:close/>
                <a:moveTo>
                  <a:pt x="390576" y="483410"/>
                </a:moveTo>
                <a:cubicBezTo>
                  <a:pt x="351206" y="484680"/>
                  <a:pt x="389306" y="425625"/>
                  <a:pt x="413436" y="428165"/>
                </a:cubicBezTo>
                <a:cubicBezTo>
                  <a:pt x="455346" y="434515"/>
                  <a:pt x="410261" y="476425"/>
                  <a:pt x="390576" y="48341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58" name="Google Shape;658;p12"/>
          <p:cNvSpPr/>
          <p:nvPr/>
        </p:nvSpPr>
        <p:spPr>
          <a:xfrm rot="1799564">
            <a:off x="9692911" y="6075485"/>
            <a:ext cx="468292" cy="586668"/>
          </a:xfrm>
          <a:custGeom>
            <a:avLst/>
            <a:gdLst/>
            <a:ahLst/>
            <a:cxnLst/>
            <a:rect l="l" t="t" r="r" b="b"/>
            <a:pathLst>
              <a:path w="408305" h="511517" extrusionOk="0">
                <a:moveTo>
                  <a:pt x="89536" y="14843"/>
                </a:moveTo>
                <a:cubicBezTo>
                  <a:pt x="68580" y="20558"/>
                  <a:pt x="76200" y="45323"/>
                  <a:pt x="70486" y="61198"/>
                </a:cubicBezTo>
                <a:cubicBezTo>
                  <a:pt x="48261" y="207248"/>
                  <a:pt x="12700" y="352663"/>
                  <a:pt x="0" y="499348"/>
                </a:cubicBezTo>
                <a:cubicBezTo>
                  <a:pt x="80011" y="540623"/>
                  <a:pt x="333375" y="470138"/>
                  <a:pt x="377190" y="389493"/>
                </a:cubicBezTo>
                <a:cubicBezTo>
                  <a:pt x="321945" y="291068"/>
                  <a:pt x="245111" y="207248"/>
                  <a:pt x="178436" y="117078"/>
                </a:cubicBezTo>
                <a:cubicBezTo>
                  <a:pt x="146050" y="88503"/>
                  <a:pt x="130811" y="26273"/>
                  <a:pt x="89536" y="14843"/>
                </a:cubicBezTo>
                <a:close/>
                <a:moveTo>
                  <a:pt x="344805" y="390763"/>
                </a:moveTo>
                <a:cubicBezTo>
                  <a:pt x="313055" y="461248"/>
                  <a:pt x="111761" y="499348"/>
                  <a:pt x="36830" y="494268"/>
                </a:cubicBezTo>
                <a:cubicBezTo>
                  <a:pt x="33655" y="423148"/>
                  <a:pt x="287655" y="318373"/>
                  <a:pt x="344805" y="390763"/>
                </a:cubicBezTo>
                <a:close/>
                <a:moveTo>
                  <a:pt x="184150" y="362188"/>
                </a:moveTo>
                <a:cubicBezTo>
                  <a:pt x="176530" y="351393"/>
                  <a:pt x="170180" y="341868"/>
                  <a:pt x="161290" y="329803"/>
                </a:cubicBezTo>
                <a:cubicBezTo>
                  <a:pt x="150495" y="343773"/>
                  <a:pt x="154305" y="353933"/>
                  <a:pt x="156211" y="369808"/>
                </a:cubicBezTo>
                <a:cubicBezTo>
                  <a:pt x="114300" y="394573"/>
                  <a:pt x="70486" y="415528"/>
                  <a:pt x="33655" y="447913"/>
                </a:cubicBezTo>
                <a:cubicBezTo>
                  <a:pt x="18415" y="439023"/>
                  <a:pt x="32386" y="417433"/>
                  <a:pt x="31750" y="403463"/>
                </a:cubicBezTo>
                <a:cubicBezTo>
                  <a:pt x="55880" y="288528"/>
                  <a:pt x="65405" y="170418"/>
                  <a:pt x="95886" y="57388"/>
                </a:cubicBezTo>
                <a:cubicBezTo>
                  <a:pt x="111125" y="52308"/>
                  <a:pt x="112395" y="68183"/>
                  <a:pt x="118111" y="78978"/>
                </a:cubicBezTo>
                <a:cubicBezTo>
                  <a:pt x="111761" y="80883"/>
                  <a:pt x="104775" y="82153"/>
                  <a:pt x="97155" y="84693"/>
                </a:cubicBezTo>
                <a:cubicBezTo>
                  <a:pt x="99695" y="98663"/>
                  <a:pt x="100330" y="123428"/>
                  <a:pt x="120015" y="112633"/>
                </a:cubicBezTo>
                <a:cubicBezTo>
                  <a:pt x="121286" y="104378"/>
                  <a:pt x="123190" y="96123"/>
                  <a:pt x="124461" y="87233"/>
                </a:cubicBezTo>
                <a:cubicBezTo>
                  <a:pt x="189230" y="173593"/>
                  <a:pt x="263525" y="252968"/>
                  <a:pt x="317500" y="346948"/>
                </a:cubicBezTo>
                <a:cubicBezTo>
                  <a:pt x="271780" y="346313"/>
                  <a:pt x="229870" y="353933"/>
                  <a:pt x="184150" y="362188"/>
                </a:cubicBezTo>
                <a:close/>
                <a:moveTo>
                  <a:pt x="326390" y="268208"/>
                </a:moveTo>
                <a:cubicBezTo>
                  <a:pt x="326390" y="285988"/>
                  <a:pt x="349250" y="302498"/>
                  <a:pt x="354330" y="321548"/>
                </a:cubicBezTo>
                <a:cubicBezTo>
                  <a:pt x="360680" y="330438"/>
                  <a:pt x="370205" y="339328"/>
                  <a:pt x="382270" y="330438"/>
                </a:cubicBezTo>
                <a:cubicBezTo>
                  <a:pt x="373380" y="307578"/>
                  <a:pt x="350520" y="297418"/>
                  <a:pt x="344805" y="272018"/>
                </a:cubicBezTo>
                <a:cubicBezTo>
                  <a:pt x="341630" y="264398"/>
                  <a:pt x="332740" y="265033"/>
                  <a:pt x="326390" y="268208"/>
                </a:cubicBezTo>
                <a:close/>
                <a:moveTo>
                  <a:pt x="160020" y="26908"/>
                </a:moveTo>
                <a:cubicBezTo>
                  <a:pt x="147320" y="1508"/>
                  <a:pt x="137161" y="-8652"/>
                  <a:pt x="119380" y="8493"/>
                </a:cubicBezTo>
                <a:cubicBezTo>
                  <a:pt x="132715" y="18653"/>
                  <a:pt x="144145" y="46593"/>
                  <a:pt x="160020" y="26908"/>
                </a:cubicBezTo>
                <a:close/>
                <a:moveTo>
                  <a:pt x="280670" y="188198"/>
                </a:moveTo>
                <a:cubicBezTo>
                  <a:pt x="285115" y="164068"/>
                  <a:pt x="281305" y="158353"/>
                  <a:pt x="252730" y="155813"/>
                </a:cubicBezTo>
                <a:cubicBezTo>
                  <a:pt x="259080" y="172323"/>
                  <a:pt x="266700" y="182483"/>
                  <a:pt x="280670" y="188198"/>
                </a:cubicBezTo>
                <a:close/>
                <a:moveTo>
                  <a:pt x="245111" y="131683"/>
                </a:moveTo>
                <a:cubicBezTo>
                  <a:pt x="254636" y="116443"/>
                  <a:pt x="235586" y="105648"/>
                  <a:pt x="218440" y="110093"/>
                </a:cubicBezTo>
                <a:cubicBezTo>
                  <a:pt x="226061" y="126603"/>
                  <a:pt x="231775" y="138033"/>
                  <a:pt x="245111" y="131683"/>
                </a:cubicBezTo>
                <a:close/>
                <a:moveTo>
                  <a:pt x="290830" y="209788"/>
                </a:moveTo>
                <a:cubicBezTo>
                  <a:pt x="284480" y="219313"/>
                  <a:pt x="295275" y="227568"/>
                  <a:pt x="300990" y="234553"/>
                </a:cubicBezTo>
                <a:cubicBezTo>
                  <a:pt x="328295" y="239633"/>
                  <a:pt x="310515" y="205343"/>
                  <a:pt x="290830" y="209788"/>
                </a:cubicBezTo>
                <a:close/>
                <a:moveTo>
                  <a:pt x="202565" y="76438"/>
                </a:moveTo>
                <a:cubicBezTo>
                  <a:pt x="202565" y="63103"/>
                  <a:pt x="183515" y="56118"/>
                  <a:pt x="176530" y="65643"/>
                </a:cubicBezTo>
                <a:cubicBezTo>
                  <a:pt x="174625" y="77708"/>
                  <a:pt x="193040" y="87233"/>
                  <a:pt x="202565" y="76438"/>
                </a:cubicBezTo>
                <a:close/>
                <a:moveTo>
                  <a:pt x="389890" y="366633"/>
                </a:moveTo>
                <a:cubicBezTo>
                  <a:pt x="393700" y="375523"/>
                  <a:pt x="399415" y="371078"/>
                  <a:pt x="408305" y="366633"/>
                </a:cubicBezTo>
                <a:cubicBezTo>
                  <a:pt x="398145" y="357743"/>
                  <a:pt x="395605" y="355838"/>
                  <a:pt x="389890" y="366633"/>
                </a:cubicBezTo>
                <a:close/>
                <a:moveTo>
                  <a:pt x="119380" y="157718"/>
                </a:moveTo>
                <a:cubicBezTo>
                  <a:pt x="102870" y="164703"/>
                  <a:pt x="128905" y="203438"/>
                  <a:pt x="139700" y="179308"/>
                </a:cubicBezTo>
                <a:cubicBezTo>
                  <a:pt x="134620" y="170418"/>
                  <a:pt x="132715" y="155178"/>
                  <a:pt x="119380" y="157718"/>
                </a:cubicBezTo>
                <a:close/>
                <a:moveTo>
                  <a:pt x="146686" y="244078"/>
                </a:moveTo>
                <a:cubicBezTo>
                  <a:pt x="157480" y="238998"/>
                  <a:pt x="151130" y="216773"/>
                  <a:pt x="139700" y="214868"/>
                </a:cubicBezTo>
                <a:cubicBezTo>
                  <a:pt x="126365" y="219313"/>
                  <a:pt x="131445" y="247888"/>
                  <a:pt x="146686" y="244078"/>
                </a:cubicBezTo>
                <a:close/>
                <a:moveTo>
                  <a:pt x="142875" y="287258"/>
                </a:moveTo>
                <a:cubicBezTo>
                  <a:pt x="142875" y="305673"/>
                  <a:pt x="164465" y="305673"/>
                  <a:pt x="163195" y="289798"/>
                </a:cubicBezTo>
                <a:cubicBezTo>
                  <a:pt x="161290" y="275828"/>
                  <a:pt x="147320" y="277098"/>
                  <a:pt x="142875" y="287258"/>
                </a:cubicBezTo>
                <a:close/>
                <a:moveTo>
                  <a:pt x="172086" y="402193"/>
                </a:moveTo>
                <a:cubicBezTo>
                  <a:pt x="160655" y="407908"/>
                  <a:pt x="168911" y="423783"/>
                  <a:pt x="180975" y="426323"/>
                </a:cubicBezTo>
                <a:cubicBezTo>
                  <a:pt x="191136" y="415528"/>
                  <a:pt x="185420" y="402193"/>
                  <a:pt x="172086" y="402193"/>
                </a:cubicBezTo>
                <a:close/>
                <a:moveTo>
                  <a:pt x="187961" y="447913"/>
                </a:moveTo>
                <a:cubicBezTo>
                  <a:pt x="184786" y="451088"/>
                  <a:pt x="182245" y="453628"/>
                  <a:pt x="180340" y="456168"/>
                </a:cubicBezTo>
                <a:cubicBezTo>
                  <a:pt x="187961" y="468868"/>
                  <a:pt x="201930" y="458073"/>
                  <a:pt x="187961" y="44791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59" name="Google Shape;659;p12"/>
          <p:cNvSpPr/>
          <p:nvPr/>
        </p:nvSpPr>
        <p:spPr>
          <a:xfrm>
            <a:off x="10764274" y="928553"/>
            <a:ext cx="386319" cy="608313"/>
          </a:xfrm>
          <a:custGeom>
            <a:avLst/>
            <a:gdLst/>
            <a:ahLst/>
            <a:cxnLst/>
            <a:rect l="l" t="t" r="r" b="b"/>
            <a:pathLst>
              <a:path w="336906" h="530506" extrusionOk="0">
                <a:moveTo>
                  <a:pt x="136525" y="96168"/>
                </a:moveTo>
                <a:cubicBezTo>
                  <a:pt x="113030" y="223803"/>
                  <a:pt x="24130" y="329848"/>
                  <a:pt x="0" y="458118"/>
                </a:cubicBezTo>
                <a:cubicBezTo>
                  <a:pt x="60960" y="713388"/>
                  <a:pt x="264795" y="217453"/>
                  <a:pt x="278765" y="141253"/>
                </a:cubicBezTo>
                <a:cubicBezTo>
                  <a:pt x="291465" y="75213"/>
                  <a:pt x="152400" y="18698"/>
                  <a:pt x="136525" y="96168"/>
                </a:cubicBezTo>
                <a:close/>
                <a:moveTo>
                  <a:pt x="69850" y="504473"/>
                </a:moveTo>
                <a:cubicBezTo>
                  <a:pt x="-16510" y="531778"/>
                  <a:pt x="43815" y="378743"/>
                  <a:pt x="63500" y="342548"/>
                </a:cubicBezTo>
                <a:cubicBezTo>
                  <a:pt x="111760" y="336833"/>
                  <a:pt x="138430" y="339373"/>
                  <a:pt x="164465" y="352073"/>
                </a:cubicBezTo>
                <a:cubicBezTo>
                  <a:pt x="137795" y="404778"/>
                  <a:pt x="107315" y="458753"/>
                  <a:pt x="69850" y="504473"/>
                </a:cubicBezTo>
                <a:close/>
                <a:moveTo>
                  <a:pt x="182245" y="318418"/>
                </a:moveTo>
                <a:cubicBezTo>
                  <a:pt x="149860" y="327308"/>
                  <a:pt x="116205" y="321593"/>
                  <a:pt x="80645" y="319053"/>
                </a:cubicBezTo>
                <a:cubicBezTo>
                  <a:pt x="100330" y="253013"/>
                  <a:pt x="133350" y="192053"/>
                  <a:pt x="159385" y="127918"/>
                </a:cubicBezTo>
                <a:cubicBezTo>
                  <a:pt x="189230" y="139348"/>
                  <a:pt x="217170" y="150143"/>
                  <a:pt x="245110" y="161573"/>
                </a:cubicBezTo>
                <a:cubicBezTo>
                  <a:pt x="244475" y="190148"/>
                  <a:pt x="216535" y="259998"/>
                  <a:pt x="182245" y="318418"/>
                </a:cubicBezTo>
                <a:close/>
                <a:moveTo>
                  <a:pt x="248285" y="134268"/>
                </a:moveTo>
                <a:cubicBezTo>
                  <a:pt x="222885" y="140618"/>
                  <a:pt x="121920" y="93628"/>
                  <a:pt x="187960" y="80928"/>
                </a:cubicBezTo>
                <a:cubicBezTo>
                  <a:pt x="208915" y="83468"/>
                  <a:pt x="281940" y="105693"/>
                  <a:pt x="248285" y="134268"/>
                </a:cubicBezTo>
                <a:close/>
                <a:moveTo>
                  <a:pt x="295275" y="283"/>
                </a:moveTo>
                <a:cubicBezTo>
                  <a:pt x="224155" y="-6067"/>
                  <a:pt x="259715" y="96803"/>
                  <a:pt x="311785" y="73308"/>
                </a:cubicBezTo>
                <a:cubicBezTo>
                  <a:pt x="353695" y="53623"/>
                  <a:pt x="339725" y="-1622"/>
                  <a:pt x="295275" y="283"/>
                </a:cubicBezTo>
                <a:close/>
                <a:moveTo>
                  <a:pt x="274320" y="30763"/>
                </a:moveTo>
                <a:cubicBezTo>
                  <a:pt x="290830" y="26318"/>
                  <a:pt x="303530" y="14253"/>
                  <a:pt x="317500" y="26318"/>
                </a:cubicBezTo>
                <a:cubicBezTo>
                  <a:pt x="329565" y="56163"/>
                  <a:pt x="273685" y="75848"/>
                  <a:pt x="274320" y="30763"/>
                </a:cubicBezTo>
                <a:close/>
                <a:moveTo>
                  <a:pt x="210820" y="187608"/>
                </a:moveTo>
                <a:cubicBezTo>
                  <a:pt x="212090" y="151413"/>
                  <a:pt x="158115" y="146333"/>
                  <a:pt x="156210" y="186338"/>
                </a:cubicBezTo>
                <a:cubicBezTo>
                  <a:pt x="155575" y="216183"/>
                  <a:pt x="209550" y="217453"/>
                  <a:pt x="210820" y="187608"/>
                </a:cubicBezTo>
                <a:close/>
                <a:moveTo>
                  <a:pt x="187960" y="180623"/>
                </a:moveTo>
                <a:cubicBezTo>
                  <a:pt x="193040" y="185068"/>
                  <a:pt x="189230" y="186973"/>
                  <a:pt x="186055" y="190783"/>
                </a:cubicBezTo>
                <a:cubicBezTo>
                  <a:pt x="179705" y="185068"/>
                  <a:pt x="183515" y="184433"/>
                  <a:pt x="187960" y="180623"/>
                </a:cubicBezTo>
                <a:close/>
                <a:moveTo>
                  <a:pt x="167005" y="229518"/>
                </a:moveTo>
                <a:cubicBezTo>
                  <a:pt x="139700" y="230153"/>
                  <a:pt x="128270" y="275873"/>
                  <a:pt x="164465" y="276508"/>
                </a:cubicBezTo>
                <a:cubicBezTo>
                  <a:pt x="196215" y="277143"/>
                  <a:pt x="193675" y="232058"/>
                  <a:pt x="167005" y="229518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60" name="Google Shape;660;p12"/>
          <p:cNvSpPr/>
          <p:nvPr/>
        </p:nvSpPr>
        <p:spPr>
          <a:xfrm>
            <a:off x="9796916" y="-107745"/>
            <a:ext cx="803864" cy="854828"/>
          </a:xfrm>
          <a:custGeom>
            <a:avLst/>
            <a:gdLst/>
            <a:ahLst/>
            <a:cxnLst/>
            <a:rect l="l" t="t" r="r" b="b"/>
            <a:pathLst>
              <a:path w="701044" h="745490" extrusionOk="0">
                <a:moveTo>
                  <a:pt x="690343" y="116840"/>
                </a:moveTo>
                <a:cubicBezTo>
                  <a:pt x="663037" y="55245"/>
                  <a:pt x="674468" y="90170"/>
                  <a:pt x="624302" y="72390"/>
                </a:cubicBezTo>
                <a:cubicBezTo>
                  <a:pt x="483968" y="55880"/>
                  <a:pt x="352522" y="0"/>
                  <a:pt x="209647" y="0"/>
                </a:cubicBezTo>
                <a:cubicBezTo>
                  <a:pt x="-38003" y="735330"/>
                  <a:pt x="-186592" y="579120"/>
                  <a:pt x="475712" y="745490"/>
                </a:cubicBezTo>
                <a:cubicBezTo>
                  <a:pt x="548102" y="622935"/>
                  <a:pt x="579218" y="475615"/>
                  <a:pt x="631922" y="342900"/>
                </a:cubicBezTo>
                <a:cubicBezTo>
                  <a:pt x="640812" y="299720"/>
                  <a:pt x="731618" y="134620"/>
                  <a:pt x="690343" y="116840"/>
                </a:cubicBezTo>
                <a:close/>
                <a:moveTo>
                  <a:pt x="219172" y="41275"/>
                </a:moveTo>
                <a:cubicBezTo>
                  <a:pt x="230602" y="-11430"/>
                  <a:pt x="585568" y="92075"/>
                  <a:pt x="641447" y="107950"/>
                </a:cubicBezTo>
                <a:cubicBezTo>
                  <a:pt x="585568" y="295910"/>
                  <a:pt x="517622" y="479425"/>
                  <a:pt x="438247" y="658495"/>
                </a:cubicBezTo>
                <a:cubicBezTo>
                  <a:pt x="294102" y="639445"/>
                  <a:pt x="169643" y="583565"/>
                  <a:pt x="30577" y="553085"/>
                </a:cubicBezTo>
                <a:cubicBezTo>
                  <a:pt x="79472" y="377190"/>
                  <a:pt x="160118" y="213995"/>
                  <a:pt x="219172" y="41275"/>
                </a:cubicBezTo>
                <a:close/>
                <a:moveTo>
                  <a:pt x="612872" y="333375"/>
                </a:moveTo>
                <a:cubicBezTo>
                  <a:pt x="569058" y="462280"/>
                  <a:pt x="518893" y="588010"/>
                  <a:pt x="469997" y="715645"/>
                </a:cubicBezTo>
                <a:cubicBezTo>
                  <a:pt x="320772" y="690245"/>
                  <a:pt x="174087" y="657860"/>
                  <a:pt x="30577" y="610235"/>
                </a:cubicBezTo>
                <a:cubicBezTo>
                  <a:pt x="24227" y="600710"/>
                  <a:pt x="22958" y="591820"/>
                  <a:pt x="30577" y="581660"/>
                </a:cubicBezTo>
                <a:cubicBezTo>
                  <a:pt x="151227" y="589915"/>
                  <a:pt x="265527" y="648335"/>
                  <a:pt x="384272" y="674370"/>
                </a:cubicBezTo>
                <a:cubicBezTo>
                  <a:pt x="461108" y="708025"/>
                  <a:pt x="464283" y="661035"/>
                  <a:pt x="487143" y="600710"/>
                </a:cubicBezTo>
                <a:cubicBezTo>
                  <a:pt x="563343" y="445770"/>
                  <a:pt x="599537" y="280035"/>
                  <a:pt x="664943" y="121920"/>
                </a:cubicBezTo>
                <a:cubicBezTo>
                  <a:pt x="691612" y="187960"/>
                  <a:pt x="622397" y="264795"/>
                  <a:pt x="612872" y="333375"/>
                </a:cubicBezTo>
                <a:close/>
                <a:moveTo>
                  <a:pt x="533497" y="298450"/>
                </a:moveTo>
                <a:cubicBezTo>
                  <a:pt x="540483" y="255270"/>
                  <a:pt x="596362" y="196850"/>
                  <a:pt x="565883" y="157480"/>
                </a:cubicBezTo>
                <a:cubicBezTo>
                  <a:pt x="503018" y="130810"/>
                  <a:pt x="431262" y="120650"/>
                  <a:pt x="363952" y="105410"/>
                </a:cubicBezTo>
                <a:cubicBezTo>
                  <a:pt x="329662" y="93980"/>
                  <a:pt x="291562" y="78105"/>
                  <a:pt x="254733" y="90805"/>
                </a:cubicBezTo>
                <a:cubicBezTo>
                  <a:pt x="231872" y="146685"/>
                  <a:pt x="221712" y="208280"/>
                  <a:pt x="191233" y="264160"/>
                </a:cubicBezTo>
                <a:cubicBezTo>
                  <a:pt x="285847" y="318135"/>
                  <a:pt x="410308" y="321310"/>
                  <a:pt x="511908" y="368300"/>
                </a:cubicBezTo>
                <a:cubicBezTo>
                  <a:pt x="534768" y="354965"/>
                  <a:pt x="522702" y="320040"/>
                  <a:pt x="533497" y="298450"/>
                </a:cubicBezTo>
                <a:close/>
                <a:moveTo>
                  <a:pt x="224252" y="257175"/>
                </a:moveTo>
                <a:cubicBezTo>
                  <a:pt x="268702" y="73025"/>
                  <a:pt x="257272" y="105410"/>
                  <a:pt x="427452" y="140335"/>
                </a:cubicBezTo>
                <a:cubicBezTo>
                  <a:pt x="619222" y="183515"/>
                  <a:pt x="536037" y="178435"/>
                  <a:pt x="504287" y="334010"/>
                </a:cubicBezTo>
                <a:cubicBezTo>
                  <a:pt x="408402" y="320040"/>
                  <a:pt x="312518" y="288290"/>
                  <a:pt x="224252" y="257175"/>
                </a:cubicBezTo>
                <a:close/>
                <a:moveTo>
                  <a:pt x="297912" y="153670"/>
                </a:moveTo>
                <a:cubicBezTo>
                  <a:pt x="239493" y="175260"/>
                  <a:pt x="427452" y="197485"/>
                  <a:pt x="442693" y="207645"/>
                </a:cubicBezTo>
                <a:cubicBezTo>
                  <a:pt x="456662" y="171450"/>
                  <a:pt x="325218" y="168275"/>
                  <a:pt x="297912" y="153670"/>
                </a:cubicBezTo>
                <a:close/>
                <a:moveTo>
                  <a:pt x="280768" y="226060"/>
                </a:moveTo>
                <a:cubicBezTo>
                  <a:pt x="305533" y="227965"/>
                  <a:pt x="325852" y="247650"/>
                  <a:pt x="348077" y="226695"/>
                </a:cubicBezTo>
                <a:cubicBezTo>
                  <a:pt x="327122" y="221615"/>
                  <a:pt x="259812" y="190500"/>
                  <a:pt x="280768" y="2260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61" name="Google Shape;661;p12"/>
          <p:cNvSpPr/>
          <p:nvPr/>
        </p:nvSpPr>
        <p:spPr>
          <a:xfrm>
            <a:off x="6587505" y="129715"/>
            <a:ext cx="985039" cy="614020"/>
          </a:xfrm>
          <a:custGeom>
            <a:avLst/>
            <a:gdLst/>
            <a:ahLst/>
            <a:cxnLst/>
            <a:rect l="l" t="t" r="r" b="b"/>
            <a:pathLst>
              <a:path w="859045" h="535482" extrusionOk="0">
                <a:moveTo>
                  <a:pt x="588002" y="328160"/>
                </a:moveTo>
                <a:cubicBezTo>
                  <a:pt x="447667" y="234815"/>
                  <a:pt x="414647" y="298950"/>
                  <a:pt x="312412" y="268470"/>
                </a:cubicBezTo>
                <a:cubicBezTo>
                  <a:pt x="254627" y="231640"/>
                  <a:pt x="209542" y="179570"/>
                  <a:pt x="135247" y="175760"/>
                </a:cubicBezTo>
                <a:cubicBezTo>
                  <a:pt x="168267" y="137660"/>
                  <a:pt x="314952" y="51935"/>
                  <a:pt x="353052" y="104640"/>
                </a:cubicBezTo>
                <a:cubicBezTo>
                  <a:pt x="377182" y="131310"/>
                  <a:pt x="401947" y="37965"/>
                  <a:pt x="394962" y="25265"/>
                </a:cubicBezTo>
                <a:cubicBezTo>
                  <a:pt x="337812" y="-50935"/>
                  <a:pt x="224782" y="67175"/>
                  <a:pt x="161282" y="91940"/>
                </a:cubicBezTo>
                <a:cubicBezTo>
                  <a:pt x="116832" y="124325"/>
                  <a:pt x="52697" y="142105"/>
                  <a:pt x="22852" y="189730"/>
                </a:cubicBezTo>
                <a:cubicBezTo>
                  <a:pt x="10787" y="253230"/>
                  <a:pt x="-31758" y="349115"/>
                  <a:pt x="43807" y="387215"/>
                </a:cubicBezTo>
                <a:cubicBezTo>
                  <a:pt x="95877" y="407535"/>
                  <a:pt x="179697" y="445000"/>
                  <a:pt x="226052" y="402455"/>
                </a:cubicBezTo>
                <a:cubicBezTo>
                  <a:pt x="252087" y="370070"/>
                  <a:pt x="276852" y="313555"/>
                  <a:pt x="325747" y="344035"/>
                </a:cubicBezTo>
                <a:cubicBezTo>
                  <a:pt x="344162" y="391660"/>
                  <a:pt x="297807" y="450715"/>
                  <a:pt x="356227" y="485640"/>
                </a:cubicBezTo>
                <a:cubicBezTo>
                  <a:pt x="408932" y="513580"/>
                  <a:pt x="501642" y="562475"/>
                  <a:pt x="552442" y="516755"/>
                </a:cubicBezTo>
                <a:cubicBezTo>
                  <a:pt x="594352" y="462145"/>
                  <a:pt x="588002" y="377690"/>
                  <a:pt x="659122" y="346575"/>
                </a:cubicBezTo>
                <a:cubicBezTo>
                  <a:pt x="711827" y="330065"/>
                  <a:pt x="769612" y="267200"/>
                  <a:pt x="825492" y="298315"/>
                </a:cubicBezTo>
                <a:cubicBezTo>
                  <a:pt x="836922" y="307205"/>
                  <a:pt x="850892" y="301490"/>
                  <a:pt x="857242" y="288155"/>
                </a:cubicBezTo>
                <a:cubicBezTo>
                  <a:pt x="881372" y="103370"/>
                  <a:pt x="656582" y="314825"/>
                  <a:pt x="588002" y="328160"/>
                </a:cubicBezTo>
                <a:close/>
                <a:moveTo>
                  <a:pt x="367022" y="24630"/>
                </a:moveTo>
                <a:cubicBezTo>
                  <a:pt x="374007" y="56380"/>
                  <a:pt x="374007" y="56380"/>
                  <a:pt x="363847" y="76065"/>
                </a:cubicBezTo>
                <a:cubicBezTo>
                  <a:pt x="287647" y="35425"/>
                  <a:pt x="214622" y="112260"/>
                  <a:pt x="141597" y="130040"/>
                </a:cubicBezTo>
                <a:cubicBezTo>
                  <a:pt x="214622" y="91305"/>
                  <a:pt x="285742" y="15740"/>
                  <a:pt x="367022" y="24630"/>
                </a:cubicBezTo>
                <a:close/>
                <a:moveTo>
                  <a:pt x="114927" y="142740"/>
                </a:moveTo>
                <a:cubicBezTo>
                  <a:pt x="123182" y="139565"/>
                  <a:pt x="130802" y="135755"/>
                  <a:pt x="139057" y="131945"/>
                </a:cubicBezTo>
                <a:cubicBezTo>
                  <a:pt x="133977" y="141470"/>
                  <a:pt x="125087" y="142740"/>
                  <a:pt x="114927" y="142740"/>
                </a:cubicBezTo>
                <a:cubicBezTo>
                  <a:pt x="111117" y="162425"/>
                  <a:pt x="99687" y="173220"/>
                  <a:pt x="76192" y="178300"/>
                </a:cubicBezTo>
                <a:cubicBezTo>
                  <a:pt x="84447" y="156710"/>
                  <a:pt x="105402" y="156075"/>
                  <a:pt x="114927" y="142740"/>
                </a:cubicBezTo>
                <a:close/>
                <a:moveTo>
                  <a:pt x="506087" y="512310"/>
                </a:moveTo>
                <a:cubicBezTo>
                  <a:pt x="448937" y="504690"/>
                  <a:pt x="340352" y="490720"/>
                  <a:pt x="348607" y="414520"/>
                </a:cubicBezTo>
                <a:cubicBezTo>
                  <a:pt x="352417" y="388485"/>
                  <a:pt x="363212" y="354195"/>
                  <a:pt x="344797" y="331970"/>
                </a:cubicBezTo>
                <a:cubicBezTo>
                  <a:pt x="315587" y="307840"/>
                  <a:pt x="266057" y="301490"/>
                  <a:pt x="245102" y="338955"/>
                </a:cubicBezTo>
                <a:cubicBezTo>
                  <a:pt x="208272" y="420235"/>
                  <a:pt x="116832" y="403090"/>
                  <a:pt x="50792" y="366895"/>
                </a:cubicBezTo>
                <a:cubicBezTo>
                  <a:pt x="5072" y="335145"/>
                  <a:pt x="26662" y="269105"/>
                  <a:pt x="39362" y="224655"/>
                </a:cubicBezTo>
                <a:cubicBezTo>
                  <a:pt x="88892" y="175125"/>
                  <a:pt x="194302" y="201795"/>
                  <a:pt x="245102" y="244975"/>
                </a:cubicBezTo>
                <a:cubicBezTo>
                  <a:pt x="356227" y="360545"/>
                  <a:pt x="455922" y="237355"/>
                  <a:pt x="593717" y="359275"/>
                </a:cubicBezTo>
                <a:cubicBezTo>
                  <a:pt x="570857" y="410710"/>
                  <a:pt x="568317" y="499610"/>
                  <a:pt x="506087" y="512310"/>
                </a:cubicBezTo>
                <a:close/>
                <a:moveTo>
                  <a:pt x="680077" y="302760"/>
                </a:moveTo>
                <a:cubicBezTo>
                  <a:pt x="680077" y="302125"/>
                  <a:pt x="680077" y="302125"/>
                  <a:pt x="679442" y="301490"/>
                </a:cubicBezTo>
                <a:cubicBezTo>
                  <a:pt x="679442" y="301490"/>
                  <a:pt x="680077" y="301490"/>
                  <a:pt x="680077" y="300855"/>
                </a:cubicBezTo>
                <a:cubicBezTo>
                  <a:pt x="680077" y="302125"/>
                  <a:pt x="680077" y="302760"/>
                  <a:pt x="680077" y="302760"/>
                </a:cubicBezTo>
                <a:close/>
                <a:moveTo>
                  <a:pt x="680712" y="300855"/>
                </a:moveTo>
                <a:cubicBezTo>
                  <a:pt x="687697" y="296410"/>
                  <a:pt x="694682" y="291965"/>
                  <a:pt x="702302" y="289425"/>
                </a:cubicBezTo>
                <a:cubicBezTo>
                  <a:pt x="697857" y="303395"/>
                  <a:pt x="695952" y="304665"/>
                  <a:pt x="680712" y="300855"/>
                </a:cubicBezTo>
                <a:close/>
                <a:moveTo>
                  <a:pt x="704842" y="288155"/>
                </a:moveTo>
                <a:cubicBezTo>
                  <a:pt x="709922" y="286885"/>
                  <a:pt x="715002" y="285615"/>
                  <a:pt x="720082" y="285615"/>
                </a:cubicBezTo>
                <a:cubicBezTo>
                  <a:pt x="715637" y="291965"/>
                  <a:pt x="709922" y="289425"/>
                  <a:pt x="704842" y="288155"/>
                </a:cubicBezTo>
                <a:close/>
                <a:moveTo>
                  <a:pt x="836922" y="272280"/>
                </a:moveTo>
                <a:cubicBezTo>
                  <a:pt x="797552" y="259580"/>
                  <a:pt x="761357" y="271645"/>
                  <a:pt x="722622" y="284980"/>
                </a:cubicBezTo>
                <a:cubicBezTo>
                  <a:pt x="744847" y="262755"/>
                  <a:pt x="803902" y="229735"/>
                  <a:pt x="835017" y="242435"/>
                </a:cubicBezTo>
                <a:cubicBezTo>
                  <a:pt x="842002" y="251960"/>
                  <a:pt x="836287" y="262120"/>
                  <a:pt x="836922" y="272280"/>
                </a:cubicBezTo>
                <a:close/>
                <a:moveTo>
                  <a:pt x="412107" y="311015"/>
                </a:moveTo>
                <a:cubicBezTo>
                  <a:pt x="310507" y="396105"/>
                  <a:pt x="406392" y="528185"/>
                  <a:pt x="519422" y="475480"/>
                </a:cubicBezTo>
                <a:cubicBezTo>
                  <a:pt x="629277" y="409440"/>
                  <a:pt x="504817" y="293235"/>
                  <a:pt x="412107" y="311015"/>
                </a:cubicBezTo>
                <a:close/>
                <a:moveTo>
                  <a:pt x="479417" y="346575"/>
                </a:moveTo>
                <a:cubicBezTo>
                  <a:pt x="475607" y="357370"/>
                  <a:pt x="476877" y="367530"/>
                  <a:pt x="487672" y="376420"/>
                </a:cubicBezTo>
                <a:cubicBezTo>
                  <a:pt x="499737" y="386580"/>
                  <a:pt x="502912" y="401185"/>
                  <a:pt x="503547" y="416425"/>
                </a:cubicBezTo>
                <a:cubicBezTo>
                  <a:pt x="528312" y="451985"/>
                  <a:pt x="511802" y="373245"/>
                  <a:pt x="508627" y="362450"/>
                </a:cubicBezTo>
                <a:cubicBezTo>
                  <a:pt x="570857" y="377055"/>
                  <a:pt x="538472" y="462780"/>
                  <a:pt x="480687" y="465320"/>
                </a:cubicBezTo>
                <a:cubicBezTo>
                  <a:pt x="398772" y="478020"/>
                  <a:pt x="358767" y="380865"/>
                  <a:pt x="427347" y="333875"/>
                </a:cubicBezTo>
                <a:cubicBezTo>
                  <a:pt x="443857" y="336415"/>
                  <a:pt x="462907" y="330065"/>
                  <a:pt x="479417" y="346575"/>
                </a:cubicBezTo>
                <a:close/>
                <a:moveTo>
                  <a:pt x="45712" y="274820"/>
                </a:moveTo>
                <a:cubicBezTo>
                  <a:pt x="15232" y="385945"/>
                  <a:pt x="243197" y="432935"/>
                  <a:pt x="235577" y="303395"/>
                </a:cubicBezTo>
                <a:cubicBezTo>
                  <a:pt x="240657" y="208780"/>
                  <a:pt x="60317" y="177665"/>
                  <a:pt x="45712" y="274820"/>
                </a:cubicBezTo>
                <a:close/>
                <a:moveTo>
                  <a:pt x="97147" y="342130"/>
                </a:moveTo>
                <a:cubicBezTo>
                  <a:pt x="50157" y="326255"/>
                  <a:pt x="55872" y="255135"/>
                  <a:pt x="99687" y="242435"/>
                </a:cubicBezTo>
                <a:cubicBezTo>
                  <a:pt x="121277" y="242435"/>
                  <a:pt x="143502" y="232910"/>
                  <a:pt x="166362" y="242435"/>
                </a:cubicBezTo>
                <a:cubicBezTo>
                  <a:pt x="167632" y="272915"/>
                  <a:pt x="187317" y="281805"/>
                  <a:pt x="186682" y="314190"/>
                </a:cubicBezTo>
                <a:cubicBezTo>
                  <a:pt x="215892" y="327525"/>
                  <a:pt x="198112" y="269740"/>
                  <a:pt x="187317" y="258310"/>
                </a:cubicBezTo>
                <a:cubicBezTo>
                  <a:pt x="256532" y="269105"/>
                  <a:pt x="208907" y="416425"/>
                  <a:pt x="97147" y="342130"/>
                </a:cubicBezTo>
                <a:close/>
                <a:moveTo>
                  <a:pt x="476242" y="414520"/>
                </a:moveTo>
                <a:cubicBezTo>
                  <a:pt x="494657" y="408170"/>
                  <a:pt x="478782" y="377690"/>
                  <a:pt x="459732" y="378325"/>
                </a:cubicBezTo>
                <a:cubicBezTo>
                  <a:pt x="465447" y="395470"/>
                  <a:pt x="461637" y="409440"/>
                  <a:pt x="476242" y="414520"/>
                </a:cubicBezTo>
                <a:close/>
                <a:moveTo>
                  <a:pt x="145407" y="286250"/>
                </a:moveTo>
                <a:cubicBezTo>
                  <a:pt x="154297" y="305300"/>
                  <a:pt x="148582" y="333240"/>
                  <a:pt x="172077" y="340860"/>
                </a:cubicBezTo>
                <a:cubicBezTo>
                  <a:pt x="175887" y="321810"/>
                  <a:pt x="168267" y="265930"/>
                  <a:pt x="145407" y="28625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62" name="Google Shape;662;p12"/>
          <p:cNvSpPr/>
          <p:nvPr/>
        </p:nvSpPr>
        <p:spPr>
          <a:xfrm rot="-1245048">
            <a:off x="11076486" y="2697823"/>
            <a:ext cx="485225" cy="716235"/>
          </a:xfrm>
          <a:custGeom>
            <a:avLst/>
            <a:gdLst/>
            <a:ahLst/>
            <a:cxnLst/>
            <a:rect l="l" t="t" r="r" b="b"/>
            <a:pathLst>
              <a:path w="422747" h="624012" extrusionOk="0">
                <a:moveTo>
                  <a:pt x="410845" y="259621"/>
                </a:moveTo>
                <a:cubicBezTo>
                  <a:pt x="398145" y="183421"/>
                  <a:pt x="422275" y="81821"/>
                  <a:pt x="377825" y="18321"/>
                </a:cubicBezTo>
                <a:cubicBezTo>
                  <a:pt x="294640" y="-22319"/>
                  <a:pt x="191770" y="15781"/>
                  <a:pt x="103505" y="26576"/>
                </a:cubicBezTo>
                <a:cubicBezTo>
                  <a:pt x="76836" y="36101"/>
                  <a:pt x="38100" y="32291"/>
                  <a:pt x="17780" y="51976"/>
                </a:cubicBezTo>
                <a:cubicBezTo>
                  <a:pt x="17145" y="62771"/>
                  <a:pt x="5715" y="62771"/>
                  <a:pt x="0" y="72931"/>
                </a:cubicBezTo>
                <a:cubicBezTo>
                  <a:pt x="19686" y="229776"/>
                  <a:pt x="7620" y="389161"/>
                  <a:pt x="13970" y="547276"/>
                </a:cubicBezTo>
                <a:cubicBezTo>
                  <a:pt x="-6350" y="657766"/>
                  <a:pt x="162561" y="615856"/>
                  <a:pt x="227330" y="617761"/>
                </a:cubicBezTo>
                <a:cubicBezTo>
                  <a:pt x="270511" y="592361"/>
                  <a:pt x="426086" y="628556"/>
                  <a:pt x="422275" y="570771"/>
                </a:cubicBezTo>
                <a:cubicBezTo>
                  <a:pt x="424815" y="467266"/>
                  <a:pt x="416561" y="363126"/>
                  <a:pt x="410845" y="259621"/>
                </a:cubicBezTo>
                <a:close/>
                <a:moveTo>
                  <a:pt x="353061" y="579026"/>
                </a:moveTo>
                <a:cubicBezTo>
                  <a:pt x="288925" y="577121"/>
                  <a:pt x="60961" y="637446"/>
                  <a:pt x="38736" y="575851"/>
                </a:cubicBezTo>
                <a:cubicBezTo>
                  <a:pt x="143511" y="579026"/>
                  <a:pt x="248286" y="572676"/>
                  <a:pt x="353061" y="574581"/>
                </a:cubicBezTo>
                <a:cubicBezTo>
                  <a:pt x="353061" y="575851"/>
                  <a:pt x="353061" y="577121"/>
                  <a:pt x="353061" y="579026"/>
                </a:cubicBezTo>
                <a:close/>
                <a:moveTo>
                  <a:pt x="361315" y="547911"/>
                </a:moveTo>
                <a:cubicBezTo>
                  <a:pt x="252095" y="555531"/>
                  <a:pt x="144145" y="561881"/>
                  <a:pt x="35561" y="551086"/>
                </a:cubicBezTo>
                <a:cubicBezTo>
                  <a:pt x="39370" y="392971"/>
                  <a:pt x="33020" y="236761"/>
                  <a:pt x="27305" y="79281"/>
                </a:cubicBezTo>
                <a:cubicBezTo>
                  <a:pt x="112395" y="27846"/>
                  <a:pt x="231775" y="25941"/>
                  <a:pt x="329565" y="25941"/>
                </a:cubicBezTo>
                <a:cubicBezTo>
                  <a:pt x="369570" y="197391"/>
                  <a:pt x="365761" y="373286"/>
                  <a:pt x="361315" y="547911"/>
                </a:cubicBezTo>
                <a:close/>
                <a:moveTo>
                  <a:pt x="377190" y="141511"/>
                </a:moveTo>
                <a:cubicBezTo>
                  <a:pt x="360045" y="110396"/>
                  <a:pt x="364490" y="76106"/>
                  <a:pt x="356870" y="41816"/>
                </a:cubicBezTo>
                <a:cubicBezTo>
                  <a:pt x="381000" y="13241"/>
                  <a:pt x="381000" y="121826"/>
                  <a:pt x="377190" y="141511"/>
                </a:cubicBezTo>
                <a:close/>
                <a:moveTo>
                  <a:pt x="397511" y="544736"/>
                </a:moveTo>
                <a:cubicBezTo>
                  <a:pt x="372745" y="497746"/>
                  <a:pt x="394336" y="431071"/>
                  <a:pt x="387350" y="376461"/>
                </a:cubicBezTo>
                <a:cubicBezTo>
                  <a:pt x="401955" y="370746"/>
                  <a:pt x="402590" y="530766"/>
                  <a:pt x="397511" y="544736"/>
                </a:cubicBezTo>
                <a:close/>
                <a:moveTo>
                  <a:pt x="302895" y="182786"/>
                </a:moveTo>
                <a:cubicBezTo>
                  <a:pt x="313690" y="183421"/>
                  <a:pt x="331470" y="173896"/>
                  <a:pt x="320675" y="162466"/>
                </a:cubicBezTo>
                <a:cubicBezTo>
                  <a:pt x="297180" y="138336"/>
                  <a:pt x="309880" y="104046"/>
                  <a:pt x="300355" y="74836"/>
                </a:cubicBezTo>
                <a:cubicBezTo>
                  <a:pt x="307340" y="35466"/>
                  <a:pt x="90170" y="76741"/>
                  <a:pt x="59690" y="81821"/>
                </a:cubicBezTo>
                <a:cubicBezTo>
                  <a:pt x="48261" y="119921"/>
                  <a:pt x="77470" y="152941"/>
                  <a:pt x="62865" y="194851"/>
                </a:cubicBezTo>
                <a:cubicBezTo>
                  <a:pt x="148590" y="206916"/>
                  <a:pt x="211455" y="177071"/>
                  <a:pt x="302895" y="182786"/>
                </a:cubicBezTo>
                <a:close/>
                <a:moveTo>
                  <a:pt x="282575" y="83091"/>
                </a:moveTo>
                <a:cubicBezTo>
                  <a:pt x="292100" y="105316"/>
                  <a:pt x="287655" y="127541"/>
                  <a:pt x="290830" y="149131"/>
                </a:cubicBezTo>
                <a:cubicBezTo>
                  <a:pt x="227965" y="172626"/>
                  <a:pt x="154940" y="172626"/>
                  <a:pt x="87630" y="174531"/>
                </a:cubicBezTo>
                <a:cubicBezTo>
                  <a:pt x="75565" y="151671"/>
                  <a:pt x="83820" y="128176"/>
                  <a:pt x="72390" y="104046"/>
                </a:cubicBezTo>
                <a:cubicBezTo>
                  <a:pt x="140970" y="86266"/>
                  <a:pt x="212725" y="81821"/>
                  <a:pt x="282575" y="83091"/>
                </a:cubicBezTo>
                <a:close/>
                <a:moveTo>
                  <a:pt x="274955" y="383446"/>
                </a:moveTo>
                <a:cubicBezTo>
                  <a:pt x="257811" y="411386"/>
                  <a:pt x="281305" y="441866"/>
                  <a:pt x="268605" y="477426"/>
                </a:cubicBezTo>
                <a:cubicBezTo>
                  <a:pt x="244475" y="452026"/>
                  <a:pt x="215900" y="479331"/>
                  <a:pt x="189865" y="461551"/>
                </a:cubicBezTo>
                <a:cubicBezTo>
                  <a:pt x="175261" y="454566"/>
                  <a:pt x="163195" y="458376"/>
                  <a:pt x="153036" y="471076"/>
                </a:cubicBezTo>
                <a:cubicBezTo>
                  <a:pt x="159386" y="509176"/>
                  <a:pt x="156845" y="525686"/>
                  <a:pt x="204470" y="518066"/>
                </a:cubicBezTo>
                <a:cubicBezTo>
                  <a:pt x="208280" y="509811"/>
                  <a:pt x="212725" y="500921"/>
                  <a:pt x="218440" y="490761"/>
                </a:cubicBezTo>
                <a:cubicBezTo>
                  <a:pt x="223520" y="501556"/>
                  <a:pt x="227330" y="510446"/>
                  <a:pt x="232411" y="521241"/>
                </a:cubicBezTo>
                <a:cubicBezTo>
                  <a:pt x="243840" y="517431"/>
                  <a:pt x="253365" y="513621"/>
                  <a:pt x="263525" y="510446"/>
                </a:cubicBezTo>
                <a:cubicBezTo>
                  <a:pt x="290195" y="526321"/>
                  <a:pt x="290195" y="526321"/>
                  <a:pt x="328295" y="509811"/>
                </a:cubicBezTo>
                <a:cubicBezTo>
                  <a:pt x="327661" y="468536"/>
                  <a:pt x="347345" y="349791"/>
                  <a:pt x="274955" y="383446"/>
                </a:cubicBezTo>
                <a:close/>
                <a:moveTo>
                  <a:pt x="193040" y="500921"/>
                </a:moveTo>
                <a:cubicBezTo>
                  <a:pt x="177800" y="500921"/>
                  <a:pt x="173990" y="498381"/>
                  <a:pt x="173355" y="489491"/>
                </a:cubicBezTo>
                <a:cubicBezTo>
                  <a:pt x="176530" y="469806"/>
                  <a:pt x="203836" y="475521"/>
                  <a:pt x="193040" y="500921"/>
                </a:cubicBezTo>
                <a:close/>
                <a:moveTo>
                  <a:pt x="309245" y="497111"/>
                </a:moveTo>
                <a:cubicBezTo>
                  <a:pt x="302261" y="498381"/>
                  <a:pt x="296545" y="499016"/>
                  <a:pt x="290830" y="499651"/>
                </a:cubicBezTo>
                <a:cubicBezTo>
                  <a:pt x="267970" y="379636"/>
                  <a:pt x="323215" y="357411"/>
                  <a:pt x="309245" y="497111"/>
                </a:cubicBezTo>
                <a:close/>
                <a:moveTo>
                  <a:pt x="296545" y="210091"/>
                </a:moveTo>
                <a:cubicBezTo>
                  <a:pt x="233680" y="208186"/>
                  <a:pt x="267970" y="301531"/>
                  <a:pt x="319405" y="275496"/>
                </a:cubicBezTo>
                <a:cubicBezTo>
                  <a:pt x="336550" y="264066"/>
                  <a:pt x="332740" y="203741"/>
                  <a:pt x="296545" y="210091"/>
                </a:cubicBezTo>
                <a:close/>
                <a:moveTo>
                  <a:pt x="297815" y="259621"/>
                </a:moveTo>
                <a:cubicBezTo>
                  <a:pt x="281940" y="260891"/>
                  <a:pt x="273050" y="230411"/>
                  <a:pt x="294640" y="229141"/>
                </a:cubicBezTo>
                <a:cubicBezTo>
                  <a:pt x="314961" y="225331"/>
                  <a:pt x="313690" y="259621"/>
                  <a:pt x="297815" y="259621"/>
                </a:cubicBezTo>
                <a:close/>
                <a:moveTo>
                  <a:pt x="244475" y="359316"/>
                </a:moveTo>
                <a:cubicBezTo>
                  <a:pt x="244475" y="342171"/>
                  <a:pt x="245111" y="327566"/>
                  <a:pt x="244475" y="312961"/>
                </a:cubicBezTo>
                <a:cubicBezTo>
                  <a:pt x="243205" y="288196"/>
                  <a:pt x="198120" y="286926"/>
                  <a:pt x="201930" y="315501"/>
                </a:cubicBezTo>
                <a:cubicBezTo>
                  <a:pt x="203836" y="344076"/>
                  <a:pt x="207645" y="372651"/>
                  <a:pt x="244475" y="359316"/>
                </a:cubicBezTo>
                <a:close/>
                <a:moveTo>
                  <a:pt x="89536" y="305976"/>
                </a:moveTo>
                <a:cubicBezTo>
                  <a:pt x="83186" y="326296"/>
                  <a:pt x="95886" y="344711"/>
                  <a:pt x="95250" y="365666"/>
                </a:cubicBezTo>
                <a:cubicBezTo>
                  <a:pt x="164465" y="385986"/>
                  <a:pt x="142240" y="276131"/>
                  <a:pt x="89536" y="305976"/>
                </a:cubicBezTo>
                <a:close/>
                <a:moveTo>
                  <a:pt x="111125" y="321851"/>
                </a:moveTo>
                <a:cubicBezTo>
                  <a:pt x="123190" y="324391"/>
                  <a:pt x="117475" y="335186"/>
                  <a:pt x="118745" y="345346"/>
                </a:cubicBezTo>
                <a:cubicBezTo>
                  <a:pt x="105411" y="341536"/>
                  <a:pt x="100965" y="326931"/>
                  <a:pt x="111125" y="321851"/>
                </a:cubicBezTo>
                <a:close/>
                <a:moveTo>
                  <a:pt x="136525" y="446946"/>
                </a:moveTo>
                <a:cubicBezTo>
                  <a:pt x="143511" y="375191"/>
                  <a:pt x="60961" y="365031"/>
                  <a:pt x="86995" y="447581"/>
                </a:cubicBezTo>
                <a:cubicBezTo>
                  <a:pt x="114300" y="460916"/>
                  <a:pt x="114300" y="460916"/>
                  <a:pt x="136525" y="446946"/>
                </a:cubicBezTo>
                <a:close/>
                <a:moveTo>
                  <a:pt x="100330" y="420911"/>
                </a:moveTo>
                <a:cubicBezTo>
                  <a:pt x="104775" y="394876"/>
                  <a:pt x="135255" y="420276"/>
                  <a:pt x="120650" y="436151"/>
                </a:cubicBezTo>
                <a:cubicBezTo>
                  <a:pt x="109220" y="446946"/>
                  <a:pt x="99061" y="432976"/>
                  <a:pt x="100330" y="420911"/>
                </a:cubicBezTo>
                <a:close/>
                <a:moveTo>
                  <a:pt x="195580" y="443136"/>
                </a:moveTo>
                <a:cubicBezTo>
                  <a:pt x="203200" y="439961"/>
                  <a:pt x="205105" y="432341"/>
                  <a:pt x="201295" y="418371"/>
                </a:cubicBezTo>
                <a:cubicBezTo>
                  <a:pt x="196850" y="387891"/>
                  <a:pt x="176530" y="387891"/>
                  <a:pt x="149861" y="392336"/>
                </a:cubicBezTo>
                <a:cubicBezTo>
                  <a:pt x="140336" y="422181"/>
                  <a:pt x="160655" y="461551"/>
                  <a:pt x="195580" y="443136"/>
                </a:cubicBezTo>
                <a:close/>
                <a:moveTo>
                  <a:pt x="167640" y="418371"/>
                </a:moveTo>
                <a:cubicBezTo>
                  <a:pt x="172086" y="406306"/>
                  <a:pt x="187961" y="408846"/>
                  <a:pt x="187961" y="424086"/>
                </a:cubicBezTo>
                <a:cubicBezTo>
                  <a:pt x="182245" y="432341"/>
                  <a:pt x="165736" y="429801"/>
                  <a:pt x="167640" y="418371"/>
                </a:cubicBezTo>
                <a:close/>
                <a:moveTo>
                  <a:pt x="153670" y="298356"/>
                </a:moveTo>
                <a:cubicBezTo>
                  <a:pt x="156211" y="323756"/>
                  <a:pt x="149861" y="351696"/>
                  <a:pt x="179705" y="368206"/>
                </a:cubicBezTo>
                <a:cubicBezTo>
                  <a:pt x="205105" y="341536"/>
                  <a:pt x="201930" y="284386"/>
                  <a:pt x="153670" y="298356"/>
                </a:cubicBezTo>
                <a:close/>
                <a:moveTo>
                  <a:pt x="281940" y="293276"/>
                </a:moveTo>
                <a:cubicBezTo>
                  <a:pt x="253365" y="305341"/>
                  <a:pt x="274955" y="359951"/>
                  <a:pt x="304165" y="356141"/>
                </a:cubicBezTo>
                <a:cubicBezTo>
                  <a:pt x="340995" y="335186"/>
                  <a:pt x="321311" y="295181"/>
                  <a:pt x="281940" y="293276"/>
                </a:cubicBezTo>
                <a:close/>
                <a:moveTo>
                  <a:pt x="295911" y="331376"/>
                </a:moveTo>
                <a:cubicBezTo>
                  <a:pt x="282575" y="330741"/>
                  <a:pt x="287020" y="317406"/>
                  <a:pt x="297180" y="311691"/>
                </a:cubicBezTo>
                <a:cubicBezTo>
                  <a:pt x="304800" y="321216"/>
                  <a:pt x="306070" y="326931"/>
                  <a:pt x="295911" y="331376"/>
                </a:cubicBezTo>
                <a:close/>
                <a:moveTo>
                  <a:pt x="123825" y="282481"/>
                </a:moveTo>
                <a:cubicBezTo>
                  <a:pt x="137795" y="226601"/>
                  <a:pt x="78740" y="200566"/>
                  <a:pt x="79375" y="252001"/>
                </a:cubicBezTo>
                <a:cubicBezTo>
                  <a:pt x="79375" y="279306"/>
                  <a:pt x="96520" y="290101"/>
                  <a:pt x="123825" y="282481"/>
                </a:cubicBezTo>
                <a:close/>
                <a:moveTo>
                  <a:pt x="98425" y="248826"/>
                </a:moveTo>
                <a:cubicBezTo>
                  <a:pt x="99695" y="250096"/>
                  <a:pt x="100330" y="251366"/>
                  <a:pt x="101600" y="252636"/>
                </a:cubicBezTo>
                <a:cubicBezTo>
                  <a:pt x="100330" y="253906"/>
                  <a:pt x="99061" y="254541"/>
                  <a:pt x="97155" y="255811"/>
                </a:cubicBezTo>
                <a:cubicBezTo>
                  <a:pt x="94615" y="252636"/>
                  <a:pt x="97155" y="250731"/>
                  <a:pt x="98425" y="248826"/>
                </a:cubicBezTo>
                <a:close/>
                <a:moveTo>
                  <a:pt x="92075" y="494571"/>
                </a:moveTo>
                <a:cubicBezTo>
                  <a:pt x="85090" y="528861"/>
                  <a:pt x="130811" y="542831"/>
                  <a:pt x="140336" y="509176"/>
                </a:cubicBezTo>
                <a:cubicBezTo>
                  <a:pt x="157480" y="470441"/>
                  <a:pt x="92075" y="442501"/>
                  <a:pt x="92075" y="494571"/>
                </a:cubicBezTo>
                <a:close/>
                <a:moveTo>
                  <a:pt x="120650" y="509176"/>
                </a:moveTo>
                <a:cubicBezTo>
                  <a:pt x="103505" y="511081"/>
                  <a:pt x="111125" y="487586"/>
                  <a:pt x="123190" y="483141"/>
                </a:cubicBezTo>
                <a:cubicBezTo>
                  <a:pt x="133986" y="490126"/>
                  <a:pt x="130811" y="503461"/>
                  <a:pt x="120650" y="509176"/>
                </a:cubicBezTo>
                <a:close/>
                <a:moveTo>
                  <a:pt x="202565" y="236126"/>
                </a:moveTo>
                <a:cubicBezTo>
                  <a:pt x="179070" y="285656"/>
                  <a:pt x="231140" y="297721"/>
                  <a:pt x="239395" y="257716"/>
                </a:cubicBezTo>
                <a:cubicBezTo>
                  <a:pt x="245111" y="238666"/>
                  <a:pt x="234315" y="207551"/>
                  <a:pt x="211455" y="216441"/>
                </a:cubicBezTo>
                <a:cubicBezTo>
                  <a:pt x="207011" y="231046"/>
                  <a:pt x="232411" y="231046"/>
                  <a:pt x="218440" y="250731"/>
                </a:cubicBezTo>
                <a:cubicBezTo>
                  <a:pt x="213995" y="245651"/>
                  <a:pt x="210186" y="242476"/>
                  <a:pt x="202565" y="236126"/>
                </a:cubicBezTo>
                <a:close/>
                <a:moveTo>
                  <a:pt x="168911" y="271686"/>
                </a:moveTo>
                <a:cubicBezTo>
                  <a:pt x="217805" y="236126"/>
                  <a:pt x="125730" y="175801"/>
                  <a:pt x="143511" y="248826"/>
                </a:cubicBezTo>
                <a:cubicBezTo>
                  <a:pt x="134620" y="267241"/>
                  <a:pt x="151765" y="288831"/>
                  <a:pt x="168911" y="271686"/>
                </a:cubicBezTo>
                <a:close/>
                <a:moveTo>
                  <a:pt x="161925" y="243111"/>
                </a:moveTo>
                <a:cubicBezTo>
                  <a:pt x="161290" y="244381"/>
                  <a:pt x="161290" y="245016"/>
                  <a:pt x="160655" y="246921"/>
                </a:cubicBezTo>
                <a:cubicBezTo>
                  <a:pt x="159386" y="243746"/>
                  <a:pt x="158750" y="243111"/>
                  <a:pt x="161925" y="243111"/>
                </a:cubicBezTo>
                <a:close/>
                <a:moveTo>
                  <a:pt x="238125" y="450121"/>
                </a:moveTo>
                <a:cubicBezTo>
                  <a:pt x="280036" y="441866"/>
                  <a:pt x="257811" y="388526"/>
                  <a:pt x="221615" y="387256"/>
                </a:cubicBezTo>
                <a:cubicBezTo>
                  <a:pt x="212725" y="409481"/>
                  <a:pt x="210820" y="448216"/>
                  <a:pt x="238125" y="450121"/>
                </a:cubicBezTo>
                <a:close/>
                <a:moveTo>
                  <a:pt x="241936" y="415831"/>
                </a:moveTo>
                <a:cubicBezTo>
                  <a:pt x="243840" y="417736"/>
                  <a:pt x="245745" y="419641"/>
                  <a:pt x="248920" y="422816"/>
                </a:cubicBezTo>
                <a:cubicBezTo>
                  <a:pt x="245111" y="425991"/>
                  <a:pt x="241936" y="427896"/>
                  <a:pt x="239395" y="429801"/>
                </a:cubicBezTo>
                <a:cubicBezTo>
                  <a:pt x="235586" y="424086"/>
                  <a:pt x="235586" y="420276"/>
                  <a:pt x="241936" y="415831"/>
                </a:cubicBezTo>
                <a:close/>
                <a:moveTo>
                  <a:pt x="272415" y="107856"/>
                </a:moveTo>
                <a:cubicBezTo>
                  <a:pt x="263525" y="83091"/>
                  <a:pt x="234315" y="98966"/>
                  <a:pt x="234950" y="120556"/>
                </a:cubicBezTo>
                <a:cubicBezTo>
                  <a:pt x="233045" y="161196"/>
                  <a:pt x="292736" y="142781"/>
                  <a:pt x="272415" y="10785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63" name="Google Shape;663;p12"/>
          <p:cNvSpPr/>
          <p:nvPr/>
        </p:nvSpPr>
        <p:spPr>
          <a:xfrm>
            <a:off x="187799" y="1865301"/>
            <a:ext cx="546884" cy="687576"/>
          </a:xfrm>
          <a:custGeom>
            <a:avLst/>
            <a:gdLst/>
            <a:ahLst/>
            <a:cxnLst/>
            <a:rect l="l" t="t" r="r" b="b"/>
            <a:pathLst>
              <a:path w="556153" h="699230" extrusionOk="0">
                <a:moveTo>
                  <a:pt x="410424" y="391256"/>
                </a:moveTo>
                <a:cubicBezTo>
                  <a:pt x="574889" y="156941"/>
                  <a:pt x="291679" y="-137064"/>
                  <a:pt x="71334" y="70581"/>
                </a:cubicBezTo>
                <a:cubicBezTo>
                  <a:pt x="-104561" y="236316"/>
                  <a:pt x="73239" y="511271"/>
                  <a:pt x="296759" y="455391"/>
                </a:cubicBezTo>
                <a:cubicBezTo>
                  <a:pt x="352639" y="534131"/>
                  <a:pt x="400899" y="617316"/>
                  <a:pt x="452969" y="699231"/>
                </a:cubicBezTo>
                <a:cubicBezTo>
                  <a:pt x="687919" y="695421"/>
                  <a:pt x="454239" y="483331"/>
                  <a:pt x="410424" y="391256"/>
                </a:cubicBezTo>
                <a:close/>
                <a:moveTo>
                  <a:pt x="33234" y="166466"/>
                </a:moveTo>
                <a:cubicBezTo>
                  <a:pt x="120864" y="-48164"/>
                  <a:pt x="449794" y="-11334"/>
                  <a:pt x="437094" y="238856"/>
                </a:cubicBezTo>
                <a:cubicBezTo>
                  <a:pt x="427569" y="553181"/>
                  <a:pt x="-57571" y="469996"/>
                  <a:pt x="33234" y="166466"/>
                </a:cubicBezTo>
                <a:close/>
                <a:moveTo>
                  <a:pt x="440904" y="631286"/>
                </a:moveTo>
                <a:cubicBezTo>
                  <a:pt x="404074" y="569056"/>
                  <a:pt x="351369" y="511271"/>
                  <a:pt x="325969" y="443961"/>
                </a:cubicBezTo>
                <a:cubicBezTo>
                  <a:pt x="345654" y="433166"/>
                  <a:pt x="365974" y="422371"/>
                  <a:pt x="389469" y="410306"/>
                </a:cubicBezTo>
                <a:cubicBezTo>
                  <a:pt x="429474" y="468091"/>
                  <a:pt x="590129" y="620491"/>
                  <a:pt x="440904" y="631286"/>
                </a:cubicBezTo>
                <a:close/>
                <a:moveTo>
                  <a:pt x="459954" y="661131"/>
                </a:moveTo>
                <a:cubicBezTo>
                  <a:pt x="480909" y="647796"/>
                  <a:pt x="502499" y="634461"/>
                  <a:pt x="523454" y="620491"/>
                </a:cubicBezTo>
                <a:cubicBezTo>
                  <a:pt x="559649" y="647161"/>
                  <a:pt x="464399" y="711931"/>
                  <a:pt x="459954" y="661131"/>
                </a:cubicBezTo>
                <a:close/>
                <a:moveTo>
                  <a:pt x="233259" y="64231"/>
                </a:moveTo>
                <a:cubicBezTo>
                  <a:pt x="-27726" y="91536"/>
                  <a:pt x="43394" y="449676"/>
                  <a:pt x="284694" y="393161"/>
                </a:cubicBezTo>
                <a:cubicBezTo>
                  <a:pt x="475194" y="323311"/>
                  <a:pt x="433284" y="80106"/>
                  <a:pt x="233259" y="64231"/>
                </a:cubicBezTo>
                <a:close/>
                <a:moveTo>
                  <a:pt x="242784" y="379826"/>
                </a:moveTo>
                <a:cubicBezTo>
                  <a:pt x="26249" y="375381"/>
                  <a:pt x="54824" y="54071"/>
                  <a:pt x="264374" y="97251"/>
                </a:cubicBezTo>
                <a:cubicBezTo>
                  <a:pt x="449159" y="111221"/>
                  <a:pt x="402804" y="363316"/>
                  <a:pt x="242784" y="379826"/>
                </a:cubicBezTo>
                <a:close/>
                <a:moveTo>
                  <a:pt x="225639" y="156306"/>
                </a:moveTo>
                <a:cubicBezTo>
                  <a:pt x="252944" y="146146"/>
                  <a:pt x="271359" y="166466"/>
                  <a:pt x="297394" y="166466"/>
                </a:cubicBezTo>
                <a:cubicBezTo>
                  <a:pt x="308824" y="120111"/>
                  <a:pt x="169759" y="120111"/>
                  <a:pt x="225639" y="15630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64" name="Google Shape;664;p12"/>
          <p:cNvSpPr/>
          <p:nvPr/>
        </p:nvSpPr>
        <p:spPr>
          <a:xfrm>
            <a:off x="3372967" y="5858335"/>
            <a:ext cx="607576" cy="576972"/>
          </a:xfrm>
          <a:custGeom>
            <a:avLst/>
            <a:gdLst/>
            <a:ahLst/>
            <a:cxnLst/>
            <a:rect l="l" t="t" r="r" b="b"/>
            <a:pathLst>
              <a:path w="529863" h="503173" extrusionOk="0">
                <a:moveTo>
                  <a:pt x="284791" y="7"/>
                </a:moveTo>
                <a:cubicBezTo>
                  <a:pt x="128581" y="-1263"/>
                  <a:pt x="-16834" y="165107"/>
                  <a:pt x="1581" y="320047"/>
                </a:cubicBezTo>
                <a:cubicBezTo>
                  <a:pt x="39046" y="421647"/>
                  <a:pt x="142551" y="523247"/>
                  <a:pt x="258756" y="499752"/>
                </a:cubicBezTo>
                <a:cubicBezTo>
                  <a:pt x="592766" y="480702"/>
                  <a:pt x="637216" y="23502"/>
                  <a:pt x="284791" y="7"/>
                </a:cubicBezTo>
                <a:close/>
                <a:moveTo>
                  <a:pt x="19996" y="279407"/>
                </a:moveTo>
                <a:cubicBezTo>
                  <a:pt x="54921" y="-23488"/>
                  <a:pt x="481641" y="-98418"/>
                  <a:pt x="510216" y="240037"/>
                </a:cubicBezTo>
                <a:cubicBezTo>
                  <a:pt x="498786" y="520707"/>
                  <a:pt x="47936" y="583572"/>
                  <a:pt x="19996" y="279407"/>
                </a:cubicBezTo>
                <a:close/>
                <a:moveTo>
                  <a:pt x="420681" y="98432"/>
                </a:moveTo>
                <a:cubicBezTo>
                  <a:pt x="381311" y="71127"/>
                  <a:pt x="348926" y="18422"/>
                  <a:pt x="295586" y="25407"/>
                </a:cubicBezTo>
                <a:cubicBezTo>
                  <a:pt x="53651" y="36837"/>
                  <a:pt x="-66364" y="403867"/>
                  <a:pt x="216211" y="458477"/>
                </a:cubicBezTo>
                <a:cubicBezTo>
                  <a:pt x="395916" y="493402"/>
                  <a:pt x="611181" y="219082"/>
                  <a:pt x="420681" y="98432"/>
                </a:cubicBezTo>
                <a:close/>
                <a:moveTo>
                  <a:pt x="448621" y="292742"/>
                </a:moveTo>
                <a:cubicBezTo>
                  <a:pt x="448621" y="321952"/>
                  <a:pt x="428301" y="340367"/>
                  <a:pt x="413061" y="361957"/>
                </a:cubicBezTo>
                <a:cubicBezTo>
                  <a:pt x="404171" y="358782"/>
                  <a:pt x="396551" y="356242"/>
                  <a:pt x="385756" y="353067"/>
                </a:cubicBezTo>
                <a:cubicBezTo>
                  <a:pt x="387026" y="363227"/>
                  <a:pt x="387661" y="371482"/>
                  <a:pt x="388931" y="381007"/>
                </a:cubicBezTo>
                <a:cubicBezTo>
                  <a:pt x="376866" y="389262"/>
                  <a:pt x="363531" y="398152"/>
                  <a:pt x="354006" y="405137"/>
                </a:cubicBezTo>
                <a:cubicBezTo>
                  <a:pt x="338131" y="406407"/>
                  <a:pt x="337496" y="387357"/>
                  <a:pt x="321621" y="391167"/>
                </a:cubicBezTo>
                <a:cubicBezTo>
                  <a:pt x="324796" y="427362"/>
                  <a:pt x="291776" y="441967"/>
                  <a:pt x="249231" y="436887"/>
                </a:cubicBezTo>
                <a:cubicBezTo>
                  <a:pt x="251771" y="392437"/>
                  <a:pt x="220656" y="385452"/>
                  <a:pt x="220656" y="434982"/>
                </a:cubicBezTo>
                <a:cubicBezTo>
                  <a:pt x="184461" y="439427"/>
                  <a:pt x="133661" y="422917"/>
                  <a:pt x="131121" y="384182"/>
                </a:cubicBezTo>
                <a:cubicBezTo>
                  <a:pt x="123501" y="374022"/>
                  <a:pt x="104451" y="381007"/>
                  <a:pt x="100641" y="363862"/>
                </a:cubicBezTo>
                <a:cubicBezTo>
                  <a:pt x="126676" y="342907"/>
                  <a:pt x="106356" y="340367"/>
                  <a:pt x="84131" y="337192"/>
                </a:cubicBezTo>
                <a:cubicBezTo>
                  <a:pt x="71431" y="309887"/>
                  <a:pt x="63176" y="283217"/>
                  <a:pt x="75241" y="253372"/>
                </a:cubicBezTo>
                <a:cubicBezTo>
                  <a:pt x="119691" y="255277"/>
                  <a:pt x="140011" y="238132"/>
                  <a:pt x="83496" y="227972"/>
                </a:cubicBezTo>
                <a:cubicBezTo>
                  <a:pt x="84131" y="196857"/>
                  <a:pt x="95561" y="172092"/>
                  <a:pt x="115246" y="151137"/>
                </a:cubicBezTo>
                <a:cubicBezTo>
                  <a:pt x="136836" y="150502"/>
                  <a:pt x="150171" y="158122"/>
                  <a:pt x="136201" y="127642"/>
                </a:cubicBezTo>
                <a:cubicBezTo>
                  <a:pt x="174301" y="55252"/>
                  <a:pt x="207321" y="129547"/>
                  <a:pt x="205416" y="75572"/>
                </a:cubicBezTo>
                <a:cubicBezTo>
                  <a:pt x="230181" y="48267"/>
                  <a:pt x="263201" y="50172"/>
                  <a:pt x="297491" y="50172"/>
                </a:cubicBezTo>
                <a:cubicBezTo>
                  <a:pt x="295586" y="66682"/>
                  <a:pt x="308921" y="107957"/>
                  <a:pt x="323526" y="78747"/>
                </a:cubicBezTo>
                <a:cubicBezTo>
                  <a:pt x="319716" y="17152"/>
                  <a:pt x="382581" y="87637"/>
                  <a:pt x="399726" y="104147"/>
                </a:cubicBezTo>
                <a:cubicBezTo>
                  <a:pt x="394646" y="118117"/>
                  <a:pt x="385121" y="125102"/>
                  <a:pt x="399726" y="135262"/>
                </a:cubicBezTo>
                <a:cubicBezTo>
                  <a:pt x="409251" y="131452"/>
                  <a:pt x="417506" y="128277"/>
                  <a:pt x="427031" y="124467"/>
                </a:cubicBezTo>
                <a:cubicBezTo>
                  <a:pt x="440366" y="138437"/>
                  <a:pt x="451161" y="153042"/>
                  <a:pt x="461956" y="168917"/>
                </a:cubicBezTo>
                <a:cubicBezTo>
                  <a:pt x="451796" y="175267"/>
                  <a:pt x="444176" y="179712"/>
                  <a:pt x="436556" y="184157"/>
                </a:cubicBezTo>
                <a:cubicBezTo>
                  <a:pt x="444176" y="199397"/>
                  <a:pt x="459416" y="190507"/>
                  <a:pt x="470846" y="199397"/>
                </a:cubicBezTo>
                <a:cubicBezTo>
                  <a:pt x="475926" y="240037"/>
                  <a:pt x="467036" y="281947"/>
                  <a:pt x="416871" y="266707"/>
                </a:cubicBezTo>
                <a:cubicBezTo>
                  <a:pt x="388931" y="285757"/>
                  <a:pt x="434651" y="288297"/>
                  <a:pt x="448621" y="292742"/>
                </a:cubicBezTo>
                <a:close/>
                <a:moveTo>
                  <a:pt x="304476" y="222892"/>
                </a:moveTo>
                <a:cubicBezTo>
                  <a:pt x="320351" y="55887"/>
                  <a:pt x="287966" y="104782"/>
                  <a:pt x="251771" y="225432"/>
                </a:cubicBezTo>
                <a:cubicBezTo>
                  <a:pt x="240341" y="251467"/>
                  <a:pt x="258121" y="281312"/>
                  <a:pt x="287966" y="270517"/>
                </a:cubicBezTo>
                <a:cubicBezTo>
                  <a:pt x="318446" y="260357"/>
                  <a:pt x="343846" y="239402"/>
                  <a:pt x="374961" y="232417"/>
                </a:cubicBezTo>
                <a:cubicBezTo>
                  <a:pt x="383216" y="231147"/>
                  <a:pt x="386391" y="223527"/>
                  <a:pt x="384486" y="215272"/>
                </a:cubicBezTo>
                <a:cubicBezTo>
                  <a:pt x="370516" y="186062"/>
                  <a:pt x="329241" y="220987"/>
                  <a:pt x="304476" y="222892"/>
                </a:cubicBezTo>
                <a:close/>
                <a:moveTo>
                  <a:pt x="273996" y="229242"/>
                </a:moveTo>
                <a:cubicBezTo>
                  <a:pt x="273996" y="219717"/>
                  <a:pt x="273996" y="209557"/>
                  <a:pt x="282886" y="201937"/>
                </a:cubicBezTo>
                <a:cubicBezTo>
                  <a:pt x="282251" y="220352"/>
                  <a:pt x="282251" y="220987"/>
                  <a:pt x="273996" y="22924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65" name="Google Shape;665;p12"/>
          <p:cNvSpPr/>
          <p:nvPr/>
        </p:nvSpPr>
        <p:spPr>
          <a:xfrm>
            <a:off x="1032767" y="1790851"/>
            <a:ext cx="234195" cy="497360"/>
          </a:xfrm>
          <a:custGeom>
            <a:avLst/>
            <a:gdLst/>
            <a:ahLst/>
            <a:cxnLst/>
            <a:rect l="l" t="t" r="r" b="b"/>
            <a:pathLst>
              <a:path w="342723" h="727844" extrusionOk="0">
                <a:moveTo>
                  <a:pt x="45039" y="381062"/>
                </a:moveTo>
                <a:cubicBezTo>
                  <a:pt x="-1317" y="378522"/>
                  <a:pt x="-11476" y="360107"/>
                  <a:pt x="12653" y="325182"/>
                </a:cubicBezTo>
                <a:cubicBezTo>
                  <a:pt x="39958" y="272477"/>
                  <a:pt x="46308" y="211517"/>
                  <a:pt x="66628" y="156272"/>
                </a:cubicBezTo>
                <a:cubicBezTo>
                  <a:pt x="88853" y="99757"/>
                  <a:pt x="95203" y="15302"/>
                  <a:pt x="167594" y="3237"/>
                </a:cubicBezTo>
                <a:cubicBezTo>
                  <a:pt x="221569" y="-5653"/>
                  <a:pt x="288878" y="2602"/>
                  <a:pt x="328249" y="42607"/>
                </a:cubicBezTo>
                <a:cubicBezTo>
                  <a:pt x="373333" y="154367"/>
                  <a:pt x="300944" y="280097"/>
                  <a:pt x="276178" y="390587"/>
                </a:cubicBezTo>
                <a:cubicBezTo>
                  <a:pt x="243158" y="499807"/>
                  <a:pt x="232999" y="643317"/>
                  <a:pt x="145369" y="722058"/>
                </a:cubicBezTo>
                <a:cubicBezTo>
                  <a:pt x="-64181" y="765872"/>
                  <a:pt x="59008" y="549972"/>
                  <a:pt x="74883" y="441387"/>
                </a:cubicBezTo>
                <a:cubicBezTo>
                  <a:pt x="96474" y="381062"/>
                  <a:pt x="117428" y="174052"/>
                  <a:pt x="175849" y="160082"/>
                </a:cubicBezTo>
                <a:cubicBezTo>
                  <a:pt x="205058" y="153097"/>
                  <a:pt x="234269" y="157542"/>
                  <a:pt x="230458" y="194372"/>
                </a:cubicBezTo>
                <a:cubicBezTo>
                  <a:pt x="240619" y="221677"/>
                  <a:pt x="129494" y="694752"/>
                  <a:pt x="133303" y="503617"/>
                </a:cubicBezTo>
                <a:cubicBezTo>
                  <a:pt x="150449" y="416622"/>
                  <a:pt x="184103" y="330262"/>
                  <a:pt x="181564" y="240727"/>
                </a:cubicBezTo>
                <a:cubicBezTo>
                  <a:pt x="130764" y="306132"/>
                  <a:pt x="137749" y="399477"/>
                  <a:pt x="109174" y="476312"/>
                </a:cubicBezTo>
                <a:cubicBezTo>
                  <a:pt x="105999" y="530922"/>
                  <a:pt x="19639" y="685862"/>
                  <a:pt x="116158" y="683957"/>
                </a:cubicBezTo>
                <a:cubicBezTo>
                  <a:pt x="208869" y="661732"/>
                  <a:pt x="231094" y="334707"/>
                  <a:pt x="270464" y="240092"/>
                </a:cubicBezTo>
                <a:cubicBezTo>
                  <a:pt x="276178" y="187387"/>
                  <a:pt x="298403" y="109917"/>
                  <a:pt x="252683" y="71182"/>
                </a:cubicBezTo>
                <a:cubicBezTo>
                  <a:pt x="213314" y="45147"/>
                  <a:pt x="172674" y="52767"/>
                  <a:pt x="144099" y="91502"/>
                </a:cubicBezTo>
                <a:cubicBezTo>
                  <a:pt x="95203" y="181037"/>
                  <a:pt x="85678" y="287717"/>
                  <a:pt x="45039" y="381062"/>
                </a:cubicBezTo>
                <a:close/>
                <a:moveTo>
                  <a:pt x="300944" y="198182"/>
                </a:moveTo>
                <a:cubicBezTo>
                  <a:pt x="321899" y="177227"/>
                  <a:pt x="309833" y="138492"/>
                  <a:pt x="314914" y="110552"/>
                </a:cubicBezTo>
                <a:cubicBezTo>
                  <a:pt x="319358" y="81342"/>
                  <a:pt x="322533" y="48322"/>
                  <a:pt x="288878" y="37527"/>
                </a:cubicBezTo>
                <a:cubicBezTo>
                  <a:pt x="246969" y="18477"/>
                  <a:pt x="137749" y="1332"/>
                  <a:pt x="133303" y="62292"/>
                </a:cubicBezTo>
                <a:cubicBezTo>
                  <a:pt x="243794" y="-24703"/>
                  <a:pt x="324439" y="87692"/>
                  <a:pt x="300944" y="200722"/>
                </a:cubicBezTo>
                <a:cubicBezTo>
                  <a:pt x="300944" y="200087"/>
                  <a:pt x="300944" y="199452"/>
                  <a:pt x="300944" y="198182"/>
                </a:cubicBezTo>
                <a:close/>
                <a:moveTo>
                  <a:pt x="124414" y="705547"/>
                </a:moveTo>
                <a:cubicBezTo>
                  <a:pt x="92028" y="697927"/>
                  <a:pt x="73614" y="690942"/>
                  <a:pt x="47578" y="676972"/>
                </a:cubicBezTo>
                <a:cubicBezTo>
                  <a:pt x="39958" y="705547"/>
                  <a:pt x="97744" y="711897"/>
                  <a:pt x="124414" y="70554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66" name="Google Shape;666;p12"/>
          <p:cNvSpPr/>
          <p:nvPr/>
        </p:nvSpPr>
        <p:spPr>
          <a:xfrm>
            <a:off x="11329137" y="5140970"/>
            <a:ext cx="321049" cy="270733"/>
          </a:xfrm>
          <a:custGeom>
            <a:avLst/>
            <a:gdLst/>
            <a:ahLst/>
            <a:cxnLst/>
            <a:rect l="l" t="t" r="r" b="b"/>
            <a:pathLst>
              <a:path w="279985" h="236105" extrusionOk="0">
                <a:moveTo>
                  <a:pt x="224300" y="47511"/>
                </a:moveTo>
                <a:cubicBezTo>
                  <a:pt x="226204" y="79261"/>
                  <a:pt x="221125" y="105931"/>
                  <a:pt x="208425" y="131331"/>
                </a:cubicBezTo>
                <a:cubicBezTo>
                  <a:pt x="221759" y="154826"/>
                  <a:pt x="285895" y="220866"/>
                  <a:pt x="279545" y="236106"/>
                </a:cubicBezTo>
                <a:cubicBezTo>
                  <a:pt x="240175" y="235471"/>
                  <a:pt x="211600" y="195466"/>
                  <a:pt x="177309" y="177686"/>
                </a:cubicBezTo>
                <a:cubicBezTo>
                  <a:pt x="143654" y="201816"/>
                  <a:pt x="92220" y="247536"/>
                  <a:pt x="79520" y="180226"/>
                </a:cubicBezTo>
                <a:cubicBezTo>
                  <a:pt x="76979" y="116091"/>
                  <a:pt x="-26525" y="129426"/>
                  <a:pt x="6495" y="57671"/>
                </a:cubicBezTo>
                <a:cubicBezTo>
                  <a:pt x="60470" y="-73774"/>
                  <a:pt x="91584" y="62116"/>
                  <a:pt x="169054" y="51321"/>
                </a:cubicBezTo>
                <a:cubicBezTo>
                  <a:pt x="187470" y="48781"/>
                  <a:pt x="205884" y="39891"/>
                  <a:pt x="224300" y="47511"/>
                </a:cubicBezTo>
                <a:close/>
                <a:moveTo>
                  <a:pt x="217950" y="187211"/>
                </a:moveTo>
                <a:cubicBezTo>
                  <a:pt x="218584" y="187211"/>
                  <a:pt x="218584" y="186576"/>
                  <a:pt x="219220" y="186576"/>
                </a:cubicBezTo>
                <a:cubicBezTo>
                  <a:pt x="218584" y="186576"/>
                  <a:pt x="217950" y="187211"/>
                  <a:pt x="217315" y="187211"/>
                </a:cubicBezTo>
                <a:cubicBezTo>
                  <a:pt x="224300" y="172606"/>
                  <a:pt x="211600" y="156096"/>
                  <a:pt x="196995" y="158636"/>
                </a:cubicBezTo>
                <a:cubicBezTo>
                  <a:pt x="196359" y="171336"/>
                  <a:pt x="210329" y="177686"/>
                  <a:pt x="217950" y="187211"/>
                </a:cubicBezTo>
                <a:close/>
                <a:moveTo>
                  <a:pt x="87140" y="47511"/>
                </a:moveTo>
                <a:cubicBezTo>
                  <a:pt x="75075" y="65926"/>
                  <a:pt x="63009" y="84341"/>
                  <a:pt x="50945" y="103391"/>
                </a:cubicBezTo>
                <a:cubicBezTo>
                  <a:pt x="66820" y="119901"/>
                  <a:pt x="82059" y="135776"/>
                  <a:pt x="96665" y="151016"/>
                </a:cubicBezTo>
                <a:cubicBezTo>
                  <a:pt x="125875" y="135776"/>
                  <a:pt x="153815" y="112281"/>
                  <a:pt x="149370" y="78626"/>
                </a:cubicBezTo>
                <a:cubicBezTo>
                  <a:pt x="129684" y="69101"/>
                  <a:pt x="110634" y="59576"/>
                  <a:pt x="87140" y="47511"/>
                </a:cubicBezTo>
                <a:close/>
                <a:moveTo>
                  <a:pt x="202075" y="76721"/>
                </a:moveTo>
                <a:cubicBezTo>
                  <a:pt x="174770" y="65291"/>
                  <a:pt x="153179" y="156096"/>
                  <a:pt x="103650" y="180861"/>
                </a:cubicBezTo>
                <a:cubicBezTo>
                  <a:pt x="118890" y="218961"/>
                  <a:pt x="213504" y="108471"/>
                  <a:pt x="202075" y="76721"/>
                </a:cubicBezTo>
                <a:close/>
                <a:moveTo>
                  <a:pt x="22370" y="86246"/>
                </a:moveTo>
                <a:cubicBezTo>
                  <a:pt x="54120" y="77356"/>
                  <a:pt x="60470" y="54496"/>
                  <a:pt x="67454" y="32271"/>
                </a:cubicBezTo>
                <a:cubicBezTo>
                  <a:pt x="47134" y="4331"/>
                  <a:pt x="24909" y="63386"/>
                  <a:pt x="22370" y="8624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67" name="Google Shape;667;p12"/>
          <p:cNvSpPr/>
          <p:nvPr/>
        </p:nvSpPr>
        <p:spPr>
          <a:xfrm>
            <a:off x="10939143" y="320248"/>
            <a:ext cx="234512" cy="232971"/>
          </a:xfrm>
          <a:custGeom>
            <a:avLst/>
            <a:gdLst/>
            <a:ahLst/>
            <a:cxnLst/>
            <a:rect l="l" t="t" r="r" b="b"/>
            <a:pathLst>
              <a:path w="204516" h="203172" extrusionOk="0">
                <a:moveTo>
                  <a:pt x="139555" y="137768"/>
                </a:moveTo>
                <a:cubicBezTo>
                  <a:pt x="146541" y="154278"/>
                  <a:pt x="194166" y="201903"/>
                  <a:pt x="157971" y="203173"/>
                </a:cubicBezTo>
                <a:cubicBezTo>
                  <a:pt x="139555" y="186028"/>
                  <a:pt x="135746" y="163168"/>
                  <a:pt x="112250" y="148563"/>
                </a:cubicBezTo>
                <a:cubicBezTo>
                  <a:pt x="-110000" y="230478"/>
                  <a:pt x="44941" y="-27967"/>
                  <a:pt x="173210" y="2513"/>
                </a:cubicBezTo>
                <a:cubicBezTo>
                  <a:pt x="245600" y="34898"/>
                  <a:pt x="174480" y="104113"/>
                  <a:pt x="139555" y="137768"/>
                </a:cubicBezTo>
                <a:close/>
                <a:moveTo>
                  <a:pt x="184005" y="29183"/>
                </a:moveTo>
                <a:cubicBezTo>
                  <a:pt x="117330" y="1243"/>
                  <a:pt x="46846" y="67283"/>
                  <a:pt x="20175" y="123163"/>
                </a:cubicBezTo>
                <a:cubicBezTo>
                  <a:pt x="32875" y="190473"/>
                  <a:pt x="196705" y="83158"/>
                  <a:pt x="184005" y="2918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68" name="Google Shape;668;p12"/>
          <p:cNvSpPr/>
          <p:nvPr/>
        </p:nvSpPr>
        <p:spPr>
          <a:xfrm>
            <a:off x="11664669" y="4478053"/>
            <a:ext cx="314851" cy="306543"/>
          </a:xfrm>
          <a:custGeom>
            <a:avLst/>
            <a:gdLst/>
            <a:ahLst/>
            <a:cxnLst/>
            <a:rect l="l" t="t" r="r" b="b"/>
            <a:pathLst>
              <a:path w="274579" h="267334" extrusionOk="0">
                <a:moveTo>
                  <a:pt x="222259" y="167640"/>
                </a:moveTo>
                <a:cubicBezTo>
                  <a:pt x="200669" y="206375"/>
                  <a:pt x="227974" y="238760"/>
                  <a:pt x="193049" y="267335"/>
                </a:cubicBezTo>
                <a:cubicBezTo>
                  <a:pt x="166379" y="251460"/>
                  <a:pt x="158124" y="217805"/>
                  <a:pt x="132724" y="198755"/>
                </a:cubicBezTo>
                <a:cubicBezTo>
                  <a:pt x="50809" y="235585"/>
                  <a:pt x="-626" y="271780"/>
                  <a:pt x="51444" y="151130"/>
                </a:cubicBezTo>
                <a:cubicBezTo>
                  <a:pt x="27949" y="105410"/>
                  <a:pt x="-53966" y="71120"/>
                  <a:pt x="55889" y="73660"/>
                </a:cubicBezTo>
                <a:cubicBezTo>
                  <a:pt x="107959" y="83820"/>
                  <a:pt x="113674" y="19685"/>
                  <a:pt x="156854" y="0"/>
                </a:cubicBezTo>
                <a:cubicBezTo>
                  <a:pt x="186064" y="11430"/>
                  <a:pt x="174634" y="57785"/>
                  <a:pt x="184794" y="83185"/>
                </a:cubicBezTo>
                <a:cubicBezTo>
                  <a:pt x="215274" y="124460"/>
                  <a:pt x="346084" y="109220"/>
                  <a:pt x="222259" y="167640"/>
                </a:cubicBezTo>
                <a:close/>
                <a:moveTo>
                  <a:pt x="151774" y="35560"/>
                </a:moveTo>
                <a:cubicBezTo>
                  <a:pt x="100339" y="85725"/>
                  <a:pt x="120659" y="93980"/>
                  <a:pt x="39379" y="97790"/>
                </a:cubicBezTo>
                <a:cubicBezTo>
                  <a:pt x="53349" y="115570"/>
                  <a:pt x="65414" y="131445"/>
                  <a:pt x="76844" y="146685"/>
                </a:cubicBezTo>
                <a:cubicBezTo>
                  <a:pt x="74304" y="165735"/>
                  <a:pt x="60969" y="180340"/>
                  <a:pt x="63509" y="201295"/>
                </a:cubicBezTo>
                <a:cubicBezTo>
                  <a:pt x="123199" y="180975"/>
                  <a:pt x="142884" y="154940"/>
                  <a:pt x="178444" y="226695"/>
                </a:cubicBezTo>
                <a:cubicBezTo>
                  <a:pt x="181619" y="231140"/>
                  <a:pt x="184794" y="234950"/>
                  <a:pt x="191779" y="231140"/>
                </a:cubicBezTo>
                <a:cubicBezTo>
                  <a:pt x="200034" y="175260"/>
                  <a:pt x="182889" y="165735"/>
                  <a:pt x="231784" y="129540"/>
                </a:cubicBezTo>
                <a:cubicBezTo>
                  <a:pt x="152409" y="103505"/>
                  <a:pt x="167014" y="113030"/>
                  <a:pt x="151774" y="355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69" name="Google Shape;669;p12"/>
          <p:cNvSpPr/>
          <p:nvPr/>
        </p:nvSpPr>
        <p:spPr>
          <a:xfrm rot="9304419">
            <a:off x="4901167" y="5832367"/>
            <a:ext cx="292247" cy="628957"/>
          </a:xfrm>
          <a:custGeom>
            <a:avLst/>
            <a:gdLst/>
            <a:ahLst/>
            <a:cxnLst/>
            <a:rect l="l" t="t" r="r" b="b"/>
            <a:pathLst>
              <a:path w="254831" h="548433" extrusionOk="0">
                <a:moveTo>
                  <a:pt x="1225" y="243944"/>
                </a:moveTo>
                <a:cubicBezTo>
                  <a:pt x="-2584" y="153774"/>
                  <a:pt x="42500" y="76304"/>
                  <a:pt x="97110" y="7724"/>
                </a:cubicBezTo>
                <a:cubicBezTo>
                  <a:pt x="171406" y="-39901"/>
                  <a:pt x="226016" y="146154"/>
                  <a:pt x="245700" y="198859"/>
                </a:cubicBezTo>
                <a:cubicBezTo>
                  <a:pt x="276816" y="301729"/>
                  <a:pt x="217125" y="404599"/>
                  <a:pt x="233000" y="508104"/>
                </a:cubicBezTo>
                <a:cubicBezTo>
                  <a:pt x="238716" y="550014"/>
                  <a:pt x="205696" y="569064"/>
                  <a:pt x="201250" y="516359"/>
                </a:cubicBezTo>
                <a:cubicBezTo>
                  <a:pt x="164421" y="394439"/>
                  <a:pt x="-16554" y="432539"/>
                  <a:pt x="1225" y="243944"/>
                </a:cubicBezTo>
                <a:close/>
                <a:moveTo>
                  <a:pt x="114891" y="236959"/>
                </a:moveTo>
                <a:cubicBezTo>
                  <a:pt x="103460" y="228704"/>
                  <a:pt x="21546" y="208384"/>
                  <a:pt x="57741" y="193144"/>
                </a:cubicBezTo>
                <a:cubicBezTo>
                  <a:pt x="78060" y="196954"/>
                  <a:pt x="88856" y="214734"/>
                  <a:pt x="111081" y="216639"/>
                </a:cubicBezTo>
                <a:cubicBezTo>
                  <a:pt x="108541" y="178539"/>
                  <a:pt x="97110" y="143614"/>
                  <a:pt x="105366" y="106784"/>
                </a:cubicBezTo>
                <a:cubicBezTo>
                  <a:pt x="111081" y="107419"/>
                  <a:pt x="116160" y="108054"/>
                  <a:pt x="120606" y="108054"/>
                </a:cubicBezTo>
                <a:cubicBezTo>
                  <a:pt x="123781" y="120754"/>
                  <a:pt x="126321" y="131549"/>
                  <a:pt x="129496" y="144249"/>
                </a:cubicBezTo>
                <a:cubicBezTo>
                  <a:pt x="182200" y="111229"/>
                  <a:pt x="146641" y="163934"/>
                  <a:pt x="130766" y="183619"/>
                </a:cubicBezTo>
                <a:cubicBezTo>
                  <a:pt x="135210" y="210924"/>
                  <a:pt x="135846" y="238229"/>
                  <a:pt x="149181" y="265534"/>
                </a:cubicBezTo>
                <a:cubicBezTo>
                  <a:pt x="163785" y="256009"/>
                  <a:pt x="167596" y="243309"/>
                  <a:pt x="186646" y="248389"/>
                </a:cubicBezTo>
                <a:cubicBezTo>
                  <a:pt x="175216" y="271249"/>
                  <a:pt x="149181" y="286489"/>
                  <a:pt x="154896" y="311254"/>
                </a:cubicBezTo>
                <a:cubicBezTo>
                  <a:pt x="171406" y="348719"/>
                  <a:pt x="172675" y="392534"/>
                  <a:pt x="204425" y="422379"/>
                </a:cubicBezTo>
                <a:cubicBezTo>
                  <a:pt x="252050" y="285219"/>
                  <a:pt x="233635" y="137264"/>
                  <a:pt x="136481" y="27409"/>
                </a:cubicBezTo>
                <a:cubicBezTo>
                  <a:pt x="86950" y="-1166"/>
                  <a:pt x="19006" y="177269"/>
                  <a:pt x="24721" y="219814"/>
                </a:cubicBezTo>
                <a:cubicBezTo>
                  <a:pt x="8846" y="328399"/>
                  <a:pt x="72346" y="405869"/>
                  <a:pt x="175216" y="431269"/>
                </a:cubicBezTo>
                <a:cubicBezTo>
                  <a:pt x="170135" y="362689"/>
                  <a:pt x="112350" y="366499"/>
                  <a:pt x="80600" y="323954"/>
                </a:cubicBezTo>
                <a:cubicBezTo>
                  <a:pt x="106635" y="317604"/>
                  <a:pt x="118700" y="347449"/>
                  <a:pt x="140925" y="338559"/>
                </a:cubicBezTo>
                <a:cubicBezTo>
                  <a:pt x="128225" y="305539"/>
                  <a:pt x="128860" y="270614"/>
                  <a:pt x="114891" y="236959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70" name="Google Shape;670;p12"/>
          <p:cNvSpPr/>
          <p:nvPr/>
        </p:nvSpPr>
        <p:spPr>
          <a:xfrm>
            <a:off x="4044939" y="274361"/>
            <a:ext cx="318195" cy="324740"/>
          </a:xfrm>
          <a:custGeom>
            <a:avLst/>
            <a:gdLst/>
            <a:ahLst/>
            <a:cxnLst/>
            <a:rect l="l" t="t" r="r" b="b"/>
            <a:pathLst>
              <a:path w="277495" h="283204" extrusionOk="0">
                <a:moveTo>
                  <a:pt x="208280" y="49133"/>
                </a:moveTo>
                <a:cubicBezTo>
                  <a:pt x="137795" y="91043"/>
                  <a:pt x="68580" y="136763"/>
                  <a:pt x="0" y="179943"/>
                </a:cubicBezTo>
                <a:cubicBezTo>
                  <a:pt x="8890" y="202168"/>
                  <a:pt x="26670" y="266938"/>
                  <a:pt x="57150" y="247888"/>
                </a:cubicBezTo>
                <a:cubicBezTo>
                  <a:pt x="130175" y="204708"/>
                  <a:pt x="208280" y="168513"/>
                  <a:pt x="277495" y="120888"/>
                </a:cubicBezTo>
                <a:cubicBezTo>
                  <a:pt x="258445" y="97393"/>
                  <a:pt x="247650" y="28178"/>
                  <a:pt x="208280" y="49133"/>
                </a:cubicBezTo>
                <a:close/>
                <a:moveTo>
                  <a:pt x="46355" y="226933"/>
                </a:moveTo>
                <a:cubicBezTo>
                  <a:pt x="33655" y="218043"/>
                  <a:pt x="29210" y="206613"/>
                  <a:pt x="25400" y="192643"/>
                </a:cubicBezTo>
                <a:cubicBezTo>
                  <a:pt x="88265" y="150733"/>
                  <a:pt x="149225" y="105648"/>
                  <a:pt x="218440" y="71358"/>
                </a:cubicBezTo>
                <a:cubicBezTo>
                  <a:pt x="236220" y="75803"/>
                  <a:pt x="240030" y="91678"/>
                  <a:pt x="247015" y="107553"/>
                </a:cubicBezTo>
                <a:cubicBezTo>
                  <a:pt x="186055" y="158353"/>
                  <a:pt x="114300" y="189468"/>
                  <a:pt x="46355" y="226933"/>
                </a:cubicBezTo>
                <a:close/>
                <a:moveTo>
                  <a:pt x="181610" y="200898"/>
                </a:moveTo>
                <a:cubicBezTo>
                  <a:pt x="130810" y="200898"/>
                  <a:pt x="120650" y="289798"/>
                  <a:pt x="181610" y="282813"/>
                </a:cubicBezTo>
                <a:cubicBezTo>
                  <a:pt x="240665" y="284083"/>
                  <a:pt x="243840" y="201533"/>
                  <a:pt x="181610" y="200898"/>
                </a:cubicBezTo>
                <a:close/>
                <a:moveTo>
                  <a:pt x="163830" y="259318"/>
                </a:moveTo>
                <a:cubicBezTo>
                  <a:pt x="159385" y="227568"/>
                  <a:pt x="184785" y="232013"/>
                  <a:pt x="205105" y="234553"/>
                </a:cubicBezTo>
                <a:cubicBezTo>
                  <a:pt x="208280" y="258683"/>
                  <a:pt x="182245" y="268843"/>
                  <a:pt x="163830" y="259318"/>
                </a:cubicBezTo>
                <a:close/>
                <a:moveTo>
                  <a:pt x="123190" y="32623"/>
                </a:moveTo>
                <a:cubicBezTo>
                  <a:pt x="104140" y="-16272"/>
                  <a:pt x="28575" y="-9922"/>
                  <a:pt x="29210" y="49768"/>
                </a:cubicBezTo>
                <a:cubicBezTo>
                  <a:pt x="38735" y="111998"/>
                  <a:pt x="126365" y="90408"/>
                  <a:pt x="123190" y="32623"/>
                </a:cubicBezTo>
                <a:close/>
                <a:moveTo>
                  <a:pt x="81280" y="20558"/>
                </a:moveTo>
                <a:cubicBezTo>
                  <a:pt x="127635" y="19923"/>
                  <a:pt x="81915" y="87868"/>
                  <a:pt x="55880" y="63103"/>
                </a:cubicBezTo>
                <a:cubicBezTo>
                  <a:pt x="37465" y="47228"/>
                  <a:pt x="61595" y="16748"/>
                  <a:pt x="81280" y="20558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71" name="Google Shape;671;p12"/>
          <p:cNvSpPr/>
          <p:nvPr/>
        </p:nvSpPr>
        <p:spPr>
          <a:xfrm>
            <a:off x="11650200" y="585625"/>
            <a:ext cx="343808" cy="379784"/>
          </a:xfrm>
          <a:custGeom>
            <a:avLst/>
            <a:gdLst/>
            <a:ahLst/>
            <a:cxnLst/>
            <a:rect l="l" t="t" r="r" b="b"/>
            <a:pathLst>
              <a:path w="299833" h="331207" extrusionOk="0">
                <a:moveTo>
                  <a:pt x="209405" y="209687"/>
                </a:moveTo>
                <a:cubicBezTo>
                  <a:pt x="197340" y="292237"/>
                  <a:pt x="224645" y="334782"/>
                  <a:pt x="116695" y="330972"/>
                </a:cubicBezTo>
                <a:cubicBezTo>
                  <a:pt x="76690" y="318272"/>
                  <a:pt x="105900" y="251597"/>
                  <a:pt x="82405" y="221752"/>
                </a:cubicBezTo>
                <a:cubicBezTo>
                  <a:pt x="-9670" y="236992"/>
                  <a:pt x="-780" y="222387"/>
                  <a:pt x="1125" y="136662"/>
                </a:cubicBezTo>
                <a:cubicBezTo>
                  <a:pt x="15730" y="118882"/>
                  <a:pt x="46210" y="123327"/>
                  <a:pt x="67800" y="118247"/>
                </a:cubicBezTo>
                <a:cubicBezTo>
                  <a:pt x="113520" y="107452"/>
                  <a:pt x="65895" y="38872"/>
                  <a:pt x="89390" y="5852"/>
                </a:cubicBezTo>
                <a:cubicBezTo>
                  <a:pt x="202420" y="-15103"/>
                  <a:pt x="175750" y="20457"/>
                  <a:pt x="194165" y="108722"/>
                </a:cubicBezTo>
                <a:cubicBezTo>
                  <a:pt x="225280" y="118247"/>
                  <a:pt x="286240" y="96022"/>
                  <a:pt x="293225" y="135392"/>
                </a:cubicBezTo>
                <a:cubicBezTo>
                  <a:pt x="318625" y="214767"/>
                  <a:pt x="266555" y="199527"/>
                  <a:pt x="209405" y="209687"/>
                </a:cubicBezTo>
                <a:close/>
                <a:moveTo>
                  <a:pt x="27795" y="202067"/>
                </a:moveTo>
                <a:cubicBezTo>
                  <a:pt x="155430" y="169682"/>
                  <a:pt x="92565" y="223657"/>
                  <a:pt x="125585" y="302397"/>
                </a:cubicBezTo>
                <a:cubicBezTo>
                  <a:pt x="140190" y="304302"/>
                  <a:pt x="156065" y="306842"/>
                  <a:pt x="171305" y="301127"/>
                </a:cubicBezTo>
                <a:cubicBezTo>
                  <a:pt x="195435" y="266202"/>
                  <a:pt x="166860" y="221752"/>
                  <a:pt x="189720" y="188097"/>
                </a:cubicBezTo>
                <a:cubicBezTo>
                  <a:pt x="215755" y="184287"/>
                  <a:pt x="243695" y="179842"/>
                  <a:pt x="271635" y="175397"/>
                </a:cubicBezTo>
                <a:cubicBezTo>
                  <a:pt x="276715" y="160792"/>
                  <a:pt x="276715" y="149362"/>
                  <a:pt x="267825" y="137932"/>
                </a:cubicBezTo>
                <a:cubicBezTo>
                  <a:pt x="176385" y="125867"/>
                  <a:pt x="163050" y="146187"/>
                  <a:pt x="160510" y="40142"/>
                </a:cubicBezTo>
                <a:cubicBezTo>
                  <a:pt x="158605" y="17917"/>
                  <a:pt x="136380" y="21092"/>
                  <a:pt x="120505" y="26172"/>
                </a:cubicBezTo>
                <a:cubicBezTo>
                  <a:pt x="85580" y="45857"/>
                  <a:pt x="120505" y="101737"/>
                  <a:pt x="108440" y="134757"/>
                </a:cubicBezTo>
                <a:cubicBezTo>
                  <a:pt x="77325" y="141742"/>
                  <a:pt x="53195" y="136662"/>
                  <a:pt x="23350" y="153172"/>
                </a:cubicBezTo>
                <a:cubicBezTo>
                  <a:pt x="23350" y="172857"/>
                  <a:pt x="23350" y="182382"/>
                  <a:pt x="27795" y="20206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72" name="Google Shape;672;p12"/>
          <p:cNvSpPr/>
          <p:nvPr/>
        </p:nvSpPr>
        <p:spPr>
          <a:xfrm>
            <a:off x="1779009" y="195028"/>
            <a:ext cx="298004" cy="320800"/>
          </a:xfrm>
          <a:custGeom>
            <a:avLst/>
            <a:gdLst/>
            <a:ahLst/>
            <a:cxnLst/>
            <a:rect l="l" t="t" r="r" b="b"/>
            <a:pathLst>
              <a:path w="259887" h="279767" extrusionOk="0">
                <a:moveTo>
                  <a:pt x="226736" y="166830"/>
                </a:moveTo>
                <a:cubicBezTo>
                  <a:pt x="228641" y="137620"/>
                  <a:pt x="231180" y="110950"/>
                  <a:pt x="233086" y="83010"/>
                </a:cubicBezTo>
                <a:cubicBezTo>
                  <a:pt x="187366" y="68405"/>
                  <a:pt x="153711" y="96345"/>
                  <a:pt x="111166" y="110315"/>
                </a:cubicBezTo>
                <a:cubicBezTo>
                  <a:pt x="97195" y="152860"/>
                  <a:pt x="133391" y="210010"/>
                  <a:pt x="90211" y="242395"/>
                </a:cubicBezTo>
                <a:cubicBezTo>
                  <a:pt x="-25359" y="349710"/>
                  <a:pt x="-34250" y="191595"/>
                  <a:pt x="88941" y="193500"/>
                </a:cubicBezTo>
                <a:cubicBezTo>
                  <a:pt x="97195" y="143970"/>
                  <a:pt x="63541" y="67135"/>
                  <a:pt x="101005" y="31575"/>
                </a:cubicBezTo>
                <a:cubicBezTo>
                  <a:pt x="208320" y="6175"/>
                  <a:pt x="274995" y="-51610"/>
                  <a:pt x="252770" y="105870"/>
                </a:cubicBezTo>
                <a:cubicBezTo>
                  <a:pt x="241975" y="140160"/>
                  <a:pt x="264200" y="170005"/>
                  <a:pt x="259120" y="201120"/>
                </a:cubicBezTo>
                <a:cubicBezTo>
                  <a:pt x="198161" y="328120"/>
                  <a:pt x="109261" y="242395"/>
                  <a:pt x="226736" y="166830"/>
                </a:cubicBezTo>
                <a:close/>
                <a:moveTo>
                  <a:pt x="115611" y="79835"/>
                </a:moveTo>
                <a:cubicBezTo>
                  <a:pt x="146091" y="80470"/>
                  <a:pt x="172125" y="56975"/>
                  <a:pt x="203875" y="58245"/>
                </a:cubicBezTo>
                <a:cubicBezTo>
                  <a:pt x="229275" y="60150"/>
                  <a:pt x="238800" y="46180"/>
                  <a:pt x="229911" y="22050"/>
                </a:cubicBezTo>
                <a:cubicBezTo>
                  <a:pt x="198161" y="38560"/>
                  <a:pt x="97195" y="29035"/>
                  <a:pt x="115611" y="7983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73" name="Google Shape;673;p12"/>
          <p:cNvSpPr/>
          <p:nvPr/>
        </p:nvSpPr>
        <p:spPr>
          <a:xfrm>
            <a:off x="10077943" y="5308019"/>
            <a:ext cx="272511" cy="371888"/>
          </a:xfrm>
          <a:custGeom>
            <a:avLst/>
            <a:gdLst/>
            <a:ahLst/>
            <a:cxnLst/>
            <a:rect l="l" t="t" r="r" b="b"/>
            <a:pathLst>
              <a:path w="237655" h="324321" extrusionOk="0">
                <a:moveTo>
                  <a:pt x="103670" y="224422"/>
                </a:moveTo>
                <a:cubicBezTo>
                  <a:pt x="118910" y="164097"/>
                  <a:pt x="80810" y="37097"/>
                  <a:pt x="129070" y="1537"/>
                </a:cubicBezTo>
                <a:cubicBezTo>
                  <a:pt x="197650" y="-13703"/>
                  <a:pt x="200190" y="88532"/>
                  <a:pt x="237655" y="124092"/>
                </a:cubicBezTo>
                <a:cubicBezTo>
                  <a:pt x="219875" y="178702"/>
                  <a:pt x="165900" y="59957"/>
                  <a:pt x="132245" y="71387"/>
                </a:cubicBezTo>
                <a:cubicBezTo>
                  <a:pt x="115735" y="135522"/>
                  <a:pt x="151930" y="215532"/>
                  <a:pt x="110655" y="271412"/>
                </a:cubicBezTo>
                <a:cubicBezTo>
                  <a:pt x="-25235" y="413017"/>
                  <a:pt x="-45555" y="225692"/>
                  <a:pt x="103670" y="224422"/>
                </a:cubicBezTo>
                <a:close/>
                <a:moveTo>
                  <a:pt x="176060" y="65672"/>
                </a:moveTo>
                <a:cubicBezTo>
                  <a:pt x="170980" y="47892"/>
                  <a:pt x="167170" y="29477"/>
                  <a:pt x="146850" y="25032"/>
                </a:cubicBezTo>
                <a:cubicBezTo>
                  <a:pt x="136690" y="33922"/>
                  <a:pt x="136690" y="33922"/>
                  <a:pt x="134785" y="44082"/>
                </a:cubicBezTo>
                <a:cubicBezTo>
                  <a:pt x="148755" y="51067"/>
                  <a:pt x="162090" y="58687"/>
                  <a:pt x="176060" y="6567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74" name="Google Shape;674;p12"/>
          <p:cNvSpPr/>
          <p:nvPr/>
        </p:nvSpPr>
        <p:spPr>
          <a:xfrm>
            <a:off x="703245" y="4067929"/>
            <a:ext cx="205911" cy="363715"/>
          </a:xfrm>
          <a:custGeom>
            <a:avLst/>
            <a:gdLst/>
            <a:ahLst/>
            <a:cxnLst/>
            <a:rect l="l" t="t" r="r" b="b"/>
            <a:pathLst>
              <a:path w="179573" h="317193" extrusionOk="0">
                <a:moveTo>
                  <a:pt x="48300" y="7056"/>
                </a:moveTo>
                <a:cubicBezTo>
                  <a:pt x="85130" y="8961"/>
                  <a:pt x="155616" y="-21519"/>
                  <a:pt x="159425" y="31186"/>
                </a:cubicBezTo>
                <a:cubicBezTo>
                  <a:pt x="167680" y="121356"/>
                  <a:pt x="186096" y="212796"/>
                  <a:pt x="177205" y="302966"/>
                </a:cubicBezTo>
                <a:cubicBezTo>
                  <a:pt x="142280" y="316301"/>
                  <a:pt x="114975" y="320111"/>
                  <a:pt x="85766" y="315031"/>
                </a:cubicBezTo>
                <a:cubicBezTo>
                  <a:pt x="69255" y="264231"/>
                  <a:pt x="90211" y="208351"/>
                  <a:pt x="78780" y="154376"/>
                </a:cubicBezTo>
                <a:cubicBezTo>
                  <a:pt x="-62189" y="192476"/>
                  <a:pt x="24171" y="74366"/>
                  <a:pt x="48300" y="7056"/>
                </a:cubicBezTo>
                <a:close/>
                <a:moveTo>
                  <a:pt x="109261" y="290901"/>
                </a:moveTo>
                <a:cubicBezTo>
                  <a:pt x="134025" y="291536"/>
                  <a:pt x="134025" y="291536"/>
                  <a:pt x="154346" y="278836"/>
                </a:cubicBezTo>
                <a:cubicBezTo>
                  <a:pt x="153075" y="219781"/>
                  <a:pt x="167680" y="54046"/>
                  <a:pt x="118786" y="24201"/>
                </a:cubicBezTo>
                <a:cubicBezTo>
                  <a:pt x="53380" y="10231"/>
                  <a:pt x="40046" y="82621"/>
                  <a:pt x="20996" y="128976"/>
                </a:cubicBezTo>
                <a:cubicBezTo>
                  <a:pt x="48936" y="149931"/>
                  <a:pt x="55921" y="133421"/>
                  <a:pt x="69891" y="115641"/>
                </a:cubicBezTo>
                <a:cubicBezTo>
                  <a:pt x="135296" y="72461"/>
                  <a:pt x="83861" y="261691"/>
                  <a:pt x="109261" y="290901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75" name="Google Shape;675;p12"/>
          <p:cNvSpPr/>
          <p:nvPr/>
        </p:nvSpPr>
        <p:spPr>
          <a:xfrm>
            <a:off x="11672883" y="3696237"/>
            <a:ext cx="298429" cy="410641"/>
          </a:xfrm>
          <a:custGeom>
            <a:avLst/>
            <a:gdLst/>
            <a:ahLst/>
            <a:cxnLst/>
            <a:rect l="l" t="t" r="r" b="b"/>
            <a:pathLst>
              <a:path w="283319" h="389850" extrusionOk="0">
                <a:moveTo>
                  <a:pt x="215764" y="169337"/>
                </a:moveTo>
                <a:cubicBezTo>
                  <a:pt x="302124" y="27097"/>
                  <a:pt x="90669" y="-68153"/>
                  <a:pt x="11294" y="60752"/>
                </a:cubicBezTo>
                <a:cubicBezTo>
                  <a:pt x="-7756" y="89962"/>
                  <a:pt x="-3946" y="100757"/>
                  <a:pt x="32249" y="114092"/>
                </a:cubicBezTo>
                <a:cubicBezTo>
                  <a:pt x="71619" y="115997"/>
                  <a:pt x="97019" y="51862"/>
                  <a:pt x="145279" y="76627"/>
                </a:cubicBezTo>
                <a:cubicBezTo>
                  <a:pt x="215764" y="123617"/>
                  <a:pt x="108449" y="154732"/>
                  <a:pt x="109719" y="185212"/>
                </a:cubicBezTo>
                <a:cubicBezTo>
                  <a:pt x="111624" y="209342"/>
                  <a:pt x="220844" y="209977"/>
                  <a:pt x="165599" y="293162"/>
                </a:cubicBezTo>
                <a:cubicBezTo>
                  <a:pt x="115434" y="342057"/>
                  <a:pt x="90669" y="265222"/>
                  <a:pt x="53204" y="286812"/>
                </a:cubicBezTo>
                <a:cubicBezTo>
                  <a:pt x="41774" y="293797"/>
                  <a:pt x="19549" y="293162"/>
                  <a:pt x="19549" y="310942"/>
                </a:cubicBezTo>
                <a:cubicBezTo>
                  <a:pt x="44949" y="470962"/>
                  <a:pt x="437379" y="369362"/>
                  <a:pt x="215764" y="169337"/>
                </a:cubicBezTo>
                <a:close/>
                <a:moveTo>
                  <a:pt x="255769" y="311577"/>
                </a:moveTo>
                <a:cubicBezTo>
                  <a:pt x="230369" y="375712"/>
                  <a:pt x="58919" y="393492"/>
                  <a:pt x="43679" y="321102"/>
                </a:cubicBezTo>
                <a:cubicBezTo>
                  <a:pt x="53204" y="313482"/>
                  <a:pt x="60189" y="310942"/>
                  <a:pt x="70984" y="308402"/>
                </a:cubicBezTo>
                <a:cubicBezTo>
                  <a:pt x="145914" y="381427"/>
                  <a:pt x="251959" y="274112"/>
                  <a:pt x="178299" y="199817"/>
                </a:cubicBezTo>
                <a:cubicBezTo>
                  <a:pt x="157344" y="184577"/>
                  <a:pt x="144644" y="190927"/>
                  <a:pt x="171314" y="159812"/>
                </a:cubicBezTo>
                <a:cubicBezTo>
                  <a:pt x="239259" y="61387"/>
                  <a:pt x="99559" y="5507"/>
                  <a:pt x="35424" y="93772"/>
                </a:cubicBezTo>
                <a:cubicBezTo>
                  <a:pt x="-5851" y="29002"/>
                  <a:pt x="261484" y="-44023"/>
                  <a:pt x="204334" y="148382"/>
                </a:cubicBezTo>
                <a:cubicBezTo>
                  <a:pt x="201159" y="161082"/>
                  <a:pt x="201159" y="165527"/>
                  <a:pt x="188459" y="178227"/>
                </a:cubicBezTo>
                <a:cubicBezTo>
                  <a:pt x="227829" y="190292"/>
                  <a:pt x="275454" y="281097"/>
                  <a:pt x="255769" y="31157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76" name="Google Shape;676;p12"/>
          <p:cNvSpPr/>
          <p:nvPr/>
        </p:nvSpPr>
        <p:spPr>
          <a:xfrm>
            <a:off x="187804" y="1115213"/>
            <a:ext cx="298737" cy="387044"/>
          </a:xfrm>
          <a:custGeom>
            <a:avLst/>
            <a:gdLst/>
            <a:ahLst/>
            <a:cxnLst/>
            <a:rect l="l" t="t" r="r" b="b"/>
            <a:pathLst>
              <a:path w="260527" h="337538" extrusionOk="0">
                <a:moveTo>
                  <a:pt x="70965" y="150214"/>
                </a:moveTo>
                <a:cubicBezTo>
                  <a:pt x="-31905" y="199744"/>
                  <a:pt x="-8410" y="53058"/>
                  <a:pt x="50010" y="19403"/>
                </a:cubicBezTo>
                <a:cubicBezTo>
                  <a:pt x="99540" y="-21237"/>
                  <a:pt x="175740" y="6703"/>
                  <a:pt x="204315" y="59408"/>
                </a:cubicBezTo>
                <a:cubicBezTo>
                  <a:pt x="234160" y="115923"/>
                  <a:pt x="183360" y="176248"/>
                  <a:pt x="162405" y="228953"/>
                </a:cubicBezTo>
                <a:cubicBezTo>
                  <a:pt x="222730" y="254353"/>
                  <a:pt x="280515" y="204189"/>
                  <a:pt x="253845" y="309598"/>
                </a:cubicBezTo>
                <a:cubicBezTo>
                  <a:pt x="202410" y="340078"/>
                  <a:pt x="118590" y="320394"/>
                  <a:pt x="56360" y="337539"/>
                </a:cubicBezTo>
                <a:cubicBezTo>
                  <a:pt x="-5235" y="325473"/>
                  <a:pt x="102715" y="185139"/>
                  <a:pt x="110970" y="145133"/>
                </a:cubicBezTo>
                <a:cubicBezTo>
                  <a:pt x="160500" y="75919"/>
                  <a:pt x="55725" y="82269"/>
                  <a:pt x="70965" y="150214"/>
                </a:cubicBezTo>
                <a:close/>
                <a:moveTo>
                  <a:pt x="123670" y="254353"/>
                </a:moveTo>
                <a:cubicBezTo>
                  <a:pt x="140180" y="194664"/>
                  <a:pt x="211935" y="137514"/>
                  <a:pt x="182725" y="75283"/>
                </a:cubicBezTo>
                <a:cubicBezTo>
                  <a:pt x="171930" y="39088"/>
                  <a:pt x="127480" y="13053"/>
                  <a:pt x="92555" y="25119"/>
                </a:cubicBezTo>
                <a:cubicBezTo>
                  <a:pt x="36040" y="25119"/>
                  <a:pt x="-10315" y="170533"/>
                  <a:pt x="46200" y="130528"/>
                </a:cubicBezTo>
                <a:cubicBezTo>
                  <a:pt x="49375" y="47978"/>
                  <a:pt x="174470" y="60678"/>
                  <a:pt x="140180" y="141958"/>
                </a:cubicBezTo>
                <a:cubicBezTo>
                  <a:pt x="119225" y="196569"/>
                  <a:pt x="72870" y="253083"/>
                  <a:pt x="69060" y="309598"/>
                </a:cubicBezTo>
                <a:cubicBezTo>
                  <a:pt x="109065" y="316583"/>
                  <a:pt x="193520" y="307694"/>
                  <a:pt x="232890" y="291183"/>
                </a:cubicBezTo>
                <a:cubicBezTo>
                  <a:pt x="234795" y="282928"/>
                  <a:pt x="236700" y="274039"/>
                  <a:pt x="238605" y="264514"/>
                </a:cubicBezTo>
                <a:cubicBezTo>
                  <a:pt x="197330" y="251178"/>
                  <a:pt x="166215" y="267689"/>
                  <a:pt x="123670" y="25435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grpSp>
        <p:nvGrpSpPr>
          <p:cNvPr id="677" name="Google Shape;677;p12"/>
          <p:cNvGrpSpPr/>
          <p:nvPr/>
        </p:nvGrpSpPr>
        <p:grpSpPr>
          <a:xfrm>
            <a:off x="9289560" y="5569275"/>
            <a:ext cx="288088" cy="368503"/>
            <a:chOff x="6422295" y="3351500"/>
            <a:chExt cx="252856" cy="323399"/>
          </a:xfrm>
        </p:grpSpPr>
        <p:sp>
          <p:nvSpPr>
            <p:cNvPr id="678" name="Google Shape;678;p12"/>
            <p:cNvSpPr/>
            <p:nvPr/>
          </p:nvSpPr>
          <p:spPr>
            <a:xfrm>
              <a:off x="6422295" y="3351500"/>
              <a:ext cx="252856" cy="323399"/>
            </a:xfrm>
            <a:custGeom>
              <a:avLst/>
              <a:gdLst/>
              <a:ahLst/>
              <a:cxnLst/>
              <a:rect l="l" t="t" r="r" b="b"/>
              <a:pathLst>
                <a:path w="294019" h="376045" extrusionOk="0">
                  <a:moveTo>
                    <a:pt x="172720" y="274801"/>
                  </a:moveTo>
                  <a:cubicBezTo>
                    <a:pt x="154940" y="268451"/>
                    <a:pt x="140970" y="274801"/>
                    <a:pt x="126365" y="278611"/>
                  </a:cubicBezTo>
                  <a:cubicBezTo>
                    <a:pt x="109855" y="304011"/>
                    <a:pt x="109220" y="334491"/>
                    <a:pt x="99695" y="364336"/>
                  </a:cubicBezTo>
                  <a:cubicBezTo>
                    <a:pt x="71755" y="359256"/>
                    <a:pt x="0" y="392911"/>
                    <a:pt x="0" y="352906"/>
                  </a:cubicBezTo>
                  <a:cubicBezTo>
                    <a:pt x="38100" y="239241"/>
                    <a:pt x="70485" y="123671"/>
                    <a:pt x="102235" y="8101"/>
                  </a:cubicBezTo>
                  <a:cubicBezTo>
                    <a:pt x="248920" y="-26189"/>
                    <a:pt x="236855" y="52551"/>
                    <a:pt x="264160" y="165581"/>
                  </a:cubicBezTo>
                  <a:cubicBezTo>
                    <a:pt x="262255" y="201776"/>
                    <a:pt x="322580" y="359256"/>
                    <a:pt x="276860" y="358621"/>
                  </a:cubicBezTo>
                  <a:cubicBezTo>
                    <a:pt x="153670" y="357986"/>
                    <a:pt x="184150" y="433551"/>
                    <a:pt x="172720" y="274801"/>
                  </a:cubicBezTo>
                  <a:close/>
                  <a:moveTo>
                    <a:pt x="266700" y="331316"/>
                  </a:moveTo>
                  <a:cubicBezTo>
                    <a:pt x="262255" y="229081"/>
                    <a:pt x="236220" y="119861"/>
                    <a:pt x="201295" y="23341"/>
                  </a:cubicBezTo>
                  <a:cubicBezTo>
                    <a:pt x="175895" y="22071"/>
                    <a:pt x="129540" y="8736"/>
                    <a:pt x="120015" y="41121"/>
                  </a:cubicBezTo>
                  <a:cubicBezTo>
                    <a:pt x="86995" y="139546"/>
                    <a:pt x="53975" y="239876"/>
                    <a:pt x="33655" y="341476"/>
                  </a:cubicBezTo>
                  <a:cubicBezTo>
                    <a:pt x="90805" y="367511"/>
                    <a:pt x="90805" y="291946"/>
                    <a:pt x="106680" y="256386"/>
                  </a:cubicBezTo>
                  <a:cubicBezTo>
                    <a:pt x="290195" y="214476"/>
                    <a:pt x="113665" y="389736"/>
                    <a:pt x="266700" y="33131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79" name="Google Shape;679;p12"/>
            <p:cNvSpPr/>
            <p:nvPr/>
          </p:nvSpPr>
          <p:spPr>
            <a:xfrm>
              <a:off x="6523827" y="3405472"/>
              <a:ext cx="67661" cy="140626"/>
            </a:xfrm>
            <a:custGeom>
              <a:avLst/>
              <a:gdLst/>
              <a:ahLst/>
              <a:cxnLst/>
              <a:rect l="l" t="t" r="r" b="b"/>
              <a:pathLst>
                <a:path w="78676" h="163519" extrusionOk="0">
                  <a:moveTo>
                    <a:pt x="47759" y="0"/>
                  </a:moveTo>
                  <a:cubicBezTo>
                    <a:pt x="77604" y="36830"/>
                    <a:pt x="59824" y="93345"/>
                    <a:pt x="76969" y="137160"/>
                  </a:cubicBezTo>
                  <a:cubicBezTo>
                    <a:pt x="82049" y="150495"/>
                    <a:pt x="75699" y="170180"/>
                    <a:pt x="59189" y="161290"/>
                  </a:cubicBezTo>
                  <a:cubicBezTo>
                    <a:pt x="38869" y="149860"/>
                    <a:pt x="-8756" y="165735"/>
                    <a:pt x="1404" y="127635"/>
                  </a:cubicBezTo>
                  <a:cubicBezTo>
                    <a:pt x="15374" y="83820"/>
                    <a:pt x="14104" y="35560"/>
                    <a:pt x="47759" y="0"/>
                  </a:cubicBezTo>
                  <a:close/>
                  <a:moveTo>
                    <a:pt x="25534" y="130810"/>
                  </a:moveTo>
                  <a:cubicBezTo>
                    <a:pt x="68714" y="151130"/>
                    <a:pt x="47124" y="101600"/>
                    <a:pt x="44584" y="77470"/>
                  </a:cubicBezTo>
                  <a:cubicBezTo>
                    <a:pt x="31249" y="97155"/>
                    <a:pt x="26804" y="113665"/>
                    <a:pt x="25534" y="13081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680" name="Google Shape;680;p12"/>
          <p:cNvSpPr/>
          <p:nvPr/>
        </p:nvSpPr>
        <p:spPr>
          <a:xfrm>
            <a:off x="3091265" y="818420"/>
            <a:ext cx="443109" cy="449211"/>
          </a:xfrm>
          <a:custGeom>
            <a:avLst/>
            <a:gdLst/>
            <a:ahLst/>
            <a:cxnLst/>
            <a:rect l="l" t="t" r="r" b="b"/>
            <a:pathLst>
              <a:path w="386433" h="391754" extrusionOk="0">
                <a:moveTo>
                  <a:pt x="22225" y="106004"/>
                </a:moveTo>
                <a:cubicBezTo>
                  <a:pt x="40640" y="82509"/>
                  <a:pt x="84455" y="92670"/>
                  <a:pt x="109855" y="76795"/>
                </a:cubicBezTo>
                <a:cubicBezTo>
                  <a:pt x="113030" y="58379"/>
                  <a:pt x="107315" y="43139"/>
                  <a:pt x="98425" y="27264"/>
                </a:cubicBezTo>
                <a:cubicBezTo>
                  <a:pt x="122555" y="8850"/>
                  <a:pt x="153035" y="-7661"/>
                  <a:pt x="182880" y="3770"/>
                </a:cubicBezTo>
                <a:cubicBezTo>
                  <a:pt x="186690" y="19645"/>
                  <a:pt x="190500" y="36789"/>
                  <a:pt x="194945" y="55839"/>
                </a:cubicBezTo>
                <a:cubicBezTo>
                  <a:pt x="226695" y="60284"/>
                  <a:pt x="256540" y="42504"/>
                  <a:pt x="287020" y="52664"/>
                </a:cubicBezTo>
                <a:cubicBezTo>
                  <a:pt x="300355" y="119339"/>
                  <a:pt x="327660" y="186014"/>
                  <a:pt x="373380" y="237450"/>
                </a:cubicBezTo>
                <a:cubicBezTo>
                  <a:pt x="386080" y="250150"/>
                  <a:pt x="388620" y="262850"/>
                  <a:pt x="384810" y="280629"/>
                </a:cubicBezTo>
                <a:cubicBezTo>
                  <a:pt x="356870" y="380325"/>
                  <a:pt x="198755" y="356195"/>
                  <a:pt x="115570" y="391754"/>
                </a:cubicBezTo>
                <a:cubicBezTo>
                  <a:pt x="31115" y="324445"/>
                  <a:pt x="4445" y="213320"/>
                  <a:pt x="0" y="108545"/>
                </a:cubicBezTo>
                <a:cubicBezTo>
                  <a:pt x="8890" y="107275"/>
                  <a:pt x="15875" y="106004"/>
                  <a:pt x="22860" y="105370"/>
                </a:cubicBezTo>
                <a:cubicBezTo>
                  <a:pt x="16510" y="199984"/>
                  <a:pt x="46990" y="300314"/>
                  <a:pt x="115570" y="368259"/>
                </a:cubicBezTo>
                <a:cubicBezTo>
                  <a:pt x="184150" y="354925"/>
                  <a:pt x="258445" y="348575"/>
                  <a:pt x="323215" y="320634"/>
                </a:cubicBezTo>
                <a:cubicBezTo>
                  <a:pt x="316865" y="290789"/>
                  <a:pt x="302895" y="271104"/>
                  <a:pt x="309245" y="243164"/>
                </a:cubicBezTo>
                <a:cubicBezTo>
                  <a:pt x="322580" y="243164"/>
                  <a:pt x="333375" y="243164"/>
                  <a:pt x="347980" y="243164"/>
                </a:cubicBezTo>
                <a:cubicBezTo>
                  <a:pt x="325755" y="189825"/>
                  <a:pt x="288290" y="147279"/>
                  <a:pt x="278765" y="88225"/>
                </a:cubicBezTo>
                <a:cubicBezTo>
                  <a:pt x="273685" y="48220"/>
                  <a:pt x="226695" y="69809"/>
                  <a:pt x="203835" y="81875"/>
                </a:cubicBezTo>
                <a:cubicBezTo>
                  <a:pt x="206375" y="93304"/>
                  <a:pt x="208280" y="102829"/>
                  <a:pt x="210185" y="112354"/>
                </a:cubicBezTo>
                <a:cubicBezTo>
                  <a:pt x="182245" y="123784"/>
                  <a:pt x="158115" y="145375"/>
                  <a:pt x="128270" y="132675"/>
                </a:cubicBezTo>
                <a:cubicBezTo>
                  <a:pt x="121285" y="63459"/>
                  <a:pt x="57150" y="126325"/>
                  <a:pt x="22225" y="106004"/>
                </a:cubicBezTo>
                <a:close/>
                <a:moveTo>
                  <a:pt x="165100" y="21550"/>
                </a:moveTo>
                <a:cubicBezTo>
                  <a:pt x="107315" y="11389"/>
                  <a:pt x="133350" y="88225"/>
                  <a:pt x="145415" y="118070"/>
                </a:cubicBezTo>
                <a:cubicBezTo>
                  <a:pt x="163195" y="119975"/>
                  <a:pt x="173355" y="109814"/>
                  <a:pt x="185420" y="100289"/>
                </a:cubicBezTo>
                <a:cubicBezTo>
                  <a:pt x="179070" y="72984"/>
                  <a:pt x="172720" y="46314"/>
                  <a:pt x="165100" y="21550"/>
                </a:cubicBezTo>
                <a:close/>
                <a:moveTo>
                  <a:pt x="327660" y="266025"/>
                </a:moveTo>
                <a:cubicBezTo>
                  <a:pt x="328930" y="337145"/>
                  <a:pt x="368300" y="313014"/>
                  <a:pt x="357505" y="266025"/>
                </a:cubicBezTo>
                <a:cubicBezTo>
                  <a:pt x="349885" y="266025"/>
                  <a:pt x="340360" y="266025"/>
                  <a:pt x="327660" y="26602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81" name="Google Shape;681;p12"/>
          <p:cNvSpPr/>
          <p:nvPr/>
        </p:nvSpPr>
        <p:spPr>
          <a:xfrm>
            <a:off x="8028261" y="182906"/>
            <a:ext cx="353979" cy="273543"/>
          </a:xfrm>
          <a:custGeom>
            <a:avLst/>
            <a:gdLst/>
            <a:ahLst/>
            <a:cxnLst/>
            <a:rect l="l" t="t" r="r" b="b"/>
            <a:pathLst>
              <a:path w="308702" h="238555" extrusionOk="0">
                <a:moveTo>
                  <a:pt x="275682" y="130540"/>
                </a:moveTo>
                <a:cubicBezTo>
                  <a:pt x="186782" y="134985"/>
                  <a:pt x="95977" y="143875"/>
                  <a:pt x="7712" y="150225"/>
                </a:cubicBezTo>
                <a:cubicBezTo>
                  <a:pt x="-8798" y="168640"/>
                  <a:pt x="1997" y="241030"/>
                  <a:pt x="32477" y="238490"/>
                </a:cubicBezTo>
                <a:cubicBezTo>
                  <a:pt x="126457" y="218805"/>
                  <a:pt x="214087" y="238490"/>
                  <a:pt x="308702" y="211820"/>
                </a:cubicBezTo>
                <a:cubicBezTo>
                  <a:pt x="278857" y="185150"/>
                  <a:pt x="322672" y="132445"/>
                  <a:pt x="275682" y="130540"/>
                </a:cubicBezTo>
                <a:close/>
                <a:moveTo>
                  <a:pt x="271872" y="187690"/>
                </a:moveTo>
                <a:cubicBezTo>
                  <a:pt x="200752" y="219440"/>
                  <a:pt x="111217" y="202930"/>
                  <a:pt x="33112" y="211185"/>
                </a:cubicBezTo>
                <a:cubicBezTo>
                  <a:pt x="25492" y="195310"/>
                  <a:pt x="24857" y="195310"/>
                  <a:pt x="29302" y="175625"/>
                </a:cubicBezTo>
                <a:cubicBezTo>
                  <a:pt x="108677" y="166100"/>
                  <a:pt x="196307" y="146415"/>
                  <a:pt x="274412" y="159750"/>
                </a:cubicBezTo>
                <a:cubicBezTo>
                  <a:pt x="273777" y="169275"/>
                  <a:pt x="272507" y="179435"/>
                  <a:pt x="271872" y="187690"/>
                </a:cubicBezTo>
                <a:close/>
                <a:moveTo>
                  <a:pt x="3902" y="80375"/>
                </a:moveTo>
                <a:cubicBezTo>
                  <a:pt x="10252" y="126095"/>
                  <a:pt x="181067" y="83550"/>
                  <a:pt x="218532" y="87995"/>
                </a:cubicBezTo>
                <a:cubicBezTo>
                  <a:pt x="295367" y="95615"/>
                  <a:pt x="307432" y="97520"/>
                  <a:pt x="293462" y="19415"/>
                </a:cubicBezTo>
                <a:cubicBezTo>
                  <a:pt x="285842" y="-17415"/>
                  <a:pt x="73117" y="11160"/>
                  <a:pt x="28032" y="2270"/>
                </a:cubicBezTo>
                <a:cubicBezTo>
                  <a:pt x="-10068" y="1635"/>
                  <a:pt x="6442" y="55610"/>
                  <a:pt x="3902" y="80375"/>
                </a:cubicBezTo>
                <a:close/>
                <a:moveTo>
                  <a:pt x="40097" y="25130"/>
                </a:moveTo>
                <a:cubicBezTo>
                  <a:pt x="78197" y="25765"/>
                  <a:pt x="115027" y="14970"/>
                  <a:pt x="153762" y="23225"/>
                </a:cubicBezTo>
                <a:cubicBezTo>
                  <a:pt x="189957" y="39735"/>
                  <a:pt x="274412" y="-6620"/>
                  <a:pt x="276317" y="52435"/>
                </a:cubicBezTo>
                <a:cubicBezTo>
                  <a:pt x="287747" y="79105"/>
                  <a:pt x="54067" y="73390"/>
                  <a:pt x="26762" y="72120"/>
                </a:cubicBezTo>
                <a:cubicBezTo>
                  <a:pt x="27397" y="54975"/>
                  <a:pt x="15332" y="26400"/>
                  <a:pt x="40097" y="2513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grpSp>
        <p:nvGrpSpPr>
          <p:cNvPr id="682" name="Google Shape;682;p12"/>
          <p:cNvGrpSpPr/>
          <p:nvPr/>
        </p:nvGrpSpPr>
        <p:grpSpPr>
          <a:xfrm>
            <a:off x="1055004" y="6173444"/>
            <a:ext cx="306257" cy="390773"/>
            <a:chOff x="6793660" y="3322411"/>
            <a:chExt cx="268804" cy="342944"/>
          </a:xfrm>
        </p:grpSpPr>
        <p:sp>
          <p:nvSpPr>
            <p:cNvPr id="683" name="Google Shape;683;p12"/>
            <p:cNvSpPr/>
            <p:nvPr/>
          </p:nvSpPr>
          <p:spPr>
            <a:xfrm>
              <a:off x="6793660" y="3322411"/>
              <a:ext cx="268804" cy="342944"/>
            </a:xfrm>
            <a:custGeom>
              <a:avLst/>
              <a:gdLst/>
              <a:ahLst/>
              <a:cxnLst/>
              <a:rect l="l" t="t" r="r" b="b"/>
              <a:pathLst>
                <a:path w="312563" h="398772" extrusionOk="0">
                  <a:moveTo>
                    <a:pt x="216826" y="153028"/>
                  </a:moveTo>
                  <a:cubicBezTo>
                    <a:pt x="221271" y="163188"/>
                    <a:pt x="230796" y="165093"/>
                    <a:pt x="238416" y="166997"/>
                  </a:cubicBezTo>
                  <a:cubicBezTo>
                    <a:pt x="302551" y="185413"/>
                    <a:pt x="337476" y="278758"/>
                    <a:pt x="291756" y="323843"/>
                  </a:cubicBezTo>
                  <a:cubicBezTo>
                    <a:pt x="232701" y="397503"/>
                    <a:pt x="134911" y="398772"/>
                    <a:pt x="48551" y="398772"/>
                  </a:cubicBezTo>
                  <a:cubicBezTo>
                    <a:pt x="926" y="373372"/>
                    <a:pt x="31406" y="246372"/>
                    <a:pt x="16166" y="193668"/>
                  </a:cubicBezTo>
                  <a:cubicBezTo>
                    <a:pt x="21881" y="142868"/>
                    <a:pt x="-23839" y="59047"/>
                    <a:pt x="17436" y="23488"/>
                  </a:cubicBezTo>
                  <a:cubicBezTo>
                    <a:pt x="114591" y="-33028"/>
                    <a:pt x="340016" y="13328"/>
                    <a:pt x="216826" y="153028"/>
                  </a:cubicBezTo>
                  <a:close/>
                  <a:moveTo>
                    <a:pt x="54901" y="378453"/>
                  </a:moveTo>
                  <a:cubicBezTo>
                    <a:pt x="170471" y="401313"/>
                    <a:pt x="394626" y="293997"/>
                    <a:pt x="234606" y="185413"/>
                  </a:cubicBezTo>
                  <a:cubicBezTo>
                    <a:pt x="203491" y="168903"/>
                    <a:pt x="153326" y="198747"/>
                    <a:pt x="133006" y="175253"/>
                  </a:cubicBezTo>
                  <a:cubicBezTo>
                    <a:pt x="144436" y="149218"/>
                    <a:pt x="190791" y="149218"/>
                    <a:pt x="209206" y="125088"/>
                  </a:cubicBezTo>
                  <a:cubicBezTo>
                    <a:pt x="287946" y="16503"/>
                    <a:pt x="107606" y="-642"/>
                    <a:pt x="40296" y="38093"/>
                  </a:cubicBezTo>
                  <a:cubicBezTo>
                    <a:pt x="2831" y="52697"/>
                    <a:pt x="33311" y="106672"/>
                    <a:pt x="30136" y="137153"/>
                  </a:cubicBezTo>
                  <a:cubicBezTo>
                    <a:pt x="44741" y="218433"/>
                    <a:pt x="40931" y="297808"/>
                    <a:pt x="54901" y="378453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84" name="Google Shape;684;p12"/>
            <p:cNvSpPr/>
            <p:nvPr/>
          </p:nvSpPr>
          <p:spPr>
            <a:xfrm>
              <a:off x="6856211" y="3513113"/>
              <a:ext cx="129046" cy="89953"/>
            </a:xfrm>
            <a:custGeom>
              <a:avLst/>
              <a:gdLst/>
              <a:ahLst/>
              <a:cxnLst/>
              <a:rect l="l" t="t" r="r" b="b"/>
              <a:pathLst>
                <a:path w="150053" h="104597" extrusionOk="0">
                  <a:moveTo>
                    <a:pt x="0" y="23515"/>
                  </a:moveTo>
                  <a:cubicBezTo>
                    <a:pt x="96520" y="-43160"/>
                    <a:pt x="239395" y="48280"/>
                    <a:pt x="74930" y="95905"/>
                  </a:cubicBezTo>
                  <a:cubicBezTo>
                    <a:pt x="-23495" y="118765"/>
                    <a:pt x="19685" y="97175"/>
                    <a:pt x="0" y="23515"/>
                  </a:cubicBezTo>
                  <a:close/>
                  <a:moveTo>
                    <a:pt x="92075" y="16530"/>
                  </a:moveTo>
                  <a:cubicBezTo>
                    <a:pt x="57150" y="22880"/>
                    <a:pt x="17780" y="24150"/>
                    <a:pt x="31750" y="69235"/>
                  </a:cubicBezTo>
                  <a:cubicBezTo>
                    <a:pt x="53340" y="109875"/>
                    <a:pt x="184150" y="29230"/>
                    <a:pt x="92075" y="1653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85" name="Google Shape;685;p12"/>
            <p:cNvSpPr/>
            <p:nvPr/>
          </p:nvSpPr>
          <p:spPr>
            <a:xfrm>
              <a:off x="6843642" y="3359143"/>
              <a:ext cx="112645" cy="75760"/>
            </a:xfrm>
            <a:custGeom>
              <a:avLst/>
              <a:gdLst/>
              <a:ahLst/>
              <a:cxnLst/>
              <a:rect l="l" t="t" r="r" b="b"/>
              <a:pathLst>
                <a:path w="130983" h="88093" extrusionOk="0">
                  <a:moveTo>
                    <a:pt x="0" y="22716"/>
                  </a:moveTo>
                  <a:cubicBezTo>
                    <a:pt x="33020" y="8111"/>
                    <a:pt x="162560" y="-29989"/>
                    <a:pt x="123825" y="44941"/>
                  </a:cubicBezTo>
                  <a:cubicBezTo>
                    <a:pt x="67945" y="81136"/>
                    <a:pt x="0" y="130031"/>
                    <a:pt x="0" y="22716"/>
                  </a:cubicBezTo>
                  <a:close/>
                  <a:moveTo>
                    <a:pt x="34289" y="67166"/>
                  </a:moveTo>
                  <a:cubicBezTo>
                    <a:pt x="60325" y="58911"/>
                    <a:pt x="96520" y="46846"/>
                    <a:pt x="102235" y="20176"/>
                  </a:cubicBezTo>
                  <a:cubicBezTo>
                    <a:pt x="74295" y="17636"/>
                    <a:pt x="50164" y="25256"/>
                    <a:pt x="27305" y="37321"/>
                  </a:cubicBezTo>
                  <a:cubicBezTo>
                    <a:pt x="24130" y="49386"/>
                    <a:pt x="24764" y="57641"/>
                    <a:pt x="34289" y="6716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686" name="Google Shape;686;p12"/>
          <p:cNvSpPr/>
          <p:nvPr/>
        </p:nvSpPr>
        <p:spPr>
          <a:xfrm>
            <a:off x="6277649" y="784171"/>
            <a:ext cx="502976" cy="273184"/>
          </a:xfrm>
          <a:custGeom>
            <a:avLst/>
            <a:gdLst/>
            <a:ahLst/>
            <a:cxnLst/>
            <a:rect l="l" t="t" r="r" b="b"/>
            <a:pathLst>
              <a:path w="550703" h="299106" extrusionOk="0">
                <a:moveTo>
                  <a:pt x="315400" y="163550"/>
                </a:moveTo>
                <a:cubicBezTo>
                  <a:pt x="376995" y="159105"/>
                  <a:pt x="479865" y="221335"/>
                  <a:pt x="505265" y="137515"/>
                </a:cubicBezTo>
                <a:cubicBezTo>
                  <a:pt x="521140" y="29565"/>
                  <a:pt x="410015" y="17500"/>
                  <a:pt x="347150" y="85445"/>
                </a:cubicBezTo>
                <a:cubicBezTo>
                  <a:pt x="271585" y="162915"/>
                  <a:pt x="215070" y="322300"/>
                  <a:pt x="82355" y="296265"/>
                </a:cubicBezTo>
                <a:cubicBezTo>
                  <a:pt x="-122750" y="216255"/>
                  <a:pt x="103945" y="13055"/>
                  <a:pt x="235390" y="104495"/>
                </a:cubicBezTo>
                <a:cubicBezTo>
                  <a:pt x="255075" y="120370"/>
                  <a:pt x="243645" y="141960"/>
                  <a:pt x="220150" y="127990"/>
                </a:cubicBezTo>
                <a:cubicBezTo>
                  <a:pt x="107120" y="72745"/>
                  <a:pt x="-35755" y="251180"/>
                  <a:pt x="118550" y="248640"/>
                </a:cubicBezTo>
                <a:cubicBezTo>
                  <a:pt x="248725" y="211810"/>
                  <a:pt x="274760" y="49885"/>
                  <a:pt x="402395" y="9245"/>
                </a:cubicBezTo>
                <a:cubicBezTo>
                  <a:pt x="433510" y="1625"/>
                  <a:pt x="474785" y="-10440"/>
                  <a:pt x="498280" y="17500"/>
                </a:cubicBezTo>
                <a:cubicBezTo>
                  <a:pt x="519235" y="48615"/>
                  <a:pt x="559240" y="75920"/>
                  <a:pt x="549080" y="117830"/>
                </a:cubicBezTo>
                <a:cubicBezTo>
                  <a:pt x="541460" y="223240"/>
                  <a:pt x="350325" y="257530"/>
                  <a:pt x="315400" y="163550"/>
                </a:cubicBezTo>
                <a:close/>
                <a:moveTo>
                  <a:pt x="128710" y="265785"/>
                </a:moveTo>
                <a:cubicBezTo>
                  <a:pt x="119820" y="279120"/>
                  <a:pt x="105215" y="267055"/>
                  <a:pt x="94420" y="274040"/>
                </a:cubicBezTo>
                <a:cubicBezTo>
                  <a:pt x="113470" y="281660"/>
                  <a:pt x="117280" y="256260"/>
                  <a:pt x="133790" y="268960"/>
                </a:cubicBezTo>
                <a:cubicBezTo>
                  <a:pt x="135060" y="268960"/>
                  <a:pt x="136330" y="267690"/>
                  <a:pt x="137600" y="267055"/>
                </a:cubicBezTo>
                <a:cubicBezTo>
                  <a:pt x="134425" y="266420"/>
                  <a:pt x="131885" y="266420"/>
                  <a:pt x="128710" y="265785"/>
                </a:cubicBezTo>
                <a:close/>
                <a:moveTo>
                  <a:pt x="39175" y="164820"/>
                </a:moveTo>
                <a:cubicBezTo>
                  <a:pt x="11870" y="209270"/>
                  <a:pt x="25205" y="257530"/>
                  <a:pt x="65210" y="265150"/>
                </a:cubicBezTo>
                <a:cubicBezTo>
                  <a:pt x="34730" y="237210"/>
                  <a:pt x="20125" y="205460"/>
                  <a:pt x="39175" y="16482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87" name="Google Shape;687;p12"/>
          <p:cNvSpPr/>
          <p:nvPr/>
        </p:nvSpPr>
        <p:spPr>
          <a:xfrm rot="-2218186">
            <a:off x="-51323" y="202058"/>
            <a:ext cx="315035" cy="306721"/>
          </a:xfrm>
          <a:custGeom>
            <a:avLst/>
            <a:gdLst/>
            <a:ahLst/>
            <a:cxnLst/>
            <a:rect l="l" t="t" r="r" b="b"/>
            <a:pathLst>
              <a:path w="274579" h="267334" extrusionOk="0">
                <a:moveTo>
                  <a:pt x="222259" y="167640"/>
                </a:moveTo>
                <a:cubicBezTo>
                  <a:pt x="200669" y="206375"/>
                  <a:pt x="227974" y="238760"/>
                  <a:pt x="193049" y="267335"/>
                </a:cubicBezTo>
                <a:cubicBezTo>
                  <a:pt x="166379" y="251460"/>
                  <a:pt x="158124" y="217805"/>
                  <a:pt x="132724" y="198755"/>
                </a:cubicBezTo>
                <a:cubicBezTo>
                  <a:pt x="50809" y="235585"/>
                  <a:pt x="-626" y="271780"/>
                  <a:pt x="51444" y="151130"/>
                </a:cubicBezTo>
                <a:cubicBezTo>
                  <a:pt x="27949" y="105410"/>
                  <a:pt x="-53966" y="71120"/>
                  <a:pt x="55889" y="73660"/>
                </a:cubicBezTo>
                <a:cubicBezTo>
                  <a:pt x="107959" y="83820"/>
                  <a:pt x="113674" y="19685"/>
                  <a:pt x="156854" y="0"/>
                </a:cubicBezTo>
                <a:cubicBezTo>
                  <a:pt x="186064" y="11430"/>
                  <a:pt x="174634" y="57785"/>
                  <a:pt x="184794" y="83185"/>
                </a:cubicBezTo>
                <a:cubicBezTo>
                  <a:pt x="215274" y="124460"/>
                  <a:pt x="346084" y="109220"/>
                  <a:pt x="222259" y="167640"/>
                </a:cubicBezTo>
                <a:close/>
                <a:moveTo>
                  <a:pt x="151774" y="35560"/>
                </a:moveTo>
                <a:cubicBezTo>
                  <a:pt x="100339" y="85725"/>
                  <a:pt x="120659" y="93980"/>
                  <a:pt x="39379" y="97790"/>
                </a:cubicBezTo>
                <a:cubicBezTo>
                  <a:pt x="53349" y="115570"/>
                  <a:pt x="65414" y="131445"/>
                  <a:pt x="76844" y="146685"/>
                </a:cubicBezTo>
                <a:cubicBezTo>
                  <a:pt x="74304" y="165735"/>
                  <a:pt x="60969" y="180340"/>
                  <a:pt x="63509" y="201295"/>
                </a:cubicBezTo>
                <a:cubicBezTo>
                  <a:pt x="123199" y="180975"/>
                  <a:pt x="142884" y="154940"/>
                  <a:pt x="178444" y="226695"/>
                </a:cubicBezTo>
                <a:cubicBezTo>
                  <a:pt x="181619" y="231140"/>
                  <a:pt x="184794" y="234950"/>
                  <a:pt x="191779" y="231140"/>
                </a:cubicBezTo>
                <a:cubicBezTo>
                  <a:pt x="200034" y="175260"/>
                  <a:pt x="182889" y="165735"/>
                  <a:pt x="231784" y="129540"/>
                </a:cubicBezTo>
                <a:cubicBezTo>
                  <a:pt x="152409" y="103505"/>
                  <a:pt x="167014" y="113030"/>
                  <a:pt x="151774" y="355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88" name="Google Shape;688;p12"/>
          <p:cNvSpPr/>
          <p:nvPr/>
        </p:nvSpPr>
        <p:spPr>
          <a:xfrm rot="1464154">
            <a:off x="6092122" y="-126072"/>
            <a:ext cx="314580" cy="306280"/>
          </a:xfrm>
          <a:custGeom>
            <a:avLst/>
            <a:gdLst/>
            <a:ahLst/>
            <a:cxnLst/>
            <a:rect l="l" t="t" r="r" b="b"/>
            <a:pathLst>
              <a:path w="274579" h="267334" extrusionOk="0">
                <a:moveTo>
                  <a:pt x="222259" y="167640"/>
                </a:moveTo>
                <a:cubicBezTo>
                  <a:pt x="200669" y="206375"/>
                  <a:pt x="227974" y="238760"/>
                  <a:pt x="193049" y="267335"/>
                </a:cubicBezTo>
                <a:cubicBezTo>
                  <a:pt x="166379" y="251460"/>
                  <a:pt x="158124" y="217805"/>
                  <a:pt x="132724" y="198755"/>
                </a:cubicBezTo>
                <a:cubicBezTo>
                  <a:pt x="50809" y="235585"/>
                  <a:pt x="-626" y="271780"/>
                  <a:pt x="51444" y="151130"/>
                </a:cubicBezTo>
                <a:cubicBezTo>
                  <a:pt x="27949" y="105410"/>
                  <a:pt x="-53966" y="71120"/>
                  <a:pt x="55889" y="73660"/>
                </a:cubicBezTo>
                <a:cubicBezTo>
                  <a:pt x="107959" y="83820"/>
                  <a:pt x="113674" y="19685"/>
                  <a:pt x="156854" y="0"/>
                </a:cubicBezTo>
                <a:cubicBezTo>
                  <a:pt x="186064" y="11430"/>
                  <a:pt x="174634" y="57785"/>
                  <a:pt x="184794" y="83185"/>
                </a:cubicBezTo>
                <a:cubicBezTo>
                  <a:pt x="215274" y="124460"/>
                  <a:pt x="346084" y="109220"/>
                  <a:pt x="222259" y="167640"/>
                </a:cubicBezTo>
                <a:close/>
                <a:moveTo>
                  <a:pt x="151774" y="35560"/>
                </a:moveTo>
                <a:cubicBezTo>
                  <a:pt x="100339" y="85725"/>
                  <a:pt x="120659" y="93980"/>
                  <a:pt x="39379" y="97790"/>
                </a:cubicBezTo>
                <a:cubicBezTo>
                  <a:pt x="53349" y="115570"/>
                  <a:pt x="65414" y="131445"/>
                  <a:pt x="76844" y="146685"/>
                </a:cubicBezTo>
                <a:cubicBezTo>
                  <a:pt x="74304" y="165735"/>
                  <a:pt x="60969" y="180340"/>
                  <a:pt x="63509" y="201295"/>
                </a:cubicBezTo>
                <a:cubicBezTo>
                  <a:pt x="123199" y="180975"/>
                  <a:pt x="142884" y="154940"/>
                  <a:pt x="178444" y="226695"/>
                </a:cubicBezTo>
                <a:cubicBezTo>
                  <a:pt x="181619" y="231140"/>
                  <a:pt x="184794" y="234950"/>
                  <a:pt x="191779" y="231140"/>
                </a:cubicBezTo>
                <a:cubicBezTo>
                  <a:pt x="200034" y="175260"/>
                  <a:pt x="182889" y="165735"/>
                  <a:pt x="231784" y="129540"/>
                </a:cubicBezTo>
                <a:cubicBezTo>
                  <a:pt x="152409" y="103505"/>
                  <a:pt x="167014" y="113030"/>
                  <a:pt x="151774" y="355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89" name="Google Shape;689;p12"/>
          <p:cNvSpPr/>
          <p:nvPr/>
        </p:nvSpPr>
        <p:spPr>
          <a:xfrm rot="-2221343">
            <a:off x="1107929" y="4838204"/>
            <a:ext cx="275129" cy="267869"/>
          </a:xfrm>
          <a:custGeom>
            <a:avLst/>
            <a:gdLst/>
            <a:ahLst/>
            <a:cxnLst/>
            <a:rect l="l" t="t" r="r" b="b"/>
            <a:pathLst>
              <a:path w="274579" h="267334" extrusionOk="0">
                <a:moveTo>
                  <a:pt x="222259" y="167640"/>
                </a:moveTo>
                <a:cubicBezTo>
                  <a:pt x="200669" y="206375"/>
                  <a:pt x="227974" y="238760"/>
                  <a:pt x="193049" y="267335"/>
                </a:cubicBezTo>
                <a:cubicBezTo>
                  <a:pt x="166379" y="251460"/>
                  <a:pt x="158124" y="217805"/>
                  <a:pt x="132724" y="198755"/>
                </a:cubicBezTo>
                <a:cubicBezTo>
                  <a:pt x="50809" y="235585"/>
                  <a:pt x="-626" y="271780"/>
                  <a:pt x="51444" y="151130"/>
                </a:cubicBezTo>
                <a:cubicBezTo>
                  <a:pt x="27949" y="105410"/>
                  <a:pt x="-53966" y="71120"/>
                  <a:pt x="55889" y="73660"/>
                </a:cubicBezTo>
                <a:cubicBezTo>
                  <a:pt x="107959" y="83820"/>
                  <a:pt x="113674" y="19685"/>
                  <a:pt x="156854" y="0"/>
                </a:cubicBezTo>
                <a:cubicBezTo>
                  <a:pt x="186064" y="11430"/>
                  <a:pt x="174634" y="57785"/>
                  <a:pt x="184794" y="83185"/>
                </a:cubicBezTo>
                <a:cubicBezTo>
                  <a:pt x="215274" y="124460"/>
                  <a:pt x="346084" y="109220"/>
                  <a:pt x="222259" y="167640"/>
                </a:cubicBezTo>
                <a:close/>
                <a:moveTo>
                  <a:pt x="151774" y="35560"/>
                </a:moveTo>
                <a:cubicBezTo>
                  <a:pt x="100339" y="85725"/>
                  <a:pt x="120659" y="93980"/>
                  <a:pt x="39379" y="97790"/>
                </a:cubicBezTo>
                <a:cubicBezTo>
                  <a:pt x="53349" y="115570"/>
                  <a:pt x="65414" y="131445"/>
                  <a:pt x="76844" y="146685"/>
                </a:cubicBezTo>
                <a:cubicBezTo>
                  <a:pt x="74304" y="165735"/>
                  <a:pt x="60969" y="180340"/>
                  <a:pt x="63509" y="201295"/>
                </a:cubicBezTo>
                <a:cubicBezTo>
                  <a:pt x="123199" y="180975"/>
                  <a:pt x="142884" y="154940"/>
                  <a:pt x="178444" y="226695"/>
                </a:cubicBezTo>
                <a:cubicBezTo>
                  <a:pt x="181619" y="231140"/>
                  <a:pt x="184794" y="234950"/>
                  <a:pt x="191779" y="231140"/>
                </a:cubicBezTo>
                <a:cubicBezTo>
                  <a:pt x="200034" y="175260"/>
                  <a:pt x="182889" y="165735"/>
                  <a:pt x="231784" y="129540"/>
                </a:cubicBezTo>
                <a:cubicBezTo>
                  <a:pt x="152409" y="103505"/>
                  <a:pt x="167014" y="113030"/>
                  <a:pt x="151774" y="355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</p:spTree>
    <p:extLst>
      <p:ext uri="{BB962C8B-B14F-4D97-AF65-F5344CB8AC3E}">
        <p14:creationId xmlns:p14="http://schemas.microsoft.com/office/powerpoint/2010/main" val="529045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Relationship Id="rId9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26" Type="http://schemas.openxmlformats.org/officeDocument/2006/relationships/slideLayout" Target="../slideLayouts/slideLayout68.xml"/><Relationship Id="rId3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63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5" Type="http://schemas.openxmlformats.org/officeDocument/2006/relationships/slideLayout" Target="../slideLayouts/slideLayout67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29" Type="http://schemas.openxmlformats.org/officeDocument/2006/relationships/theme" Target="../theme/theme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slideLayout" Target="../slideLayouts/slideLayout66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slideLayout" Target="../slideLayouts/slideLayout65.xml"/><Relationship Id="rId28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Relationship Id="rId27" Type="http://schemas.openxmlformats.org/officeDocument/2006/relationships/slideLayout" Target="../slideLayouts/slideLayout69.xml"/><Relationship Id="rId30" Type="http://schemas.openxmlformats.org/officeDocument/2006/relationships/image" Target="../media/image2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5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2E584D-ED78-4035-BF64-002F824B3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613C95-12F5-42FB-B377-717C0149E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5F8C4C-333C-4D40-868D-6B07F0CB48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C23AF3-01E4-469A-920B-D32ACC176CB8}" type="datetimeFigureOut">
              <a:rPr lang="en-US" smtClean="0"/>
              <a:t>25-Apr-21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DF1E0E-8F96-4FDC-BCC5-CBAD107773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8EB5FF-C2CD-4B1B-BCB7-BB8AD646A5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969C00-E3D3-4BDA-A0B5-37F5F8770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104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tim"/>
              <a:buNone/>
              <a:defRPr sz="3000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tim"/>
              <a:buNone/>
              <a:defRPr sz="2800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tim"/>
              <a:buNone/>
              <a:defRPr sz="2800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tim"/>
              <a:buNone/>
              <a:defRPr sz="2800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tim"/>
              <a:buNone/>
              <a:defRPr sz="2800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tim"/>
              <a:buNone/>
              <a:defRPr sz="2800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tim"/>
              <a:buNone/>
              <a:defRPr sz="2800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tim"/>
              <a:buNone/>
              <a:defRPr sz="2800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tim"/>
              <a:buNone/>
              <a:defRPr sz="2800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1582800"/>
            <a:ext cx="10272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uli"/>
              <a:buChar char="●"/>
              <a:defRPr sz="16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1pPr>
            <a:lvl2pPr marL="914400" lvl="1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uli"/>
              <a:buChar char="○"/>
              <a:defRPr sz="16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2pPr>
            <a:lvl3pPr marL="1371600" lvl="2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uli"/>
              <a:buChar char="■"/>
              <a:defRPr sz="16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3pPr>
            <a:lvl4pPr marL="1828800" lvl="3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uli"/>
              <a:buChar char="●"/>
              <a:defRPr sz="16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4pPr>
            <a:lvl5pPr marL="2286000" lvl="4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uli"/>
              <a:buChar char="○"/>
              <a:defRPr sz="16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5pPr>
            <a:lvl6pPr marL="2743200" lvl="5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uli"/>
              <a:buChar char="■"/>
              <a:defRPr sz="16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6pPr>
            <a:lvl7pPr marL="3200400" lvl="6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uli"/>
              <a:buChar char="●"/>
              <a:defRPr sz="16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7pPr>
            <a:lvl8pPr marL="3657600" lvl="7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uli"/>
              <a:buChar char="○"/>
              <a:defRPr sz="16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8pPr>
            <a:lvl9pPr marL="4114800" lvl="8" indent="-3302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600"/>
              <a:buFont typeface="Muli"/>
              <a:buChar char="■"/>
              <a:defRPr sz="1600">
                <a:solidFill>
                  <a:schemeClr val="dk2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2253870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85" r:id="rId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7" name="Google Shape;7;p1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8" name="Google Shape;8;p1"/>
            <p:cNvGrpSpPr/>
            <p:nvPr/>
          </p:nvGrpSpPr>
          <p:grpSpPr>
            <a:xfrm>
              <a:off x="0" y="566400"/>
              <a:ext cx="9144000" cy="4015149"/>
              <a:chOff x="0" y="566400"/>
              <a:chExt cx="9144000" cy="4015149"/>
            </a:xfrm>
          </p:grpSpPr>
          <p:sp>
            <p:nvSpPr>
              <p:cNvPr id="9" name="Google Shape;9;p1"/>
              <p:cNvSpPr/>
              <p:nvPr/>
            </p:nvSpPr>
            <p:spPr>
              <a:xfrm>
                <a:off x="0" y="566400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" name="Google Shape;10;p1"/>
              <p:cNvSpPr/>
              <p:nvPr/>
            </p:nvSpPr>
            <p:spPr>
              <a:xfrm>
                <a:off x="0" y="1138664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" name="Google Shape;11;p1"/>
              <p:cNvSpPr/>
              <p:nvPr/>
            </p:nvSpPr>
            <p:spPr>
              <a:xfrm>
                <a:off x="0" y="2283193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" name="Google Shape;12;p1"/>
              <p:cNvSpPr/>
              <p:nvPr/>
            </p:nvSpPr>
            <p:spPr>
              <a:xfrm>
                <a:off x="0" y="2855457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" name="Google Shape;13;p1"/>
              <p:cNvSpPr/>
              <p:nvPr/>
            </p:nvSpPr>
            <p:spPr>
              <a:xfrm>
                <a:off x="0" y="3427721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" name="Google Shape;14;p1"/>
              <p:cNvSpPr/>
              <p:nvPr/>
            </p:nvSpPr>
            <p:spPr>
              <a:xfrm>
                <a:off x="0" y="3999985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" name="Google Shape;15;p1"/>
              <p:cNvSpPr/>
              <p:nvPr/>
            </p:nvSpPr>
            <p:spPr>
              <a:xfrm>
                <a:off x="0" y="4572249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" name="Google Shape;16;p1"/>
              <p:cNvSpPr/>
              <p:nvPr/>
            </p:nvSpPr>
            <p:spPr>
              <a:xfrm>
                <a:off x="0" y="1710928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17" name="Google Shape;17;p1"/>
          <p:cNvSpPr txBox="1">
            <a:spLocks noGrp="1"/>
          </p:cNvSpPr>
          <p:nvPr>
            <p:ph type="title"/>
          </p:nvPr>
        </p:nvSpPr>
        <p:spPr>
          <a:xfrm>
            <a:off x="1371167" y="882701"/>
            <a:ext cx="9449600" cy="7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18" name="Google Shape;18;p1"/>
          <p:cNvSpPr txBox="1">
            <a:spLocks noGrp="1"/>
          </p:cNvSpPr>
          <p:nvPr>
            <p:ph type="sldNum" idx="12"/>
          </p:nvPr>
        </p:nvSpPr>
        <p:spPr>
          <a:xfrm>
            <a:off x="5730167" y="6333133"/>
            <a:ext cx="731600" cy="3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 sz="1333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ctr" rtl="0">
              <a:buNone/>
              <a:defRPr sz="1333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lvl="2" algn="ctr" rtl="0">
              <a:buNone/>
              <a:defRPr sz="1333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lvl="3" algn="ctr" rtl="0">
              <a:buNone/>
              <a:defRPr sz="1333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lvl="4" algn="ctr" rtl="0">
              <a:buNone/>
              <a:defRPr sz="1333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lvl="5" algn="ctr" rtl="0">
              <a:buNone/>
              <a:defRPr sz="1333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lvl="6" algn="ctr" rtl="0">
              <a:buNone/>
              <a:defRPr sz="1333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lvl="7" algn="ctr" rtl="0">
              <a:buNone/>
              <a:defRPr sz="1333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lvl="8" algn="ctr" rtl="0">
              <a:buNone/>
              <a:defRPr sz="1333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19" name="Google Shape;19;p1"/>
          <p:cNvSpPr txBox="1">
            <a:spLocks noGrp="1"/>
          </p:cNvSpPr>
          <p:nvPr>
            <p:ph type="body" idx="1"/>
          </p:nvPr>
        </p:nvSpPr>
        <p:spPr>
          <a:xfrm>
            <a:off x="1371167" y="1770603"/>
            <a:ext cx="9449600" cy="35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icksand"/>
              <a:buChar char="✘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marL="3200400" lvl="6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marL="3657600" lvl="7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marL="4114800" lvl="8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7147531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0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2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2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2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2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2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2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2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2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matic SC"/>
              <a:buNone/>
              <a:defRPr sz="2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ignika Negative Light"/>
              <a:buChar char="●"/>
              <a:defRPr sz="1800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ignika Negative Light"/>
              <a:buChar char="○"/>
              <a:defRPr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defRPr>
            </a:lvl2pPr>
            <a:lvl3pPr marL="1371600" lvl="2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 Negative Light"/>
              <a:buChar char="■"/>
              <a:defRPr sz="1200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defRPr>
            </a:lvl3pPr>
            <a:lvl4pPr marL="1828800" lvl="3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 Negative Light"/>
              <a:buChar char="●"/>
              <a:defRPr sz="1200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defRPr>
            </a:lvl4pPr>
            <a:lvl5pPr marL="2286000" lvl="4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 Negative Light"/>
              <a:buChar char="○"/>
              <a:defRPr sz="1200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defRPr>
            </a:lvl5pPr>
            <a:lvl6pPr marL="2743200" lvl="5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 Negative Light"/>
              <a:buChar char="■"/>
              <a:defRPr sz="1200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defRPr>
            </a:lvl6pPr>
            <a:lvl7pPr marL="3200400" lvl="6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 Negative Light"/>
              <a:buChar char="●"/>
              <a:defRPr sz="1200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defRPr>
            </a:lvl7pPr>
            <a:lvl8pPr marL="3657600" lvl="7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 Negative Light"/>
              <a:buChar char="○"/>
              <a:defRPr sz="1200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defRPr>
            </a:lvl8pPr>
            <a:lvl9pPr marL="4114800" lvl="8" indent="-30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Signika Negative Light"/>
              <a:buChar char="■"/>
              <a:defRPr sz="1200">
                <a:solidFill>
                  <a:schemeClr val="dk1"/>
                </a:solidFill>
                <a:latin typeface="Signika Negative Light"/>
                <a:ea typeface="Signika Negative Light"/>
                <a:cs typeface="Signika Negative Light"/>
                <a:sym typeface="Signika Negative 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9777529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  <p:sldLayoutId id="2147483718" r:id="rId23"/>
    <p:sldLayoutId id="2147483719" r:id="rId24"/>
    <p:sldLayoutId id="2147483720" r:id="rId25"/>
    <p:sldLayoutId id="2147483721" r:id="rId26"/>
    <p:sldLayoutId id="2147483722" r:id="rId27"/>
    <p:sldLayoutId id="2147483723" r:id="rId2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D9CF0A-BCCF-456E-BFC4-CD11A9FB9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9CA023-D6F8-4DBC-A49B-640A2D1F9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87B30E-CE2D-468E-8D24-32863FCD61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292C0D-251D-4407-8359-8AF625F853A5}" type="datetimeFigureOut">
              <a:rPr lang="en-US" smtClean="0"/>
              <a:t>25-Apr-21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73D5A0-F5E3-4CAC-8AB0-7B9C9C0C5F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AEFAD2-8A61-4D17-B1C1-57D3E21CA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4511E-924A-46DA-8083-5D94899DE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905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7" name="Google Shape;7;p1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8" name="Google Shape;8;p1"/>
            <p:cNvGrpSpPr/>
            <p:nvPr/>
          </p:nvGrpSpPr>
          <p:grpSpPr>
            <a:xfrm>
              <a:off x="0" y="566400"/>
              <a:ext cx="9144000" cy="4015149"/>
              <a:chOff x="0" y="566400"/>
              <a:chExt cx="9144000" cy="4015149"/>
            </a:xfrm>
          </p:grpSpPr>
          <p:sp>
            <p:nvSpPr>
              <p:cNvPr id="9" name="Google Shape;9;p1"/>
              <p:cNvSpPr/>
              <p:nvPr/>
            </p:nvSpPr>
            <p:spPr>
              <a:xfrm>
                <a:off x="0" y="566400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" name="Google Shape;10;p1"/>
              <p:cNvSpPr/>
              <p:nvPr/>
            </p:nvSpPr>
            <p:spPr>
              <a:xfrm>
                <a:off x="0" y="1138664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" name="Google Shape;11;p1"/>
              <p:cNvSpPr/>
              <p:nvPr/>
            </p:nvSpPr>
            <p:spPr>
              <a:xfrm>
                <a:off x="0" y="2283193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" name="Google Shape;12;p1"/>
              <p:cNvSpPr/>
              <p:nvPr/>
            </p:nvSpPr>
            <p:spPr>
              <a:xfrm>
                <a:off x="0" y="2855457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" name="Google Shape;13;p1"/>
              <p:cNvSpPr/>
              <p:nvPr/>
            </p:nvSpPr>
            <p:spPr>
              <a:xfrm>
                <a:off x="0" y="3427721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" name="Google Shape;14;p1"/>
              <p:cNvSpPr/>
              <p:nvPr/>
            </p:nvSpPr>
            <p:spPr>
              <a:xfrm>
                <a:off x="0" y="3999985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" name="Google Shape;15;p1"/>
              <p:cNvSpPr/>
              <p:nvPr/>
            </p:nvSpPr>
            <p:spPr>
              <a:xfrm>
                <a:off x="0" y="4572249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" name="Google Shape;16;p1"/>
              <p:cNvSpPr/>
              <p:nvPr/>
            </p:nvSpPr>
            <p:spPr>
              <a:xfrm>
                <a:off x="0" y="1710928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17" name="Google Shape;17;p1"/>
          <p:cNvSpPr txBox="1">
            <a:spLocks noGrp="1"/>
          </p:cNvSpPr>
          <p:nvPr>
            <p:ph type="title"/>
          </p:nvPr>
        </p:nvSpPr>
        <p:spPr>
          <a:xfrm>
            <a:off x="1371167" y="882701"/>
            <a:ext cx="9449600" cy="7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18" name="Google Shape;18;p1"/>
          <p:cNvSpPr txBox="1">
            <a:spLocks noGrp="1"/>
          </p:cNvSpPr>
          <p:nvPr>
            <p:ph type="sldNum" idx="12"/>
          </p:nvPr>
        </p:nvSpPr>
        <p:spPr>
          <a:xfrm>
            <a:off x="5730167" y="6333133"/>
            <a:ext cx="731600" cy="3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 sz="1333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ctr" rtl="0">
              <a:buNone/>
              <a:defRPr sz="1333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lvl="2" algn="ctr" rtl="0">
              <a:buNone/>
              <a:defRPr sz="1333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lvl="3" algn="ctr" rtl="0">
              <a:buNone/>
              <a:defRPr sz="1333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lvl="4" algn="ctr" rtl="0">
              <a:buNone/>
              <a:defRPr sz="1333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lvl="5" algn="ctr" rtl="0">
              <a:buNone/>
              <a:defRPr sz="1333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lvl="6" algn="ctr" rtl="0">
              <a:buNone/>
              <a:defRPr sz="1333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lvl="7" algn="ctr" rtl="0">
              <a:buNone/>
              <a:defRPr sz="1333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lvl="8" algn="ctr" rtl="0">
              <a:buNone/>
              <a:defRPr sz="1333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19" name="Google Shape;19;p1"/>
          <p:cNvSpPr txBox="1">
            <a:spLocks noGrp="1"/>
          </p:cNvSpPr>
          <p:nvPr>
            <p:ph type="body" idx="1"/>
          </p:nvPr>
        </p:nvSpPr>
        <p:spPr>
          <a:xfrm>
            <a:off x="1371167" y="1770603"/>
            <a:ext cx="9449600" cy="35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icksand"/>
              <a:buChar char="✘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marL="3200400" lvl="6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marL="3657600" lvl="7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marL="4114800" lvl="8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152987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4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4.xml"/><Relationship Id="rId6" Type="http://schemas.microsoft.com/office/2007/relationships/hdphoto" Target="../media/hdphoto1.wdp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15.jpeg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0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9" name="Google Shape;699;p32"/>
          <p:cNvGrpSpPr/>
          <p:nvPr/>
        </p:nvGrpSpPr>
        <p:grpSpPr>
          <a:xfrm>
            <a:off x="8984811" y="723434"/>
            <a:ext cx="2402068" cy="2410068"/>
            <a:chOff x="6966933" y="849500"/>
            <a:chExt cx="1801551" cy="1807551"/>
          </a:xfrm>
        </p:grpSpPr>
        <p:grpSp>
          <p:nvGrpSpPr>
            <p:cNvPr id="700" name="Google Shape;700;p32"/>
            <p:cNvGrpSpPr/>
            <p:nvPr/>
          </p:nvGrpSpPr>
          <p:grpSpPr>
            <a:xfrm rot="475911">
              <a:off x="7069452" y="952018"/>
              <a:ext cx="1596514" cy="1596514"/>
              <a:chOff x="1189525" y="238125"/>
              <a:chExt cx="5208300" cy="5208300"/>
            </a:xfrm>
          </p:grpSpPr>
          <p:sp>
            <p:nvSpPr>
              <p:cNvPr id="701" name="Google Shape;701;p32"/>
              <p:cNvSpPr/>
              <p:nvPr/>
            </p:nvSpPr>
            <p:spPr>
              <a:xfrm>
                <a:off x="1189525" y="238125"/>
                <a:ext cx="5208300" cy="5208300"/>
              </a:xfrm>
              <a:custGeom>
                <a:avLst/>
                <a:gdLst/>
                <a:ahLst/>
                <a:cxnLst/>
                <a:rect l="l" t="t" r="r" b="b"/>
                <a:pathLst>
                  <a:path w="208332" h="208332" extrusionOk="0">
                    <a:moveTo>
                      <a:pt x="208332" y="0"/>
                    </a:moveTo>
                    <a:lnTo>
                      <a:pt x="208332" y="170651"/>
                    </a:lnTo>
                    <a:cubicBezTo>
                      <a:pt x="208332" y="170912"/>
                      <a:pt x="208332" y="171086"/>
                      <a:pt x="208332" y="171260"/>
                    </a:cubicBezTo>
                    <a:cubicBezTo>
                      <a:pt x="208245" y="171695"/>
                      <a:pt x="208158" y="172043"/>
                      <a:pt x="208071" y="172391"/>
                    </a:cubicBezTo>
                    <a:cubicBezTo>
                      <a:pt x="207984" y="172565"/>
                      <a:pt x="207984" y="172740"/>
                      <a:pt x="207897" y="172914"/>
                    </a:cubicBezTo>
                    <a:cubicBezTo>
                      <a:pt x="207897" y="173001"/>
                      <a:pt x="207810" y="173175"/>
                      <a:pt x="207723" y="173349"/>
                    </a:cubicBezTo>
                    <a:cubicBezTo>
                      <a:pt x="207635" y="173523"/>
                      <a:pt x="207548" y="173697"/>
                      <a:pt x="207461" y="173871"/>
                    </a:cubicBezTo>
                    <a:cubicBezTo>
                      <a:pt x="207287" y="174219"/>
                      <a:pt x="207113" y="174480"/>
                      <a:pt x="206852" y="174741"/>
                    </a:cubicBezTo>
                    <a:cubicBezTo>
                      <a:pt x="206765" y="174915"/>
                      <a:pt x="206678" y="175002"/>
                      <a:pt x="206591" y="175176"/>
                    </a:cubicBezTo>
                    <a:cubicBezTo>
                      <a:pt x="206330" y="175350"/>
                      <a:pt x="206156" y="175611"/>
                      <a:pt x="205895" y="175785"/>
                    </a:cubicBezTo>
                    <a:cubicBezTo>
                      <a:pt x="205808" y="175872"/>
                      <a:pt x="205721" y="175959"/>
                      <a:pt x="205547" y="176046"/>
                    </a:cubicBezTo>
                    <a:cubicBezTo>
                      <a:pt x="205460" y="176133"/>
                      <a:pt x="205373" y="176220"/>
                      <a:pt x="205199" y="176307"/>
                    </a:cubicBezTo>
                    <a:lnTo>
                      <a:pt x="204851" y="176569"/>
                    </a:lnTo>
                    <a:cubicBezTo>
                      <a:pt x="204416" y="176743"/>
                      <a:pt x="204068" y="176917"/>
                      <a:pt x="203632" y="177091"/>
                    </a:cubicBezTo>
                    <a:cubicBezTo>
                      <a:pt x="203458" y="177091"/>
                      <a:pt x="203371" y="177178"/>
                      <a:pt x="203197" y="177178"/>
                    </a:cubicBezTo>
                    <a:lnTo>
                      <a:pt x="202849" y="177265"/>
                    </a:lnTo>
                    <a:cubicBezTo>
                      <a:pt x="202675" y="177265"/>
                      <a:pt x="202588" y="177265"/>
                      <a:pt x="202414" y="177265"/>
                    </a:cubicBezTo>
                    <a:cubicBezTo>
                      <a:pt x="202327" y="177265"/>
                      <a:pt x="202240" y="177265"/>
                      <a:pt x="202153" y="177265"/>
                    </a:cubicBezTo>
                    <a:lnTo>
                      <a:pt x="201892" y="177265"/>
                    </a:lnTo>
                    <a:lnTo>
                      <a:pt x="201283" y="177265"/>
                    </a:lnTo>
                    <a:cubicBezTo>
                      <a:pt x="200848" y="177265"/>
                      <a:pt x="200500" y="177178"/>
                      <a:pt x="200065" y="177091"/>
                    </a:cubicBezTo>
                    <a:cubicBezTo>
                      <a:pt x="199978" y="177004"/>
                      <a:pt x="199890" y="177004"/>
                      <a:pt x="199716" y="176917"/>
                    </a:cubicBezTo>
                    <a:cubicBezTo>
                      <a:pt x="194147" y="175089"/>
                      <a:pt x="189187" y="166996"/>
                      <a:pt x="189187" y="166996"/>
                    </a:cubicBezTo>
                    <a:cubicBezTo>
                      <a:pt x="189187" y="166996"/>
                      <a:pt x="120178" y="208332"/>
                      <a:pt x="37594" y="208332"/>
                    </a:cubicBezTo>
                    <a:lnTo>
                      <a:pt x="0" y="2083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49E"/>
              </a:solidFill>
              <a:ln>
                <a:noFill/>
              </a:ln>
              <a:effectLst>
                <a:outerShdw blurRad="100013" dist="19050" dir="5400000" algn="bl" rotWithShape="0">
                  <a:srgbClr val="999999">
                    <a:alpha val="4800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2" name="Google Shape;702;p32"/>
              <p:cNvSpPr/>
              <p:nvPr/>
            </p:nvSpPr>
            <p:spPr>
              <a:xfrm>
                <a:off x="6221575" y="4671900"/>
                <a:ext cx="218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872" h="1" extrusionOk="0">
                    <a:moveTo>
                      <a:pt x="871" y="1"/>
                    </a:moveTo>
                    <a:cubicBezTo>
                      <a:pt x="784" y="1"/>
                      <a:pt x="697" y="1"/>
                      <a:pt x="610" y="1"/>
                    </a:cubicBezTo>
                    <a:cubicBezTo>
                      <a:pt x="349" y="1"/>
                      <a:pt x="175" y="1"/>
                      <a:pt x="1" y="1"/>
                    </a:cubicBezTo>
                    <a:lnTo>
                      <a:pt x="610" y="1"/>
                    </a:lnTo>
                    <a:close/>
                  </a:path>
                </a:pathLst>
              </a:custGeom>
              <a:solidFill>
                <a:srgbClr val="F0DC7F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3000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3" name="Google Shape;703;p32"/>
              <p:cNvSpPr/>
              <p:nvPr/>
            </p:nvSpPr>
            <p:spPr>
              <a:xfrm>
                <a:off x="1189525" y="238125"/>
                <a:ext cx="5208300" cy="965950"/>
              </a:xfrm>
              <a:custGeom>
                <a:avLst/>
                <a:gdLst/>
                <a:ahLst/>
                <a:cxnLst/>
                <a:rect l="l" t="t" r="r" b="b"/>
                <a:pathLst>
                  <a:path w="208332" h="38638" extrusionOk="0">
                    <a:moveTo>
                      <a:pt x="0" y="0"/>
                    </a:moveTo>
                    <a:lnTo>
                      <a:pt x="208332" y="0"/>
                    </a:lnTo>
                    <a:lnTo>
                      <a:pt x="208332" y="38638"/>
                    </a:lnTo>
                    <a:lnTo>
                      <a:pt x="0" y="38638"/>
                    </a:lnTo>
                    <a:close/>
                  </a:path>
                </a:pathLst>
              </a:custGeom>
              <a:gradFill>
                <a:gsLst>
                  <a:gs pos="0">
                    <a:srgbClr val="FFE49E"/>
                  </a:gs>
                  <a:gs pos="100000">
                    <a:srgbClr val="DAC489">
                      <a:alpha val="3098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4" name="Google Shape;704;p32"/>
              <p:cNvSpPr/>
              <p:nvPr/>
            </p:nvSpPr>
            <p:spPr>
              <a:xfrm>
                <a:off x="2129350" y="4406475"/>
                <a:ext cx="4268475" cy="1039950"/>
              </a:xfrm>
              <a:custGeom>
                <a:avLst/>
                <a:gdLst/>
                <a:ahLst/>
                <a:cxnLst/>
                <a:rect l="l" t="t" r="r" b="b"/>
                <a:pathLst>
                  <a:path w="170739" h="41598" extrusionOk="0">
                    <a:moveTo>
                      <a:pt x="170739" y="3917"/>
                    </a:moveTo>
                    <a:lnTo>
                      <a:pt x="170739" y="8877"/>
                    </a:lnTo>
                    <a:cubicBezTo>
                      <a:pt x="170042" y="20973"/>
                      <a:pt x="153073" y="25760"/>
                      <a:pt x="133928" y="30894"/>
                    </a:cubicBezTo>
                    <a:cubicBezTo>
                      <a:pt x="115392" y="35854"/>
                      <a:pt x="63179" y="41598"/>
                      <a:pt x="44121" y="41598"/>
                    </a:cubicBezTo>
                    <a:lnTo>
                      <a:pt x="1" y="41598"/>
                    </a:lnTo>
                    <a:cubicBezTo>
                      <a:pt x="82585" y="41598"/>
                      <a:pt x="151594" y="1"/>
                      <a:pt x="151594" y="1"/>
                    </a:cubicBezTo>
                    <a:cubicBezTo>
                      <a:pt x="151594" y="1"/>
                      <a:pt x="156554" y="8442"/>
                      <a:pt x="162123" y="10183"/>
                    </a:cubicBezTo>
                    <a:cubicBezTo>
                      <a:pt x="162297" y="10270"/>
                      <a:pt x="162385" y="10270"/>
                      <a:pt x="162472" y="10357"/>
                    </a:cubicBezTo>
                    <a:cubicBezTo>
                      <a:pt x="162733" y="10357"/>
                      <a:pt x="162907" y="10444"/>
                      <a:pt x="163081" y="10444"/>
                    </a:cubicBezTo>
                    <a:cubicBezTo>
                      <a:pt x="163342" y="10531"/>
                      <a:pt x="163516" y="10531"/>
                      <a:pt x="163690" y="10531"/>
                    </a:cubicBezTo>
                    <a:cubicBezTo>
                      <a:pt x="163864" y="10531"/>
                      <a:pt x="164038" y="10531"/>
                      <a:pt x="164212" y="10531"/>
                    </a:cubicBezTo>
                    <a:lnTo>
                      <a:pt x="164560" y="10531"/>
                    </a:lnTo>
                    <a:cubicBezTo>
                      <a:pt x="164647" y="10531"/>
                      <a:pt x="164734" y="10531"/>
                      <a:pt x="164821" y="10531"/>
                    </a:cubicBezTo>
                    <a:cubicBezTo>
                      <a:pt x="164995" y="10531"/>
                      <a:pt x="165082" y="10531"/>
                      <a:pt x="165256" y="10531"/>
                    </a:cubicBezTo>
                    <a:lnTo>
                      <a:pt x="165604" y="10444"/>
                    </a:lnTo>
                    <a:cubicBezTo>
                      <a:pt x="165778" y="10444"/>
                      <a:pt x="165865" y="10444"/>
                      <a:pt x="166039" y="10357"/>
                    </a:cubicBezTo>
                    <a:cubicBezTo>
                      <a:pt x="166475" y="10270"/>
                      <a:pt x="166823" y="10096"/>
                      <a:pt x="167258" y="9835"/>
                    </a:cubicBezTo>
                    <a:cubicBezTo>
                      <a:pt x="167345" y="9747"/>
                      <a:pt x="167519" y="9660"/>
                      <a:pt x="167606" y="9573"/>
                    </a:cubicBezTo>
                    <a:cubicBezTo>
                      <a:pt x="167780" y="9573"/>
                      <a:pt x="167867" y="9486"/>
                      <a:pt x="167954" y="9312"/>
                    </a:cubicBezTo>
                    <a:cubicBezTo>
                      <a:pt x="168128" y="9225"/>
                      <a:pt x="168215" y="9138"/>
                      <a:pt x="168302" y="9051"/>
                    </a:cubicBezTo>
                    <a:cubicBezTo>
                      <a:pt x="168563" y="8877"/>
                      <a:pt x="168737" y="8616"/>
                      <a:pt x="168998" y="8442"/>
                    </a:cubicBezTo>
                    <a:cubicBezTo>
                      <a:pt x="169085" y="8268"/>
                      <a:pt x="169172" y="8181"/>
                      <a:pt x="169259" y="8007"/>
                    </a:cubicBezTo>
                    <a:cubicBezTo>
                      <a:pt x="169520" y="7746"/>
                      <a:pt x="169694" y="7485"/>
                      <a:pt x="169868" y="7137"/>
                    </a:cubicBezTo>
                    <a:cubicBezTo>
                      <a:pt x="169955" y="6963"/>
                      <a:pt x="170042" y="6789"/>
                      <a:pt x="170130" y="6615"/>
                    </a:cubicBezTo>
                    <a:cubicBezTo>
                      <a:pt x="170217" y="6441"/>
                      <a:pt x="170217" y="6267"/>
                      <a:pt x="170304" y="6180"/>
                    </a:cubicBezTo>
                    <a:cubicBezTo>
                      <a:pt x="170391" y="6006"/>
                      <a:pt x="170391" y="5831"/>
                      <a:pt x="170478" y="5657"/>
                    </a:cubicBezTo>
                    <a:cubicBezTo>
                      <a:pt x="170565" y="5309"/>
                      <a:pt x="170652" y="4961"/>
                      <a:pt x="170739" y="4526"/>
                    </a:cubicBezTo>
                    <a:cubicBezTo>
                      <a:pt x="170739" y="4352"/>
                      <a:pt x="170739" y="4178"/>
                      <a:pt x="170739" y="3917"/>
                    </a:cubicBezTo>
                    <a:close/>
                  </a:path>
                </a:pathLst>
              </a:custGeom>
              <a:solidFill>
                <a:srgbClr val="FFE49E"/>
              </a:solidFill>
              <a:ln>
                <a:noFill/>
              </a:ln>
              <a:effectLst>
                <a:outerShdw blurRad="57150" dist="19050" dir="5400000" algn="bl" rotWithShape="0">
                  <a:srgbClr val="783F04">
                    <a:alpha val="3000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05" name="Google Shape;705;p32"/>
            <p:cNvSpPr/>
            <p:nvPr/>
          </p:nvSpPr>
          <p:spPr>
            <a:xfrm rot="475911">
              <a:off x="7268000" y="2249519"/>
              <a:ext cx="1308427" cy="318779"/>
            </a:xfrm>
            <a:custGeom>
              <a:avLst/>
              <a:gdLst/>
              <a:ahLst/>
              <a:cxnLst/>
              <a:rect l="l" t="t" r="r" b="b"/>
              <a:pathLst>
                <a:path w="170739" h="41598" extrusionOk="0">
                  <a:moveTo>
                    <a:pt x="170739" y="3917"/>
                  </a:moveTo>
                  <a:lnTo>
                    <a:pt x="170739" y="8877"/>
                  </a:lnTo>
                  <a:cubicBezTo>
                    <a:pt x="170042" y="20973"/>
                    <a:pt x="153073" y="25760"/>
                    <a:pt x="133928" y="30894"/>
                  </a:cubicBezTo>
                  <a:cubicBezTo>
                    <a:pt x="115392" y="35854"/>
                    <a:pt x="63179" y="41598"/>
                    <a:pt x="44121" y="41598"/>
                  </a:cubicBezTo>
                  <a:lnTo>
                    <a:pt x="1" y="41598"/>
                  </a:lnTo>
                  <a:cubicBezTo>
                    <a:pt x="82585" y="41598"/>
                    <a:pt x="151594" y="1"/>
                    <a:pt x="151594" y="1"/>
                  </a:cubicBezTo>
                  <a:cubicBezTo>
                    <a:pt x="151594" y="1"/>
                    <a:pt x="156554" y="8442"/>
                    <a:pt x="162123" y="10183"/>
                  </a:cubicBezTo>
                  <a:cubicBezTo>
                    <a:pt x="162297" y="10270"/>
                    <a:pt x="162385" y="10270"/>
                    <a:pt x="162472" y="10357"/>
                  </a:cubicBezTo>
                  <a:cubicBezTo>
                    <a:pt x="162733" y="10357"/>
                    <a:pt x="162907" y="10444"/>
                    <a:pt x="163081" y="10444"/>
                  </a:cubicBezTo>
                  <a:cubicBezTo>
                    <a:pt x="163342" y="10531"/>
                    <a:pt x="163516" y="10531"/>
                    <a:pt x="163690" y="10531"/>
                  </a:cubicBezTo>
                  <a:cubicBezTo>
                    <a:pt x="163864" y="10531"/>
                    <a:pt x="164038" y="10531"/>
                    <a:pt x="164212" y="10531"/>
                  </a:cubicBezTo>
                  <a:lnTo>
                    <a:pt x="164560" y="10531"/>
                  </a:lnTo>
                  <a:cubicBezTo>
                    <a:pt x="164647" y="10531"/>
                    <a:pt x="164734" y="10531"/>
                    <a:pt x="164821" y="10531"/>
                  </a:cubicBezTo>
                  <a:cubicBezTo>
                    <a:pt x="164995" y="10531"/>
                    <a:pt x="165082" y="10531"/>
                    <a:pt x="165256" y="10531"/>
                  </a:cubicBezTo>
                  <a:lnTo>
                    <a:pt x="165604" y="10444"/>
                  </a:lnTo>
                  <a:cubicBezTo>
                    <a:pt x="165778" y="10444"/>
                    <a:pt x="165865" y="10444"/>
                    <a:pt x="166039" y="10357"/>
                  </a:cubicBezTo>
                  <a:cubicBezTo>
                    <a:pt x="166475" y="10270"/>
                    <a:pt x="166823" y="10096"/>
                    <a:pt x="167258" y="9835"/>
                  </a:cubicBezTo>
                  <a:cubicBezTo>
                    <a:pt x="167345" y="9747"/>
                    <a:pt x="167519" y="9660"/>
                    <a:pt x="167606" y="9573"/>
                  </a:cubicBezTo>
                  <a:cubicBezTo>
                    <a:pt x="167780" y="9573"/>
                    <a:pt x="167867" y="9486"/>
                    <a:pt x="167954" y="9312"/>
                  </a:cubicBezTo>
                  <a:cubicBezTo>
                    <a:pt x="168128" y="9225"/>
                    <a:pt x="168215" y="9138"/>
                    <a:pt x="168302" y="9051"/>
                  </a:cubicBezTo>
                  <a:cubicBezTo>
                    <a:pt x="168563" y="8877"/>
                    <a:pt x="168737" y="8616"/>
                    <a:pt x="168998" y="8442"/>
                  </a:cubicBezTo>
                  <a:cubicBezTo>
                    <a:pt x="169085" y="8268"/>
                    <a:pt x="169172" y="8181"/>
                    <a:pt x="169259" y="8007"/>
                  </a:cubicBezTo>
                  <a:cubicBezTo>
                    <a:pt x="169520" y="7746"/>
                    <a:pt x="169694" y="7485"/>
                    <a:pt x="169868" y="7137"/>
                  </a:cubicBezTo>
                  <a:cubicBezTo>
                    <a:pt x="169955" y="6963"/>
                    <a:pt x="170042" y="6789"/>
                    <a:pt x="170130" y="6615"/>
                  </a:cubicBezTo>
                  <a:cubicBezTo>
                    <a:pt x="170217" y="6441"/>
                    <a:pt x="170217" y="6267"/>
                    <a:pt x="170304" y="6180"/>
                  </a:cubicBezTo>
                  <a:cubicBezTo>
                    <a:pt x="170391" y="6006"/>
                    <a:pt x="170391" y="5831"/>
                    <a:pt x="170478" y="5657"/>
                  </a:cubicBezTo>
                  <a:cubicBezTo>
                    <a:pt x="170565" y="5309"/>
                    <a:pt x="170652" y="4961"/>
                    <a:pt x="170739" y="4526"/>
                  </a:cubicBezTo>
                  <a:cubicBezTo>
                    <a:pt x="170739" y="4352"/>
                    <a:pt x="170739" y="4178"/>
                    <a:pt x="170739" y="3917"/>
                  </a:cubicBezTo>
                  <a:close/>
                </a:path>
              </a:pathLst>
            </a:custGeom>
            <a:solidFill>
              <a:srgbClr val="F7D3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706" name="Google Shape;706;p32"/>
          <p:cNvSpPr/>
          <p:nvPr/>
        </p:nvSpPr>
        <p:spPr>
          <a:xfrm rot="5920567">
            <a:off x="10186865" y="378752"/>
            <a:ext cx="393951" cy="1013469"/>
          </a:xfrm>
          <a:custGeom>
            <a:avLst/>
            <a:gdLst/>
            <a:ahLst/>
            <a:cxnLst/>
            <a:rect l="l" t="t" r="r" b="b"/>
            <a:pathLst>
              <a:path w="45249" h="87700" extrusionOk="0">
                <a:moveTo>
                  <a:pt x="676" y="1"/>
                </a:moveTo>
                <a:lnTo>
                  <a:pt x="193" y="290"/>
                </a:lnTo>
                <a:lnTo>
                  <a:pt x="1" y="387"/>
                </a:lnTo>
                <a:lnTo>
                  <a:pt x="3088" y="82489"/>
                </a:lnTo>
                <a:lnTo>
                  <a:pt x="3667" y="82972"/>
                </a:lnTo>
                <a:lnTo>
                  <a:pt x="4149" y="82586"/>
                </a:lnTo>
                <a:lnTo>
                  <a:pt x="4631" y="82296"/>
                </a:lnTo>
                <a:lnTo>
                  <a:pt x="5114" y="82682"/>
                </a:lnTo>
                <a:lnTo>
                  <a:pt x="5693" y="83165"/>
                </a:lnTo>
                <a:lnTo>
                  <a:pt x="6175" y="82875"/>
                </a:lnTo>
                <a:lnTo>
                  <a:pt x="6657" y="82489"/>
                </a:lnTo>
                <a:lnTo>
                  <a:pt x="7236" y="82972"/>
                </a:lnTo>
                <a:lnTo>
                  <a:pt x="7719" y="83358"/>
                </a:lnTo>
                <a:lnTo>
                  <a:pt x="8201" y="83068"/>
                </a:lnTo>
                <a:lnTo>
                  <a:pt x="8683" y="82779"/>
                </a:lnTo>
                <a:lnTo>
                  <a:pt x="9262" y="83165"/>
                </a:lnTo>
                <a:lnTo>
                  <a:pt x="9745" y="83647"/>
                </a:lnTo>
                <a:lnTo>
                  <a:pt x="10227" y="83358"/>
                </a:lnTo>
                <a:lnTo>
                  <a:pt x="10806" y="82972"/>
                </a:lnTo>
                <a:lnTo>
                  <a:pt x="11288" y="83454"/>
                </a:lnTo>
                <a:lnTo>
                  <a:pt x="11771" y="83840"/>
                </a:lnTo>
                <a:lnTo>
                  <a:pt x="11867" y="83840"/>
                </a:lnTo>
                <a:lnTo>
                  <a:pt x="12350" y="83550"/>
                </a:lnTo>
                <a:lnTo>
                  <a:pt x="12832" y="83261"/>
                </a:lnTo>
                <a:lnTo>
                  <a:pt x="13314" y="83647"/>
                </a:lnTo>
                <a:lnTo>
                  <a:pt x="13797" y="84129"/>
                </a:lnTo>
                <a:lnTo>
                  <a:pt x="13893" y="84129"/>
                </a:lnTo>
                <a:lnTo>
                  <a:pt x="14376" y="83743"/>
                </a:lnTo>
                <a:lnTo>
                  <a:pt x="14858" y="83454"/>
                </a:lnTo>
                <a:lnTo>
                  <a:pt x="15340" y="83936"/>
                </a:lnTo>
                <a:lnTo>
                  <a:pt x="15919" y="84322"/>
                </a:lnTo>
                <a:lnTo>
                  <a:pt x="16402" y="84033"/>
                </a:lnTo>
                <a:lnTo>
                  <a:pt x="16884" y="83743"/>
                </a:lnTo>
                <a:lnTo>
                  <a:pt x="17366" y="84129"/>
                </a:lnTo>
                <a:lnTo>
                  <a:pt x="17945" y="84612"/>
                </a:lnTo>
                <a:lnTo>
                  <a:pt x="18428" y="84226"/>
                </a:lnTo>
                <a:lnTo>
                  <a:pt x="18910" y="83936"/>
                </a:lnTo>
                <a:lnTo>
                  <a:pt x="19392" y="84322"/>
                </a:lnTo>
                <a:lnTo>
                  <a:pt x="19971" y="84805"/>
                </a:lnTo>
                <a:lnTo>
                  <a:pt x="20454" y="84515"/>
                </a:lnTo>
                <a:lnTo>
                  <a:pt x="20936" y="84226"/>
                </a:lnTo>
                <a:lnTo>
                  <a:pt x="21515" y="84612"/>
                </a:lnTo>
                <a:lnTo>
                  <a:pt x="21997" y="85094"/>
                </a:lnTo>
                <a:lnTo>
                  <a:pt x="22480" y="84708"/>
                </a:lnTo>
                <a:lnTo>
                  <a:pt x="22962" y="84419"/>
                </a:lnTo>
                <a:lnTo>
                  <a:pt x="23541" y="84901"/>
                </a:lnTo>
                <a:lnTo>
                  <a:pt x="24023" y="85287"/>
                </a:lnTo>
                <a:lnTo>
                  <a:pt x="24120" y="85287"/>
                </a:lnTo>
                <a:lnTo>
                  <a:pt x="24602" y="84998"/>
                </a:lnTo>
                <a:lnTo>
                  <a:pt x="25085" y="84612"/>
                </a:lnTo>
                <a:lnTo>
                  <a:pt x="25567" y="85094"/>
                </a:lnTo>
                <a:lnTo>
                  <a:pt x="26049" y="85576"/>
                </a:lnTo>
                <a:lnTo>
                  <a:pt x="26146" y="85576"/>
                </a:lnTo>
                <a:lnTo>
                  <a:pt x="26628" y="85191"/>
                </a:lnTo>
                <a:lnTo>
                  <a:pt x="27111" y="84901"/>
                </a:lnTo>
                <a:lnTo>
                  <a:pt x="27593" y="85287"/>
                </a:lnTo>
                <a:lnTo>
                  <a:pt x="28075" y="85769"/>
                </a:lnTo>
                <a:lnTo>
                  <a:pt x="28172" y="85769"/>
                </a:lnTo>
                <a:lnTo>
                  <a:pt x="28654" y="85480"/>
                </a:lnTo>
                <a:lnTo>
                  <a:pt x="29137" y="85094"/>
                </a:lnTo>
                <a:lnTo>
                  <a:pt x="29619" y="85576"/>
                </a:lnTo>
                <a:lnTo>
                  <a:pt x="30198" y="85962"/>
                </a:lnTo>
                <a:lnTo>
                  <a:pt x="30680" y="85673"/>
                </a:lnTo>
                <a:lnTo>
                  <a:pt x="31163" y="85384"/>
                </a:lnTo>
                <a:lnTo>
                  <a:pt x="31645" y="85769"/>
                </a:lnTo>
                <a:lnTo>
                  <a:pt x="32224" y="86252"/>
                </a:lnTo>
                <a:lnTo>
                  <a:pt x="32706" y="85962"/>
                </a:lnTo>
                <a:lnTo>
                  <a:pt x="33189" y="85576"/>
                </a:lnTo>
                <a:lnTo>
                  <a:pt x="33768" y="86059"/>
                </a:lnTo>
                <a:lnTo>
                  <a:pt x="34250" y="86445"/>
                </a:lnTo>
                <a:lnTo>
                  <a:pt x="34732" y="86155"/>
                </a:lnTo>
                <a:lnTo>
                  <a:pt x="35215" y="85866"/>
                </a:lnTo>
                <a:lnTo>
                  <a:pt x="35794" y="86252"/>
                </a:lnTo>
                <a:lnTo>
                  <a:pt x="36276" y="86734"/>
                </a:lnTo>
                <a:lnTo>
                  <a:pt x="36855" y="86445"/>
                </a:lnTo>
                <a:lnTo>
                  <a:pt x="37337" y="86059"/>
                </a:lnTo>
                <a:lnTo>
                  <a:pt x="37820" y="86541"/>
                </a:lnTo>
                <a:lnTo>
                  <a:pt x="38302" y="86927"/>
                </a:lnTo>
                <a:lnTo>
                  <a:pt x="38398" y="86927"/>
                </a:lnTo>
                <a:lnTo>
                  <a:pt x="38881" y="86638"/>
                </a:lnTo>
                <a:lnTo>
                  <a:pt x="39363" y="86348"/>
                </a:lnTo>
                <a:lnTo>
                  <a:pt x="39846" y="86734"/>
                </a:lnTo>
                <a:lnTo>
                  <a:pt x="40328" y="87217"/>
                </a:lnTo>
                <a:lnTo>
                  <a:pt x="40424" y="87217"/>
                </a:lnTo>
                <a:lnTo>
                  <a:pt x="40907" y="86831"/>
                </a:lnTo>
                <a:lnTo>
                  <a:pt x="41389" y="86541"/>
                </a:lnTo>
                <a:lnTo>
                  <a:pt x="41872" y="87024"/>
                </a:lnTo>
                <a:lnTo>
                  <a:pt x="42450" y="87410"/>
                </a:lnTo>
                <a:lnTo>
                  <a:pt x="42933" y="87120"/>
                </a:lnTo>
                <a:lnTo>
                  <a:pt x="43415" y="86734"/>
                </a:lnTo>
                <a:lnTo>
                  <a:pt x="43898" y="87217"/>
                </a:lnTo>
                <a:lnTo>
                  <a:pt x="44477" y="87603"/>
                </a:lnTo>
                <a:lnTo>
                  <a:pt x="44477" y="87699"/>
                </a:lnTo>
                <a:lnTo>
                  <a:pt x="44959" y="87313"/>
                </a:lnTo>
                <a:lnTo>
                  <a:pt x="45248" y="87120"/>
                </a:lnTo>
                <a:lnTo>
                  <a:pt x="42258" y="5403"/>
                </a:lnTo>
                <a:lnTo>
                  <a:pt x="41968" y="5210"/>
                </a:lnTo>
                <a:lnTo>
                  <a:pt x="41486" y="4728"/>
                </a:lnTo>
                <a:lnTo>
                  <a:pt x="41003" y="5017"/>
                </a:lnTo>
                <a:lnTo>
                  <a:pt x="40521" y="5403"/>
                </a:lnTo>
                <a:lnTo>
                  <a:pt x="39942" y="4921"/>
                </a:lnTo>
                <a:lnTo>
                  <a:pt x="39460" y="4535"/>
                </a:lnTo>
                <a:lnTo>
                  <a:pt x="38977" y="4824"/>
                </a:lnTo>
                <a:lnTo>
                  <a:pt x="38398" y="5114"/>
                </a:lnTo>
                <a:lnTo>
                  <a:pt x="37916" y="4728"/>
                </a:lnTo>
                <a:lnTo>
                  <a:pt x="37434" y="4246"/>
                </a:lnTo>
                <a:lnTo>
                  <a:pt x="37337" y="4246"/>
                </a:lnTo>
                <a:lnTo>
                  <a:pt x="36855" y="4632"/>
                </a:lnTo>
                <a:lnTo>
                  <a:pt x="36372" y="4921"/>
                </a:lnTo>
                <a:lnTo>
                  <a:pt x="35890" y="4439"/>
                </a:lnTo>
                <a:lnTo>
                  <a:pt x="35408" y="4053"/>
                </a:lnTo>
                <a:lnTo>
                  <a:pt x="35311" y="4053"/>
                </a:lnTo>
                <a:lnTo>
                  <a:pt x="34829" y="4342"/>
                </a:lnTo>
                <a:lnTo>
                  <a:pt x="34346" y="4632"/>
                </a:lnTo>
                <a:lnTo>
                  <a:pt x="33864" y="4246"/>
                </a:lnTo>
                <a:lnTo>
                  <a:pt x="33382" y="3763"/>
                </a:lnTo>
                <a:lnTo>
                  <a:pt x="33285" y="3763"/>
                </a:lnTo>
                <a:lnTo>
                  <a:pt x="32803" y="4149"/>
                </a:lnTo>
                <a:lnTo>
                  <a:pt x="32320" y="4439"/>
                </a:lnTo>
                <a:lnTo>
                  <a:pt x="31838" y="3956"/>
                </a:lnTo>
                <a:lnTo>
                  <a:pt x="31259" y="3570"/>
                </a:lnTo>
                <a:lnTo>
                  <a:pt x="30777" y="3860"/>
                </a:lnTo>
                <a:lnTo>
                  <a:pt x="30294" y="4149"/>
                </a:lnTo>
                <a:lnTo>
                  <a:pt x="29812" y="3763"/>
                </a:lnTo>
                <a:lnTo>
                  <a:pt x="29233" y="3281"/>
                </a:lnTo>
                <a:lnTo>
                  <a:pt x="28751" y="3667"/>
                </a:lnTo>
                <a:lnTo>
                  <a:pt x="28268" y="3956"/>
                </a:lnTo>
                <a:lnTo>
                  <a:pt x="27689" y="3474"/>
                </a:lnTo>
                <a:lnTo>
                  <a:pt x="27207" y="3088"/>
                </a:lnTo>
                <a:lnTo>
                  <a:pt x="26725" y="3377"/>
                </a:lnTo>
                <a:lnTo>
                  <a:pt x="26242" y="3763"/>
                </a:lnTo>
                <a:lnTo>
                  <a:pt x="25663" y="3281"/>
                </a:lnTo>
                <a:lnTo>
                  <a:pt x="25181" y="2895"/>
                </a:lnTo>
                <a:lnTo>
                  <a:pt x="25085" y="2798"/>
                </a:lnTo>
                <a:lnTo>
                  <a:pt x="24602" y="3184"/>
                </a:lnTo>
                <a:lnTo>
                  <a:pt x="24120" y="3474"/>
                </a:lnTo>
                <a:lnTo>
                  <a:pt x="23637" y="3088"/>
                </a:lnTo>
                <a:lnTo>
                  <a:pt x="23155" y="2605"/>
                </a:lnTo>
                <a:lnTo>
                  <a:pt x="23059" y="2605"/>
                </a:lnTo>
                <a:lnTo>
                  <a:pt x="22576" y="2895"/>
                </a:lnTo>
                <a:lnTo>
                  <a:pt x="22094" y="3281"/>
                </a:lnTo>
                <a:lnTo>
                  <a:pt x="21611" y="2798"/>
                </a:lnTo>
                <a:lnTo>
                  <a:pt x="21129" y="2413"/>
                </a:lnTo>
                <a:lnTo>
                  <a:pt x="21033" y="2413"/>
                </a:lnTo>
                <a:lnTo>
                  <a:pt x="20550" y="2702"/>
                </a:lnTo>
                <a:lnTo>
                  <a:pt x="20068" y="2991"/>
                </a:lnTo>
                <a:lnTo>
                  <a:pt x="19585" y="2605"/>
                </a:lnTo>
                <a:lnTo>
                  <a:pt x="19007" y="2123"/>
                </a:lnTo>
                <a:lnTo>
                  <a:pt x="18524" y="2413"/>
                </a:lnTo>
                <a:lnTo>
                  <a:pt x="18042" y="2798"/>
                </a:lnTo>
                <a:lnTo>
                  <a:pt x="17559" y="2316"/>
                </a:lnTo>
                <a:lnTo>
                  <a:pt x="16981" y="1930"/>
                </a:lnTo>
                <a:lnTo>
                  <a:pt x="16498" y="2220"/>
                </a:lnTo>
                <a:lnTo>
                  <a:pt x="16016" y="2509"/>
                </a:lnTo>
                <a:lnTo>
                  <a:pt x="15437" y="2123"/>
                </a:lnTo>
                <a:lnTo>
                  <a:pt x="14955" y="1641"/>
                </a:lnTo>
                <a:lnTo>
                  <a:pt x="14472" y="2027"/>
                </a:lnTo>
                <a:lnTo>
                  <a:pt x="13990" y="2316"/>
                </a:lnTo>
                <a:lnTo>
                  <a:pt x="13411" y="1834"/>
                </a:lnTo>
                <a:lnTo>
                  <a:pt x="12928" y="1448"/>
                </a:lnTo>
                <a:lnTo>
                  <a:pt x="12350" y="1737"/>
                </a:lnTo>
                <a:lnTo>
                  <a:pt x="11867" y="2027"/>
                </a:lnTo>
                <a:lnTo>
                  <a:pt x="11385" y="1641"/>
                </a:lnTo>
                <a:lnTo>
                  <a:pt x="10902" y="1158"/>
                </a:lnTo>
                <a:lnTo>
                  <a:pt x="10806" y="1158"/>
                </a:lnTo>
                <a:lnTo>
                  <a:pt x="10324" y="1448"/>
                </a:lnTo>
                <a:lnTo>
                  <a:pt x="9841" y="1834"/>
                </a:lnTo>
                <a:lnTo>
                  <a:pt x="9359" y="1351"/>
                </a:lnTo>
                <a:lnTo>
                  <a:pt x="8876" y="965"/>
                </a:lnTo>
                <a:lnTo>
                  <a:pt x="8780" y="965"/>
                </a:lnTo>
                <a:lnTo>
                  <a:pt x="8298" y="1255"/>
                </a:lnTo>
                <a:lnTo>
                  <a:pt x="7815" y="1544"/>
                </a:lnTo>
                <a:lnTo>
                  <a:pt x="7333" y="1158"/>
                </a:lnTo>
                <a:lnTo>
                  <a:pt x="6754" y="676"/>
                </a:lnTo>
                <a:lnTo>
                  <a:pt x="6272" y="1062"/>
                </a:lnTo>
                <a:lnTo>
                  <a:pt x="5789" y="1351"/>
                </a:lnTo>
                <a:lnTo>
                  <a:pt x="5307" y="869"/>
                </a:lnTo>
                <a:lnTo>
                  <a:pt x="4728" y="483"/>
                </a:lnTo>
                <a:lnTo>
                  <a:pt x="4246" y="772"/>
                </a:lnTo>
                <a:lnTo>
                  <a:pt x="3763" y="1158"/>
                </a:lnTo>
                <a:lnTo>
                  <a:pt x="3184" y="676"/>
                </a:lnTo>
                <a:lnTo>
                  <a:pt x="2702" y="290"/>
                </a:lnTo>
                <a:lnTo>
                  <a:pt x="2702" y="194"/>
                </a:lnTo>
                <a:lnTo>
                  <a:pt x="2220" y="579"/>
                </a:lnTo>
                <a:lnTo>
                  <a:pt x="1737" y="869"/>
                </a:lnTo>
                <a:lnTo>
                  <a:pt x="1158" y="483"/>
                </a:lnTo>
                <a:lnTo>
                  <a:pt x="676" y="1"/>
                </a:lnTo>
                <a:close/>
              </a:path>
            </a:pathLst>
          </a:custGeom>
          <a:solidFill>
            <a:srgbClr val="FFFFFF">
              <a:alpha val="69270"/>
            </a:srgbClr>
          </a:solidFill>
          <a:ln>
            <a:noFill/>
          </a:ln>
          <a:effectLst>
            <a:outerShdw blurRad="57150" dist="19050" dir="5400000" algn="bl" rotWithShape="0">
              <a:srgbClr val="783F04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07" name="Google Shape;707;p32"/>
          <p:cNvSpPr/>
          <p:nvPr/>
        </p:nvSpPr>
        <p:spPr>
          <a:xfrm>
            <a:off x="9449901" y="1386567"/>
            <a:ext cx="1294065" cy="1221636"/>
          </a:xfrm>
          <a:custGeom>
            <a:avLst/>
            <a:gdLst/>
            <a:ahLst/>
            <a:cxnLst/>
            <a:rect l="l" t="t" r="r" b="b"/>
            <a:pathLst>
              <a:path w="65445" h="61782" extrusionOk="0">
                <a:moveTo>
                  <a:pt x="33201" y="1250"/>
                </a:moveTo>
                <a:lnTo>
                  <a:pt x="33808" y="2605"/>
                </a:lnTo>
                <a:cubicBezTo>
                  <a:pt x="33552" y="2301"/>
                  <a:pt x="33271" y="1974"/>
                  <a:pt x="32968" y="1671"/>
                </a:cubicBezTo>
                <a:lnTo>
                  <a:pt x="33201" y="1250"/>
                </a:lnTo>
                <a:close/>
                <a:moveTo>
                  <a:pt x="34205" y="2651"/>
                </a:moveTo>
                <a:lnTo>
                  <a:pt x="34205" y="2651"/>
                </a:lnTo>
                <a:cubicBezTo>
                  <a:pt x="34859" y="3772"/>
                  <a:pt x="35489" y="4939"/>
                  <a:pt x="36050" y="6107"/>
                </a:cubicBezTo>
                <a:cubicBezTo>
                  <a:pt x="35653" y="5313"/>
                  <a:pt x="35209" y="4519"/>
                  <a:pt x="34696" y="3772"/>
                </a:cubicBezTo>
                <a:lnTo>
                  <a:pt x="34205" y="2651"/>
                </a:lnTo>
                <a:close/>
                <a:moveTo>
                  <a:pt x="36166" y="6317"/>
                </a:moveTo>
                <a:cubicBezTo>
                  <a:pt x="37100" y="8325"/>
                  <a:pt x="37964" y="10380"/>
                  <a:pt x="38711" y="12481"/>
                </a:cubicBezTo>
                <a:cubicBezTo>
                  <a:pt x="38805" y="12738"/>
                  <a:pt x="38898" y="12995"/>
                  <a:pt x="38992" y="13228"/>
                </a:cubicBezTo>
                <a:lnTo>
                  <a:pt x="37707" y="10426"/>
                </a:lnTo>
                <a:cubicBezTo>
                  <a:pt x="37427" y="9516"/>
                  <a:pt x="37124" y="8605"/>
                  <a:pt x="36774" y="7718"/>
                </a:cubicBezTo>
                <a:cubicBezTo>
                  <a:pt x="36563" y="7228"/>
                  <a:pt x="36377" y="6784"/>
                  <a:pt x="36166" y="6317"/>
                </a:cubicBezTo>
                <a:close/>
                <a:moveTo>
                  <a:pt x="33341" y="573"/>
                </a:moveTo>
                <a:cubicBezTo>
                  <a:pt x="35606" y="3469"/>
                  <a:pt x="37497" y="6644"/>
                  <a:pt x="38945" y="10029"/>
                </a:cubicBezTo>
                <a:cubicBezTo>
                  <a:pt x="40182" y="12995"/>
                  <a:pt x="41093" y="16053"/>
                  <a:pt x="41677" y="19205"/>
                </a:cubicBezTo>
                <a:lnTo>
                  <a:pt x="40673" y="16987"/>
                </a:lnTo>
                <a:cubicBezTo>
                  <a:pt x="40509" y="16497"/>
                  <a:pt x="40346" y="16007"/>
                  <a:pt x="40182" y="15516"/>
                </a:cubicBezTo>
                <a:cubicBezTo>
                  <a:pt x="39575" y="13672"/>
                  <a:pt x="38922" y="11851"/>
                  <a:pt x="38221" y="10053"/>
                </a:cubicBezTo>
                <a:cubicBezTo>
                  <a:pt x="36937" y="6737"/>
                  <a:pt x="35303" y="3585"/>
                  <a:pt x="33318" y="620"/>
                </a:cubicBezTo>
                <a:cubicBezTo>
                  <a:pt x="33318" y="597"/>
                  <a:pt x="33341" y="573"/>
                  <a:pt x="33341" y="573"/>
                </a:cubicBezTo>
                <a:close/>
                <a:moveTo>
                  <a:pt x="42260" y="19859"/>
                </a:moveTo>
                <a:lnTo>
                  <a:pt x="42260" y="19859"/>
                </a:lnTo>
                <a:cubicBezTo>
                  <a:pt x="42774" y="19999"/>
                  <a:pt x="43311" y="20116"/>
                  <a:pt x="43848" y="20209"/>
                </a:cubicBezTo>
                <a:lnTo>
                  <a:pt x="43848" y="20233"/>
                </a:lnTo>
                <a:cubicBezTo>
                  <a:pt x="43334" y="20233"/>
                  <a:pt x="42821" y="20256"/>
                  <a:pt x="42307" y="20256"/>
                </a:cubicBezTo>
                <a:cubicBezTo>
                  <a:pt x="42307" y="20139"/>
                  <a:pt x="42260" y="19999"/>
                  <a:pt x="42260" y="19859"/>
                </a:cubicBezTo>
                <a:close/>
                <a:moveTo>
                  <a:pt x="41630" y="19929"/>
                </a:moveTo>
                <a:lnTo>
                  <a:pt x="41630" y="19929"/>
                </a:lnTo>
                <a:cubicBezTo>
                  <a:pt x="41677" y="20046"/>
                  <a:pt x="41747" y="20162"/>
                  <a:pt x="41793" y="20279"/>
                </a:cubicBezTo>
                <a:lnTo>
                  <a:pt x="41723" y="20303"/>
                </a:lnTo>
                <a:cubicBezTo>
                  <a:pt x="41677" y="20162"/>
                  <a:pt x="41653" y="20046"/>
                  <a:pt x="41630" y="19929"/>
                </a:cubicBezTo>
                <a:close/>
                <a:moveTo>
                  <a:pt x="38385" y="12761"/>
                </a:moveTo>
                <a:lnTo>
                  <a:pt x="38385" y="12761"/>
                </a:lnTo>
                <a:cubicBezTo>
                  <a:pt x="38968" y="14069"/>
                  <a:pt x="39575" y="15376"/>
                  <a:pt x="40159" y="16684"/>
                </a:cubicBezTo>
                <a:lnTo>
                  <a:pt x="40859" y="18785"/>
                </a:lnTo>
                <a:cubicBezTo>
                  <a:pt x="40906" y="18972"/>
                  <a:pt x="40976" y="19159"/>
                  <a:pt x="41023" y="19322"/>
                </a:cubicBezTo>
                <a:lnTo>
                  <a:pt x="40906" y="19322"/>
                </a:lnTo>
                <a:cubicBezTo>
                  <a:pt x="40900" y="19320"/>
                  <a:pt x="40894" y="19319"/>
                  <a:pt x="40888" y="19319"/>
                </a:cubicBezTo>
                <a:cubicBezTo>
                  <a:pt x="40829" y="19319"/>
                  <a:pt x="40798" y="19417"/>
                  <a:pt x="40883" y="19439"/>
                </a:cubicBezTo>
                <a:lnTo>
                  <a:pt x="41093" y="19509"/>
                </a:lnTo>
                <a:cubicBezTo>
                  <a:pt x="41163" y="19766"/>
                  <a:pt x="41256" y="20046"/>
                  <a:pt x="41350" y="20303"/>
                </a:cubicBezTo>
                <a:cubicBezTo>
                  <a:pt x="41116" y="20326"/>
                  <a:pt x="40859" y="20326"/>
                  <a:pt x="40626" y="20349"/>
                </a:cubicBezTo>
                <a:cubicBezTo>
                  <a:pt x="40579" y="20256"/>
                  <a:pt x="40533" y="20162"/>
                  <a:pt x="40486" y="20046"/>
                </a:cubicBezTo>
                <a:cubicBezTo>
                  <a:pt x="40276" y="19462"/>
                  <a:pt x="40089" y="18878"/>
                  <a:pt x="39902" y="18271"/>
                </a:cubicBezTo>
                <a:cubicBezTo>
                  <a:pt x="39529" y="17057"/>
                  <a:pt x="39202" y="15843"/>
                  <a:pt x="38875" y="14629"/>
                </a:cubicBezTo>
                <a:cubicBezTo>
                  <a:pt x="38711" y="13999"/>
                  <a:pt x="38548" y="13368"/>
                  <a:pt x="38385" y="12761"/>
                </a:cubicBezTo>
                <a:close/>
                <a:moveTo>
                  <a:pt x="47521" y="19654"/>
                </a:moveTo>
                <a:cubicBezTo>
                  <a:pt x="49456" y="19654"/>
                  <a:pt x="51392" y="19713"/>
                  <a:pt x="53327" y="19836"/>
                </a:cubicBezTo>
                <a:lnTo>
                  <a:pt x="53327" y="19859"/>
                </a:lnTo>
                <a:cubicBezTo>
                  <a:pt x="55195" y="19976"/>
                  <a:pt x="57016" y="20162"/>
                  <a:pt x="58861" y="20396"/>
                </a:cubicBezTo>
                <a:cubicBezTo>
                  <a:pt x="59468" y="20466"/>
                  <a:pt x="60075" y="20559"/>
                  <a:pt x="60682" y="20653"/>
                </a:cubicBezTo>
                <a:cubicBezTo>
                  <a:pt x="57787" y="20396"/>
                  <a:pt x="54845" y="20419"/>
                  <a:pt x="51973" y="20349"/>
                </a:cubicBezTo>
                <a:cubicBezTo>
                  <a:pt x="50292" y="20326"/>
                  <a:pt x="48564" y="20256"/>
                  <a:pt x="46860" y="20233"/>
                </a:cubicBezTo>
                <a:cubicBezTo>
                  <a:pt x="45693" y="20116"/>
                  <a:pt x="44525" y="19952"/>
                  <a:pt x="43381" y="19742"/>
                </a:cubicBezTo>
                <a:cubicBezTo>
                  <a:pt x="44761" y="19684"/>
                  <a:pt x="46141" y="19654"/>
                  <a:pt x="47521" y="19654"/>
                </a:cubicBezTo>
                <a:close/>
                <a:moveTo>
                  <a:pt x="40766" y="20536"/>
                </a:moveTo>
                <a:lnTo>
                  <a:pt x="41420" y="20559"/>
                </a:lnTo>
                <a:cubicBezTo>
                  <a:pt x="41467" y="20723"/>
                  <a:pt x="41513" y="20910"/>
                  <a:pt x="41560" y="21073"/>
                </a:cubicBezTo>
                <a:cubicBezTo>
                  <a:pt x="41233" y="20980"/>
                  <a:pt x="40953" y="20816"/>
                  <a:pt x="40766" y="20536"/>
                </a:cubicBezTo>
                <a:close/>
                <a:moveTo>
                  <a:pt x="41933" y="20583"/>
                </a:moveTo>
                <a:lnTo>
                  <a:pt x="41980" y="20699"/>
                </a:lnTo>
                <a:lnTo>
                  <a:pt x="42004" y="20910"/>
                </a:lnTo>
                <a:cubicBezTo>
                  <a:pt x="42027" y="20980"/>
                  <a:pt x="42074" y="21026"/>
                  <a:pt x="42120" y="21026"/>
                </a:cubicBezTo>
                <a:cubicBezTo>
                  <a:pt x="42074" y="21050"/>
                  <a:pt x="42027" y="21096"/>
                  <a:pt x="42027" y="21166"/>
                </a:cubicBezTo>
                <a:lnTo>
                  <a:pt x="41980" y="21166"/>
                </a:lnTo>
                <a:cubicBezTo>
                  <a:pt x="41910" y="20980"/>
                  <a:pt x="41840" y="20770"/>
                  <a:pt x="41793" y="20583"/>
                </a:cubicBezTo>
                <a:close/>
                <a:moveTo>
                  <a:pt x="46440" y="20583"/>
                </a:moveTo>
                <a:cubicBezTo>
                  <a:pt x="48448" y="20793"/>
                  <a:pt x="50502" y="20840"/>
                  <a:pt x="52440" y="20910"/>
                </a:cubicBezTo>
                <a:cubicBezTo>
                  <a:pt x="53911" y="20980"/>
                  <a:pt x="55382" y="21003"/>
                  <a:pt x="56876" y="21073"/>
                </a:cubicBezTo>
                <a:cubicBezTo>
                  <a:pt x="52253" y="21096"/>
                  <a:pt x="47630" y="21143"/>
                  <a:pt x="43007" y="21190"/>
                </a:cubicBezTo>
                <a:lnTo>
                  <a:pt x="42447" y="21190"/>
                </a:lnTo>
                <a:lnTo>
                  <a:pt x="42377" y="21096"/>
                </a:lnTo>
                <a:lnTo>
                  <a:pt x="42330" y="21073"/>
                </a:lnTo>
                <a:cubicBezTo>
                  <a:pt x="42424" y="21003"/>
                  <a:pt x="42447" y="20910"/>
                  <a:pt x="42400" y="20816"/>
                </a:cubicBezTo>
                <a:lnTo>
                  <a:pt x="42400" y="20816"/>
                </a:lnTo>
                <a:lnTo>
                  <a:pt x="42424" y="20840"/>
                </a:lnTo>
                <a:lnTo>
                  <a:pt x="42354" y="20699"/>
                </a:lnTo>
                <a:lnTo>
                  <a:pt x="42354" y="20583"/>
                </a:lnTo>
                <a:close/>
                <a:moveTo>
                  <a:pt x="62923" y="20956"/>
                </a:moveTo>
                <a:cubicBezTo>
                  <a:pt x="63437" y="21003"/>
                  <a:pt x="63997" y="21096"/>
                  <a:pt x="64348" y="21353"/>
                </a:cubicBezTo>
                <a:cubicBezTo>
                  <a:pt x="63997" y="21307"/>
                  <a:pt x="63647" y="21237"/>
                  <a:pt x="63297" y="21190"/>
                </a:cubicBezTo>
                <a:cubicBezTo>
                  <a:pt x="63180" y="21096"/>
                  <a:pt x="63063" y="21003"/>
                  <a:pt x="62923" y="20956"/>
                </a:cubicBezTo>
                <a:close/>
                <a:moveTo>
                  <a:pt x="32804" y="550"/>
                </a:moveTo>
                <a:lnTo>
                  <a:pt x="32851" y="597"/>
                </a:lnTo>
                <a:cubicBezTo>
                  <a:pt x="29022" y="7765"/>
                  <a:pt x="25310" y="14979"/>
                  <a:pt x="21877" y="22334"/>
                </a:cubicBezTo>
                <a:cubicBezTo>
                  <a:pt x="21761" y="22311"/>
                  <a:pt x="21667" y="22287"/>
                  <a:pt x="21574" y="22264"/>
                </a:cubicBezTo>
                <a:cubicBezTo>
                  <a:pt x="22414" y="20746"/>
                  <a:pt x="23138" y="19159"/>
                  <a:pt x="23909" y="17594"/>
                </a:cubicBezTo>
                <a:lnTo>
                  <a:pt x="23885" y="17594"/>
                </a:lnTo>
                <a:cubicBezTo>
                  <a:pt x="24843" y="15633"/>
                  <a:pt x="25823" y="13695"/>
                  <a:pt x="26827" y="11780"/>
                </a:cubicBezTo>
                <a:cubicBezTo>
                  <a:pt x="28765" y="8021"/>
                  <a:pt x="30750" y="4262"/>
                  <a:pt x="32804" y="550"/>
                </a:cubicBezTo>
                <a:close/>
                <a:moveTo>
                  <a:pt x="63507" y="21633"/>
                </a:moveTo>
                <a:cubicBezTo>
                  <a:pt x="63741" y="21657"/>
                  <a:pt x="63997" y="21703"/>
                  <a:pt x="64254" y="21727"/>
                </a:cubicBezTo>
                <a:cubicBezTo>
                  <a:pt x="63951" y="21960"/>
                  <a:pt x="63647" y="22194"/>
                  <a:pt x="63344" y="22404"/>
                </a:cubicBezTo>
                <a:cubicBezTo>
                  <a:pt x="63390" y="22311"/>
                  <a:pt x="63437" y="22194"/>
                  <a:pt x="63460" y="22077"/>
                </a:cubicBezTo>
                <a:cubicBezTo>
                  <a:pt x="63507" y="21937"/>
                  <a:pt x="63507" y="21774"/>
                  <a:pt x="63507" y="21633"/>
                </a:cubicBezTo>
                <a:close/>
                <a:moveTo>
                  <a:pt x="29139" y="8558"/>
                </a:moveTo>
                <a:lnTo>
                  <a:pt x="29139" y="8558"/>
                </a:lnTo>
                <a:cubicBezTo>
                  <a:pt x="27294" y="12388"/>
                  <a:pt x="25566" y="16263"/>
                  <a:pt x="23932" y="20209"/>
                </a:cubicBezTo>
                <a:cubicBezTo>
                  <a:pt x="23629" y="20956"/>
                  <a:pt x="23395" y="21867"/>
                  <a:pt x="22975" y="22567"/>
                </a:cubicBezTo>
                <a:cubicBezTo>
                  <a:pt x="22951" y="22614"/>
                  <a:pt x="22928" y="22637"/>
                  <a:pt x="22905" y="22684"/>
                </a:cubicBezTo>
                <a:cubicBezTo>
                  <a:pt x="22881" y="22637"/>
                  <a:pt x="22835" y="22614"/>
                  <a:pt x="22811" y="22591"/>
                </a:cubicBezTo>
                <a:cubicBezTo>
                  <a:pt x="22578" y="22521"/>
                  <a:pt x="22368" y="22451"/>
                  <a:pt x="22134" y="22404"/>
                </a:cubicBezTo>
                <a:cubicBezTo>
                  <a:pt x="24469" y="17781"/>
                  <a:pt x="26804" y="13158"/>
                  <a:pt x="29139" y="8558"/>
                </a:cubicBezTo>
                <a:close/>
                <a:moveTo>
                  <a:pt x="6881" y="22365"/>
                </a:moveTo>
                <a:cubicBezTo>
                  <a:pt x="9140" y="22365"/>
                  <a:pt x="11396" y="22530"/>
                  <a:pt x="13636" y="22848"/>
                </a:cubicBezTo>
                <a:cubicBezTo>
                  <a:pt x="11931" y="22824"/>
                  <a:pt x="10227" y="22813"/>
                  <a:pt x="8522" y="22813"/>
                </a:cubicBezTo>
                <a:cubicBezTo>
                  <a:pt x="6818" y="22813"/>
                  <a:pt x="5114" y="22824"/>
                  <a:pt x="3409" y="22848"/>
                </a:cubicBezTo>
                <a:lnTo>
                  <a:pt x="3362" y="22801"/>
                </a:lnTo>
                <a:cubicBezTo>
                  <a:pt x="4133" y="22614"/>
                  <a:pt x="4903" y="22474"/>
                  <a:pt x="5674" y="22381"/>
                </a:cubicBezTo>
                <a:cubicBezTo>
                  <a:pt x="6076" y="22370"/>
                  <a:pt x="6478" y="22365"/>
                  <a:pt x="6881" y="22365"/>
                </a:cubicBezTo>
                <a:close/>
                <a:moveTo>
                  <a:pt x="12188" y="21797"/>
                </a:moveTo>
                <a:cubicBezTo>
                  <a:pt x="13939" y="21797"/>
                  <a:pt x="15690" y="21914"/>
                  <a:pt x="17418" y="22100"/>
                </a:cubicBezTo>
                <a:cubicBezTo>
                  <a:pt x="18655" y="22217"/>
                  <a:pt x="19893" y="22474"/>
                  <a:pt x="21130" y="22684"/>
                </a:cubicBezTo>
                <a:lnTo>
                  <a:pt x="21060" y="22848"/>
                </a:lnTo>
                <a:lnTo>
                  <a:pt x="20944" y="22848"/>
                </a:lnTo>
                <a:cubicBezTo>
                  <a:pt x="20407" y="22801"/>
                  <a:pt x="19870" y="22754"/>
                  <a:pt x="19333" y="22684"/>
                </a:cubicBezTo>
                <a:cubicBezTo>
                  <a:pt x="18212" y="22544"/>
                  <a:pt x="17068" y="22404"/>
                  <a:pt x="15947" y="22264"/>
                </a:cubicBezTo>
                <a:cubicBezTo>
                  <a:pt x="14243" y="22077"/>
                  <a:pt x="12538" y="21890"/>
                  <a:pt x="10857" y="21820"/>
                </a:cubicBezTo>
                <a:cubicBezTo>
                  <a:pt x="11301" y="21797"/>
                  <a:pt x="11744" y="21797"/>
                  <a:pt x="12188" y="21797"/>
                </a:cubicBezTo>
                <a:close/>
                <a:moveTo>
                  <a:pt x="21364" y="22707"/>
                </a:moveTo>
                <a:lnTo>
                  <a:pt x="21691" y="22754"/>
                </a:lnTo>
                <a:cubicBezTo>
                  <a:pt x="21691" y="22777"/>
                  <a:pt x="21667" y="22801"/>
                  <a:pt x="21667" y="22824"/>
                </a:cubicBezTo>
                <a:cubicBezTo>
                  <a:pt x="21667" y="22848"/>
                  <a:pt x="21667" y="22871"/>
                  <a:pt x="21667" y="22871"/>
                </a:cubicBezTo>
                <a:lnTo>
                  <a:pt x="21270" y="22871"/>
                </a:lnTo>
                <a:lnTo>
                  <a:pt x="21364" y="22707"/>
                </a:lnTo>
                <a:close/>
                <a:moveTo>
                  <a:pt x="9993" y="22124"/>
                </a:moveTo>
                <a:lnTo>
                  <a:pt x="9993" y="22124"/>
                </a:lnTo>
                <a:cubicBezTo>
                  <a:pt x="10857" y="22147"/>
                  <a:pt x="11698" y="22194"/>
                  <a:pt x="12538" y="22264"/>
                </a:cubicBezTo>
                <a:cubicBezTo>
                  <a:pt x="13075" y="22311"/>
                  <a:pt x="16811" y="22661"/>
                  <a:pt x="19496" y="22988"/>
                </a:cubicBezTo>
                <a:lnTo>
                  <a:pt x="18095" y="22941"/>
                </a:lnTo>
                <a:cubicBezTo>
                  <a:pt x="15620" y="22661"/>
                  <a:pt x="13122" y="22404"/>
                  <a:pt x="10647" y="22194"/>
                </a:cubicBezTo>
                <a:lnTo>
                  <a:pt x="9993" y="22124"/>
                </a:lnTo>
                <a:close/>
                <a:moveTo>
                  <a:pt x="21948" y="22777"/>
                </a:moveTo>
                <a:cubicBezTo>
                  <a:pt x="22204" y="22848"/>
                  <a:pt x="22461" y="22871"/>
                  <a:pt x="22718" y="22894"/>
                </a:cubicBezTo>
                <a:cubicBezTo>
                  <a:pt x="22601" y="22988"/>
                  <a:pt x="22461" y="23058"/>
                  <a:pt x="22321" y="23058"/>
                </a:cubicBezTo>
                <a:cubicBezTo>
                  <a:pt x="22251" y="23011"/>
                  <a:pt x="22204" y="22988"/>
                  <a:pt x="22158" y="22964"/>
                </a:cubicBezTo>
                <a:cubicBezTo>
                  <a:pt x="22064" y="22941"/>
                  <a:pt x="21971" y="22918"/>
                  <a:pt x="21877" y="22894"/>
                </a:cubicBezTo>
                <a:lnTo>
                  <a:pt x="21948" y="22777"/>
                </a:lnTo>
                <a:close/>
                <a:moveTo>
                  <a:pt x="2895" y="22567"/>
                </a:moveTo>
                <a:cubicBezTo>
                  <a:pt x="2849" y="22637"/>
                  <a:pt x="2849" y="22731"/>
                  <a:pt x="2895" y="22801"/>
                </a:cubicBezTo>
                <a:cubicBezTo>
                  <a:pt x="4226" y="24248"/>
                  <a:pt x="5580" y="25649"/>
                  <a:pt x="7005" y="27004"/>
                </a:cubicBezTo>
                <a:lnTo>
                  <a:pt x="1705" y="22777"/>
                </a:lnTo>
                <a:cubicBezTo>
                  <a:pt x="2055" y="22731"/>
                  <a:pt x="2382" y="22661"/>
                  <a:pt x="2732" y="22591"/>
                </a:cubicBezTo>
                <a:lnTo>
                  <a:pt x="2895" y="22567"/>
                </a:lnTo>
                <a:close/>
                <a:moveTo>
                  <a:pt x="64745" y="21844"/>
                </a:moveTo>
                <a:lnTo>
                  <a:pt x="64745" y="21844"/>
                </a:lnTo>
                <a:cubicBezTo>
                  <a:pt x="64791" y="21984"/>
                  <a:pt x="64698" y="22077"/>
                  <a:pt x="64464" y="22170"/>
                </a:cubicBezTo>
                <a:lnTo>
                  <a:pt x="64464" y="22147"/>
                </a:lnTo>
                <a:lnTo>
                  <a:pt x="63881" y="22614"/>
                </a:lnTo>
                <a:lnTo>
                  <a:pt x="62690" y="23548"/>
                </a:lnTo>
                <a:lnTo>
                  <a:pt x="60308" y="25392"/>
                </a:lnTo>
                <a:lnTo>
                  <a:pt x="55826" y="28848"/>
                </a:lnTo>
                <a:cubicBezTo>
                  <a:pt x="54238" y="30109"/>
                  <a:pt x="52580" y="31323"/>
                  <a:pt x="50969" y="32584"/>
                </a:cubicBezTo>
                <a:cubicBezTo>
                  <a:pt x="51716" y="31907"/>
                  <a:pt x="52440" y="31230"/>
                  <a:pt x="53211" y="30576"/>
                </a:cubicBezTo>
                <a:cubicBezTo>
                  <a:pt x="53608" y="30249"/>
                  <a:pt x="54004" y="29922"/>
                  <a:pt x="54378" y="29595"/>
                </a:cubicBezTo>
                <a:cubicBezTo>
                  <a:pt x="57834" y="27027"/>
                  <a:pt x="61289" y="24412"/>
                  <a:pt x="64745" y="21844"/>
                </a:cubicBezTo>
                <a:close/>
                <a:moveTo>
                  <a:pt x="1191" y="22871"/>
                </a:moveTo>
                <a:cubicBezTo>
                  <a:pt x="4460" y="25486"/>
                  <a:pt x="7729" y="28078"/>
                  <a:pt x="11021" y="30693"/>
                </a:cubicBezTo>
                <a:lnTo>
                  <a:pt x="11534" y="31089"/>
                </a:lnTo>
                <a:cubicBezTo>
                  <a:pt x="12888" y="32233"/>
                  <a:pt x="14289" y="33331"/>
                  <a:pt x="15714" y="34405"/>
                </a:cubicBezTo>
                <a:lnTo>
                  <a:pt x="15900" y="34568"/>
                </a:lnTo>
                <a:lnTo>
                  <a:pt x="16624" y="35152"/>
                </a:lnTo>
                <a:cubicBezTo>
                  <a:pt x="10857" y="31720"/>
                  <a:pt x="5487" y="27634"/>
                  <a:pt x="677" y="22988"/>
                </a:cubicBezTo>
                <a:cubicBezTo>
                  <a:pt x="841" y="22941"/>
                  <a:pt x="1004" y="22918"/>
                  <a:pt x="1191" y="22871"/>
                </a:cubicBezTo>
                <a:close/>
                <a:moveTo>
                  <a:pt x="61779" y="21400"/>
                </a:moveTo>
                <a:cubicBezTo>
                  <a:pt x="62176" y="21447"/>
                  <a:pt x="62550" y="21493"/>
                  <a:pt x="62947" y="21540"/>
                </a:cubicBezTo>
                <a:cubicBezTo>
                  <a:pt x="63414" y="22077"/>
                  <a:pt x="62830" y="22661"/>
                  <a:pt x="62386" y="23058"/>
                </a:cubicBezTo>
                <a:cubicBezTo>
                  <a:pt x="62083" y="23314"/>
                  <a:pt x="61756" y="23571"/>
                  <a:pt x="61429" y="23805"/>
                </a:cubicBezTo>
                <a:lnTo>
                  <a:pt x="60308" y="24622"/>
                </a:lnTo>
                <a:cubicBezTo>
                  <a:pt x="59515" y="25206"/>
                  <a:pt x="58697" y="25743"/>
                  <a:pt x="57950" y="26326"/>
                </a:cubicBezTo>
                <a:cubicBezTo>
                  <a:pt x="57763" y="26466"/>
                  <a:pt x="57600" y="26607"/>
                  <a:pt x="57437" y="26747"/>
                </a:cubicBezTo>
                <a:cubicBezTo>
                  <a:pt x="53537" y="29595"/>
                  <a:pt x="49638" y="32444"/>
                  <a:pt x="45809" y="35386"/>
                </a:cubicBezTo>
                <a:cubicBezTo>
                  <a:pt x="45786" y="35409"/>
                  <a:pt x="45786" y="35432"/>
                  <a:pt x="45763" y="35456"/>
                </a:cubicBezTo>
                <a:lnTo>
                  <a:pt x="45669" y="35292"/>
                </a:lnTo>
                <a:cubicBezTo>
                  <a:pt x="45833" y="35175"/>
                  <a:pt x="45996" y="35082"/>
                  <a:pt x="46113" y="34965"/>
                </a:cubicBezTo>
                <a:lnTo>
                  <a:pt x="54962" y="27821"/>
                </a:lnTo>
                <a:lnTo>
                  <a:pt x="59374" y="24248"/>
                </a:lnTo>
                <a:cubicBezTo>
                  <a:pt x="60332" y="23455"/>
                  <a:pt x="61546" y="22684"/>
                  <a:pt x="61779" y="21400"/>
                </a:cubicBezTo>
                <a:close/>
                <a:moveTo>
                  <a:pt x="50292" y="32607"/>
                </a:moveTo>
                <a:cubicBezTo>
                  <a:pt x="48938" y="33821"/>
                  <a:pt x="47630" y="35059"/>
                  <a:pt x="46370" y="36343"/>
                </a:cubicBezTo>
                <a:lnTo>
                  <a:pt x="45926" y="35712"/>
                </a:lnTo>
                <a:cubicBezTo>
                  <a:pt x="45973" y="35712"/>
                  <a:pt x="45996" y="35712"/>
                  <a:pt x="46043" y="35689"/>
                </a:cubicBezTo>
                <a:cubicBezTo>
                  <a:pt x="47467" y="34685"/>
                  <a:pt x="48891" y="33658"/>
                  <a:pt x="50292" y="32607"/>
                </a:cubicBezTo>
                <a:close/>
                <a:moveTo>
                  <a:pt x="45366" y="35549"/>
                </a:moveTo>
                <a:cubicBezTo>
                  <a:pt x="45366" y="35596"/>
                  <a:pt x="45366" y="35642"/>
                  <a:pt x="45412" y="35689"/>
                </a:cubicBezTo>
                <a:lnTo>
                  <a:pt x="45412" y="35712"/>
                </a:lnTo>
                <a:cubicBezTo>
                  <a:pt x="45622" y="36039"/>
                  <a:pt x="45833" y="36366"/>
                  <a:pt x="46066" y="36716"/>
                </a:cubicBezTo>
                <a:cubicBezTo>
                  <a:pt x="45973" y="36786"/>
                  <a:pt x="45879" y="36880"/>
                  <a:pt x="45786" y="36973"/>
                </a:cubicBezTo>
                <a:cubicBezTo>
                  <a:pt x="45552" y="36693"/>
                  <a:pt x="45179" y="36226"/>
                  <a:pt x="45179" y="36016"/>
                </a:cubicBezTo>
                <a:cubicBezTo>
                  <a:pt x="45179" y="35852"/>
                  <a:pt x="45249" y="35689"/>
                  <a:pt x="45366" y="35549"/>
                </a:cubicBezTo>
                <a:close/>
                <a:moveTo>
                  <a:pt x="31800" y="43301"/>
                </a:moveTo>
                <a:lnTo>
                  <a:pt x="32501" y="43674"/>
                </a:lnTo>
                <a:lnTo>
                  <a:pt x="31824" y="44281"/>
                </a:lnTo>
                <a:lnTo>
                  <a:pt x="31123" y="44048"/>
                </a:lnTo>
                <a:cubicBezTo>
                  <a:pt x="31333" y="43791"/>
                  <a:pt x="31567" y="43557"/>
                  <a:pt x="31800" y="43301"/>
                </a:cubicBezTo>
                <a:close/>
                <a:moveTo>
                  <a:pt x="32233" y="42746"/>
                </a:moveTo>
                <a:cubicBezTo>
                  <a:pt x="32717" y="42746"/>
                  <a:pt x="33741" y="43621"/>
                  <a:pt x="34065" y="43838"/>
                </a:cubicBezTo>
                <a:cubicBezTo>
                  <a:pt x="34789" y="44305"/>
                  <a:pt x="35489" y="44771"/>
                  <a:pt x="36213" y="45215"/>
                </a:cubicBezTo>
                <a:lnTo>
                  <a:pt x="36423" y="45355"/>
                </a:lnTo>
                <a:cubicBezTo>
                  <a:pt x="34929" y="44608"/>
                  <a:pt x="33435" y="43861"/>
                  <a:pt x="31917" y="43137"/>
                </a:cubicBezTo>
                <a:cubicBezTo>
                  <a:pt x="31917" y="43090"/>
                  <a:pt x="31894" y="43044"/>
                  <a:pt x="31870" y="43020"/>
                </a:cubicBezTo>
                <a:cubicBezTo>
                  <a:pt x="31917" y="42904"/>
                  <a:pt x="32011" y="42834"/>
                  <a:pt x="32127" y="42764"/>
                </a:cubicBezTo>
                <a:cubicBezTo>
                  <a:pt x="32159" y="42751"/>
                  <a:pt x="32194" y="42746"/>
                  <a:pt x="32233" y="42746"/>
                </a:cubicBezTo>
                <a:close/>
                <a:moveTo>
                  <a:pt x="46230" y="36973"/>
                </a:moveTo>
                <a:lnTo>
                  <a:pt x="46253" y="37020"/>
                </a:lnTo>
                <a:cubicBezTo>
                  <a:pt x="47304" y="38724"/>
                  <a:pt x="48378" y="40429"/>
                  <a:pt x="49405" y="42156"/>
                </a:cubicBezTo>
                <a:lnTo>
                  <a:pt x="49382" y="42133"/>
                </a:lnTo>
                <a:lnTo>
                  <a:pt x="49382" y="42133"/>
                </a:lnTo>
                <a:cubicBezTo>
                  <a:pt x="50105" y="43394"/>
                  <a:pt x="50829" y="44678"/>
                  <a:pt x="51506" y="45986"/>
                </a:cubicBezTo>
                <a:lnTo>
                  <a:pt x="51366" y="45775"/>
                </a:lnTo>
                <a:lnTo>
                  <a:pt x="49685" y="43277"/>
                </a:lnTo>
                <a:cubicBezTo>
                  <a:pt x="48915" y="41900"/>
                  <a:pt x="48097" y="40545"/>
                  <a:pt x="47257" y="39215"/>
                </a:cubicBezTo>
                <a:cubicBezTo>
                  <a:pt x="46837" y="38538"/>
                  <a:pt x="46393" y="37884"/>
                  <a:pt x="45973" y="37207"/>
                </a:cubicBezTo>
                <a:lnTo>
                  <a:pt x="46230" y="36973"/>
                </a:lnTo>
                <a:close/>
                <a:moveTo>
                  <a:pt x="32734" y="43791"/>
                </a:moveTo>
                <a:cubicBezTo>
                  <a:pt x="34415" y="44678"/>
                  <a:pt x="36096" y="45542"/>
                  <a:pt x="37778" y="46406"/>
                </a:cubicBezTo>
                <a:cubicBezTo>
                  <a:pt x="36026" y="45729"/>
                  <a:pt x="34252" y="45098"/>
                  <a:pt x="32477" y="44491"/>
                </a:cubicBezTo>
                <a:cubicBezTo>
                  <a:pt x="32571" y="44375"/>
                  <a:pt x="32454" y="44234"/>
                  <a:pt x="32291" y="44234"/>
                </a:cubicBezTo>
                <a:lnTo>
                  <a:pt x="32734" y="43791"/>
                </a:lnTo>
                <a:close/>
                <a:moveTo>
                  <a:pt x="30960" y="44281"/>
                </a:moveTo>
                <a:lnTo>
                  <a:pt x="31590" y="44515"/>
                </a:lnTo>
                <a:lnTo>
                  <a:pt x="31053" y="45028"/>
                </a:lnTo>
                <a:lnTo>
                  <a:pt x="30843" y="44912"/>
                </a:lnTo>
                <a:cubicBezTo>
                  <a:pt x="30826" y="44906"/>
                  <a:pt x="30810" y="44903"/>
                  <a:pt x="30794" y="44903"/>
                </a:cubicBezTo>
                <a:cubicBezTo>
                  <a:pt x="30683" y="44903"/>
                  <a:pt x="30624" y="45037"/>
                  <a:pt x="30726" y="45098"/>
                </a:cubicBezTo>
                <a:lnTo>
                  <a:pt x="30866" y="45168"/>
                </a:lnTo>
                <a:cubicBezTo>
                  <a:pt x="29886" y="46079"/>
                  <a:pt x="28882" y="46990"/>
                  <a:pt x="27901" y="47923"/>
                </a:cubicBezTo>
                <a:cubicBezTo>
                  <a:pt x="28368" y="47386"/>
                  <a:pt x="28835" y="46849"/>
                  <a:pt x="29279" y="46312"/>
                </a:cubicBezTo>
                <a:cubicBezTo>
                  <a:pt x="29792" y="45729"/>
                  <a:pt x="30283" y="45122"/>
                  <a:pt x="30773" y="44515"/>
                </a:cubicBezTo>
                <a:lnTo>
                  <a:pt x="30960" y="44281"/>
                </a:lnTo>
                <a:close/>
                <a:moveTo>
                  <a:pt x="19146" y="37183"/>
                </a:moveTo>
                <a:cubicBezTo>
                  <a:pt x="19309" y="37277"/>
                  <a:pt x="19449" y="37393"/>
                  <a:pt x="19589" y="37510"/>
                </a:cubicBezTo>
                <a:cubicBezTo>
                  <a:pt x="19543" y="37627"/>
                  <a:pt x="19636" y="37767"/>
                  <a:pt x="19776" y="37767"/>
                </a:cubicBezTo>
                <a:cubicBezTo>
                  <a:pt x="19496" y="38934"/>
                  <a:pt x="19192" y="40078"/>
                  <a:pt x="18866" y="41223"/>
                </a:cubicBezTo>
                <a:cubicBezTo>
                  <a:pt x="18702" y="41736"/>
                  <a:pt x="18539" y="42273"/>
                  <a:pt x="18375" y="42787"/>
                </a:cubicBezTo>
                <a:cubicBezTo>
                  <a:pt x="17698" y="44842"/>
                  <a:pt x="17068" y="46896"/>
                  <a:pt x="16414" y="48974"/>
                </a:cubicBezTo>
                <a:cubicBezTo>
                  <a:pt x="16227" y="49628"/>
                  <a:pt x="16017" y="50282"/>
                  <a:pt x="15830" y="50935"/>
                </a:cubicBezTo>
                <a:lnTo>
                  <a:pt x="15620" y="51566"/>
                </a:lnTo>
                <a:lnTo>
                  <a:pt x="15620" y="51566"/>
                </a:lnTo>
                <a:cubicBezTo>
                  <a:pt x="15854" y="50632"/>
                  <a:pt x="16087" y="49698"/>
                  <a:pt x="16344" y="48787"/>
                </a:cubicBezTo>
                <a:cubicBezTo>
                  <a:pt x="16858" y="46779"/>
                  <a:pt x="17371" y="44795"/>
                  <a:pt x="17862" y="42787"/>
                </a:cubicBezTo>
                <a:cubicBezTo>
                  <a:pt x="18329" y="40966"/>
                  <a:pt x="18936" y="39051"/>
                  <a:pt x="19146" y="37183"/>
                </a:cubicBezTo>
                <a:close/>
                <a:moveTo>
                  <a:pt x="51459" y="46499"/>
                </a:moveTo>
                <a:cubicBezTo>
                  <a:pt x="51833" y="47036"/>
                  <a:pt x="52230" y="47573"/>
                  <a:pt x="52604" y="48110"/>
                </a:cubicBezTo>
                <a:cubicBezTo>
                  <a:pt x="53234" y="49348"/>
                  <a:pt x="53818" y="50562"/>
                  <a:pt x="54378" y="51799"/>
                </a:cubicBezTo>
                <a:cubicBezTo>
                  <a:pt x="54682" y="52476"/>
                  <a:pt x="54985" y="53177"/>
                  <a:pt x="55289" y="53854"/>
                </a:cubicBezTo>
                <a:cubicBezTo>
                  <a:pt x="55312" y="54017"/>
                  <a:pt x="55335" y="54204"/>
                  <a:pt x="55359" y="54368"/>
                </a:cubicBezTo>
                <a:cubicBezTo>
                  <a:pt x="54658" y="54017"/>
                  <a:pt x="53958" y="53667"/>
                  <a:pt x="53281" y="53317"/>
                </a:cubicBezTo>
                <a:lnTo>
                  <a:pt x="53281" y="53317"/>
                </a:lnTo>
                <a:cubicBezTo>
                  <a:pt x="53724" y="53434"/>
                  <a:pt x="54168" y="53550"/>
                  <a:pt x="54635" y="53644"/>
                </a:cubicBezTo>
                <a:cubicBezTo>
                  <a:pt x="54645" y="53646"/>
                  <a:pt x="54655" y="53646"/>
                  <a:pt x="54666" y="53646"/>
                </a:cubicBezTo>
                <a:cubicBezTo>
                  <a:pt x="54791" y="53646"/>
                  <a:pt x="54886" y="53517"/>
                  <a:pt x="54822" y="53387"/>
                </a:cubicBezTo>
                <a:cubicBezTo>
                  <a:pt x="53771" y="51052"/>
                  <a:pt x="52650" y="48764"/>
                  <a:pt x="51459" y="46499"/>
                </a:cubicBezTo>
                <a:close/>
                <a:moveTo>
                  <a:pt x="55896" y="54157"/>
                </a:moveTo>
                <a:cubicBezTo>
                  <a:pt x="56012" y="54368"/>
                  <a:pt x="56129" y="54601"/>
                  <a:pt x="56223" y="54835"/>
                </a:cubicBezTo>
                <a:lnTo>
                  <a:pt x="56129" y="54788"/>
                </a:lnTo>
                <a:cubicBezTo>
                  <a:pt x="56059" y="54554"/>
                  <a:pt x="55966" y="54344"/>
                  <a:pt x="55896" y="54157"/>
                </a:cubicBezTo>
                <a:close/>
                <a:moveTo>
                  <a:pt x="50456" y="52476"/>
                </a:moveTo>
                <a:lnTo>
                  <a:pt x="50782" y="52593"/>
                </a:lnTo>
                <a:cubicBezTo>
                  <a:pt x="52323" y="53317"/>
                  <a:pt x="53864" y="54064"/>
                  <a:pt x="55382" y="54835"/>
                </a:cubicBezTo>
                <a:cubicBezTo>
                  <a:pt x="55382" y="54881"/>
                  <a:pt x="55382" y="54951"/>
                  <a:pt x="55382" y="54975"/>
                </a:cubicBezTo>
                <a:cubicBezTo>
                  <a:pt x="53748" y="54157"/>
                  <a:pt x="52090" y="53317"/>
                  <a:pt x="50456" y="52476"/>
                </a:cubicBezTo>
                <a:close/>
                <a:moveTo>
                  <a:pt x="31217" y="45355"/>
                </a:moveTo>
                <a:lnTo>
                  <a:pt x="31217" y="45355"/>
                </a:lnTo>
                <a:cubicBezTo>
                  <a:pt x="30119" y="46546"/>
                  <a:pt x="29092" y="47807"/>
                  <a:pt x="27948" y="48974"/>
                </a:cubicBezTo>
                <a:cubicBezTo>
                  <a:pt x="26477" y="50468"/>
                  <a:pt x="24936" y="51916"/>
                  <a:pt x="23325" y="53270"/>
                </a:cubicBezTo>
                <a:cubicBezTo>
                  <a:pt x="22344" y="54111"/>
                  <a:pt x="21340" y="54905"/>
                  <a:pt x="20290" y="55675"/>
                </a:cubicBezTo>
                <a:cubicBezTo>
                  <a:pt x="24002" y="52313"/>
                  <a:pt x="27668" y="48904"/>
                  <a:pt x="31217" y="45355"/>
                </a:cubicBezTo>
                <a:close/>
                <a:moveTo>
                  <a:pt x="32267" y="44771"/>
                </a:moveTo>
                <a:cubicBezTo>
                  <a:pt x="35559" y="46056"/>
                  <a:pt x="38852" y="47363"/>
                  <a:pt x="42074" y="48717"/>
                </a:cubicBezTo>
                <a:cubicBezTo>
                  <a:pt x="42891" y="49161"/>
                  <a:pt x="43708" y="49581"/>
                  <a:pt x="44548" y="50001"/>
                </a:cubicBezTo>
                <a:cubicBezTo>
                  <a:pt x="45482" y="50445"/>
                  <a:pt x="46393" y="50889"/>
                  <a:pt x="47350" y="51286"/>
                </a:cubicBezTo>
                <a:cubicBezTo>
                  <a:pt x="50059" y="52640"/>
                  <a:pt x="52767" y="54017"/>
                  <a:pt x="55475" y="55395"/>
                </a:cubicBezTo>
                <a:cubicBezTo>
                  <a:pt x="55499" y="55418"/>
                  <a:pt x="55522" y="55418"/>
                  <a:pt x="55545" y="55418"/>
                </a:cubicBezTo>
                <a:cubicBezTo>
                  <a:pt x="55312" y="56002"/>
                  <a:pt x="55452" y="55932"/>
                  <a:pt x="54962" y="55979"/>
                </a:cubicBezTo>
                <a:cubicBezTo>
                  <a:pt x="54752" y="55955"/>
                  <a:pt x="54541" y="55932"/>
                  <a:pt x="54331" y="55862"/>
                </a:cubicBezTo>
                <a:cubicBezTo>
                  <a:pt x="52767" y="55418"/>
                  <a:pt x="51203" y="54484"/>
                  <a:pt x="49732" y="53807"/>
                </a:cubicBezTo>
                <a:cubicBezTo>
                  <a:pt x="46767" y="52476"/>
                  <a:pt x="43801" y="51099"/>
                  <a:pt x="40859" y="49721"/>
                </a:cubicBezTo>
                <a:cubicBezTo>
                  <a:pt x="37824" y="48297"/>
                  <a:pt x="34836" y="46826"/>
                  <a:pt x="31824" y="45379"/>
                </a:cubicBezTo>
                <a:cubicBezTo>
                  <a:pt x="31964" y="45192"/>
                  <a:pt x="32104" y="44982"/>
                  <a:pt x="32267" y="44771"/>
                </a:cubicBezTo>
                <a:close/>
                <a:moveTo>
                  <a:pt x="32828" y="1974"/>
                </a:moveTo>
                <a:cubicBezTo>
                  <a:pt x="33411" y="2581"/>
                  <a:pt x="33948" y="3235"/>
                  <a:pt x="34415" y="3935"/>
                </a:cubicBezTo>
                <a:cubicBezTo>
                  <a:pt x="35396" y="6154"/>
                  <a:pt x="36400" y="8372"/>
                  <a:pt x="37404" y="10590"/>
                </a:cubicBezTo>
                <a:cubicBezTo>
                  <a:pt x="37497" y="10870"/>
                  <a:pt x="37591" y="11173"/>
                  <a:pt x="37661" y="11454"/>
                </a:cubicBezTo>
                <a:cubicBezTo>
                  <a:pt x="38174" y="13181"/>
                  <a:pt x="38595" y="14932"/>
                  <a:pt x="39085" y="16684"/>
                </a:cubicBezTo>
                <a:cubicBezTo>
                  <a:pt x="39318" y="17524"/>
                  <a:pt x="39552" y="18341"/>
                  <a:pt x="39832" y="19182"/>
                </a:cubicBezTo>
                <a:cubicBezTo>
                  <a:pt x="39949" y="19532"/>
                  <a:pt x="40066" y="19952"/>
                  <a:pt x="40229" y="20349"/>
                </a:cubicBezTo>
                <a:lnTo>
                  <a:pt x="40159" y="20349"/>
                </a:lnTo>
                <a:cubicBezTo>
                  <a:pt x="40066" y="20349"/>
                  <a:pt x="40066" y="20466"/>
                  <a:pt x="40159" y="20489"/>
                </a:cubicBezTo>
                <a:lnTo>
                  <a:pt x="40299" y="20489"/>
                </a:lnTo>
                <a:cubicBezTo>
                  <a:pt x="40520" y="21086"/>
                  <a:pt x="41097" y="21474"/>
                  <a:pt x="41752" y="21474"/>
                </a:cubicBezTo>
                <a:cubicBezTo>
                  <a:pt x="41789" y="21474"/>
                  <a:pt x="41826" y="21472"/>
                  <a:pt x="41863" y="21470"/>
                </a:cubicBezTo>
                <a:cubicBezTo>
                  <a:pt x="41922" y="21528"/>
                  <a:pt x="42004" y="21558"/>
                  <a:pt x="42085" y="21558"/>
                </a:cubicBezTo>
                <a:cubicBezTo>
                  <a:pt x="42167" y="21558"/>
                  <a:pt x="42249" y="21528"/>
                  <a:pt x="42307" y="21470"/>
                </a:cubicBezTo>
                <a:lnTo>
                  <a:pt x="42611" y="21470"/>
                </a:lnTo>
                <a:cubicBezTo>
                  <a:pt x="43848" y="21470"/>
                  <a:pt x="45085" y="21447"/>
                  <a:pt x="46346" y="21447"/>
                </a:cubicBezTo>
                <a:lnTo>
                  <a:pt x="53444" y="21400"/>
                </a:lnTo>
                <a:lnTo>
                  <a:pt x="60542" y="21330"/>
                </a:lnTo>
                <a:cubicBezTo>
                  <a:pt x="60659" y="21318"/>
                  <a:pt x="60781" y="21312"/>
                  <a:pt x="60907" y="21312"/>
                </a:cubicBezTo>
                <a:cubicBezTo>
                  <a:pt x="61032" y="21312"/>
                  <a:pt x="61161" y="21318"/>
                  <a:pt x="61289" y="21330"/>
                </a:cubicBezTo>
                <a:cubicBezTo>
                  <a:pt x="61546" y="21563"/>
                  <a:pt x="61312" y="21867"/>
                  <a:pt x="61172" y="22077"/>
                </a:cubicBezTo>
                <a:cubicBezTo>
                  <a:pt x="60869" y="22521"/>
                  <a:pt x="60472" y="22918"/>
                  <a:pt x="60028" y="23244"/>
                </a:cubicBezTo>
                <a:cubicBezTo>
                  <a:pt x="59094" y="24015"/>
                  <a:pt x="58160" y="24762"/>
                  <a:pt x="57226" y="25509"/>
                </a:cubicBezTo>
                <a:cubicBezTo>
                  <a:pt x="53047" y="28918"/>
                  <a:pt x="48868" y="32304"/>
                  <a:pt x="44712" y="35689"/>
                </a:cubicBezTo>
                <a:cubicBezTo>
                  <a:pt x="44665" y="35689"/>
                  <a:pt x="44665" y="35736"/>
                  <a:pt x="44665" y="35759"/>
                </a:cubicBezTo>
                <a:cubicBezTo>
                  <a:pt x="44572" y="35642"/>
                  <a:pt x="44502" y="35526"/>
                  <a:pt x="44432" y="35409"/>
                </a:cubicBezTo>
                <a:cubicBezTo>
                  <a:pt x="44391" y="35354"/>
                  <a:pt x="44334" y="35331"/>
                  <a:pt x="44277" y="35331"/>
                </a:cubicBezTo>
                <a:cubicBezTo>
                  <a:pt x="44140" y="35331"/>
                  <a:pt x="44006" y="35464"/>
                  <a:pt x="44105" y="35596"/>
                </a:cubicBezTo>
                <a:cubicBezTo>
                  <a:pt x="45879" y="38234"/>
                  <a:pt x="47654" y="40849"/>
                  <a:pt x="49405" y="43487"/>
                </a:cubicBezTo>
                <a:cubicBezTo>
                  <a:pt x="51226" y="46663"/>
                  <a:pt x="52884" y="49908"/>
                  <a:pt x="54401" y="53247"/>
                </a:cubicBezTo>
                <a:cubicBezTo>
                  <a:pt x="53444" y="53037"/>
                  <a:pt x="52510" y="52780"/>
                  <a:pt x="51576" y="52476"/>
                </a:cubicBezTo>
                <a:cubicBezTo>
                  <a:pt x="48237" y="50842"/>
                  <a:pt x="44829" y="49278"/>
                  <a:pt x="41396" y="47853"/>
                </a:cubicBezTo>
                <a:lnTo>
                  <a:pt x="40136" y="47223"/>
                </a:lnTo>
                <a:cubicBezTo>
                  <a:pt x="37451" y="45659"/>
                  <a:pt x="34859" y="43954"/>
                  <a:pt x="32244" y="42273"/>
                </a:cubicBezTo>
                <a:cubicBezTo>
                  <a:pt x="32221" y="42258"/>
                  <a:pt x="32195" y="42250"/>
                  <a:pt x="32169" y="42250"/>
                </a:cubicBezTo>
                <a:cubicBezTo>
                  <a:pt x="32117" y="42250"/>
                  <a:pt x="32065" y="42281"/>
                  <a:pt x="32034" y="42343"/>
                </a:cubicBezTo>
                <a:lnTo>
                  <a:pt x="31567" y="42950"/>
                </a:lnTo>
                <a:lnTo>
                  <a:pt x="31333" y="42834"/>
                </a:lnTo>
                <a:cubicBezTo>
                  <a:pt x="31319" y="42828"/>
                  <a:pt x="31305" y="42825"/>
                  <a:pt x="31292" y="42825"/>
                </a:cubicBezTo>
                <a:cubicBezTo>
                  <a:pt x="31197" y="42825"/>
                  <a:pt x="31138" y="42956"/>
                  <a:pt x="31240" y="42997"/>
                </a:cubicBezTo>
                <a:lnTo>
                  <a:pt x="31450" y="43114"/>
                </a:lnTo>
                <a:cubicBezTo>
                  <a:pt x="31077" y="43581"/>
                  <a:pt x="30703" y="44071"/>
                  <a:pt x="30306" y="44538"/>
                </a:cubicBezTo>
                <a:cubicBezTo>
                  <a:pt x="25800" y="49278"/>
                  <a:pt x="21037" y="53761"/>
                  <a:pt x="16017" y="57963"/>
                </a:cubicBezTo>
                <a:cubicBezTo>
                  <a:pt x="17885" y="51029"/>
                  <a:pt x="19753" y="44094"/>
                  <a:pt x="21621" y="37160"/>
                </a:cubicBezTo>
                <a:cubicBezTo>
                  <a:pt x="21644" y="37090"/>
                  <a:pt x="21621" y="37020"/>
                  <a:pt x="21551" y="36973"/>
                </a:cubicBezTo>
                <a:cubicBezTo>
                  <a:pt x="15480" y="32537"/>
                  <a:pt x="9550" y="27937"/>
                  <a:pt x="3759" y="23128"/>
                </a:cubicBezTo>
                <a:cubicBezTo>
                  <a:pt x="5127" y="23113"/>
                  <a:pt x="6492" y="23105"/>
                  <a:pt x="7857" y="23105"/>
                </a:cubicBezTo>
                <a:cubicBezTo>
                  <a:pt x="10802" y="23105"/>
                  <a:pt x="13742" y="23141"/>
                  <a:pt x="16694" y="23221"/>
                </a:cubicBezTo>
                <a:cubicBezTo>
                  <a:pt x="18235" y="23408"/>
                  <a:pt x="19753" y="23595"/>
                  <a:pt x="21270" y="23735"/>
                </a:cubicBezTo>
                <a:cubicBezTo>
                  <a:pt x="21457" y="23735"/>
                  <a:pt x="21527" y="23455"/>
                  <a:pt x="21387" y="23361"/>
                </a:cubicBezTo>
                <a:lnTo>
                  <a:pt x="21387" y="23361"/>
                </a:lnTo>
                <a:lnTo>
                  <a:pt x="21924" y="23385"/>
                </a:lnTo>
                <a:lnTo>
                  <a:pt x="21924" y="23408"/>
                </a:lnTo>
                <a:lnTo>
                  <a:pt x="21924" y="23501"/>
                </a:lnTo>
                <a:cubicBezTo>
                  <a:pt x="21924" y="23571"/>
                  <a:pt x="21948" y="23665"/>
                  <a:pt x="22018" y="23688"/>
                </a:cubicBezTo>
                <a:cubicBezTo>
                  <a:pt x="22117" y="23748"/>
                  <a:pt x="22207" y="23773"/>
                  <a:pt x="22284" y="23773"/>
                </a:cubicBezTo>
                <a:cubicBezTo>
                  <a:pt x="22478" y="23773"/>
                  <a:pt x="22588" y="23609"/>
                  <a:pt x="22555" y="23408"/>
                </a:cubicBezTo>
                <a:lnTo>
                  <a:pt x="22905" y="23408"/>
                </a:lnTo>
                <a:cubicBezTo>
                  <a:pt x="22975" y="23408"/>
                  <a:pt x="23022" y="23361"/>
                  <a:pt x="23045" y="23291"/>
                </a:cubicBezTo>
                <a:cubicBezTo>
                  <a:pt x="25450" y="17244"/>
                  <a:pt x="28111" y="11267"/>
                  <a:pt x="31030" y="5453"/>
                </a:cubicBezTo>
                <a:lnTo>
                  <a:pt x="31030" y="5453"/>
                </a:lnTo>
                <a:cubicBezTo>
                  <a:pt x="29092" y="10706"/>
                  <a:pt x="27154" y="15960"/>
                  <a:pt x="25240" y="21237"/>
                </a:cubicBezTo>
                <a:cubicBezTo>
                  <a:pt x="25211" y="21307"/>
                  <a:pt x="25269" y="21361"/>
                  <a:pt x="25334" y="21361"/>
                </a:cubicBezTo>
                <a:cubicBezTo>
                  <a:pt x="25377" y="21361"/>
                  <a:pt x="25422" y="21338"/>
                  <a:pt x="25450" y="21283"/>
                </a:cubicBezTo>
                <a:cubicBezTo>
                  <a:pt x="27714" y="15236"/>
                  <a:pt x="29956" y="9189"/>
                  <a:pt x="32221" y="3142"/>
                </a:cubicBezTo>
                <a:cubicBezTo>
                  <a:pt x="32407" y="2745"/>
                  <a:pt x="32618" y="2371"/>
                  <a:pt x="32828" y="1974"/>
                </a:cubicBezTo>
                <a:close/>
                <a:moveTo>
                  <a:pt x="27084" y="48297"/>
                </a:moveTo>
                <a:lnTo>
                  <a:pt x="27084" y="48297"/>
                </a:lnTo>
                <a:cubicBezTo>
                  <a:pt x="25987" y="49511"/>
                  <a:pt x="24866" y="50679"/>
                  <a:pt x="23699" y="51823"/>
                </a:cubicBezTo>
                <a:lnTo>
                  <a:pt x="20126" y="55161"/>
                </a:lnTo>
                <a:cubicBezTo>
                  <a:pt x="18725" y="56399"/>
                  <a:pt x="17278" y="57590"/>
                  <a:pt x="15807" y="58734"/>
                </a:cubicBezTo>
                <a:lnTo>
                  <a:pt x="15807" y="58734"/>
                </a:lnTo>
                <a:lnTo>
                  <a:pt x="15854" y="58594"/>
                </a:lnTo>
                <a:cubicBezTo>
                  <a:pt x="19753" y="55348"/>
                  <a:pt x="23512" y="51916"/>
                  <a:pt x="27084" y="48297"/>
                </a:cubicBezTo>
                <a:close/>
                <a:moveTo>
                  <a:pt x="5440" y="24949"/>
                </a:moveTo>
                <a:cubicBezTo>
                  <a:pt x="7612" y="26723"/>
                  <a:pt x="9807" y="28474"/>
                  <a:pt x="12025" y="30202"/>
                </a:cubicBezTo>
                <a:cubicBezTo>
                  <a:pt x="13472" y="31346"/>
                  <a:pt x="14920" y="32467"/>
                  <a:pt x="16391" y="33564"/>
                </a:cubicBezTo>
                <a:cubicBezTo>
                  <a:pt x="17068" y="34078"/>
                  <a:pt x="17745" y="34592"/>
                  <a:pt x="18445" y="35105"/>
                </a:cubicBezTo>
                <a:cubicBezTo>
                  <a:pt x="19192" y="35642"/>
                  <a:pt x="20126" y="36156"/>
                  <a:pt x="20780" y="36833"/>
                </a:cubicBezTo>
                <a:cubicBezTo>
                  <a:pt x="21270" y="37323"/>
                  <a:pt x="21200" y="37510"/>
                  <a:pt x="21014" y="38164"/>
                </a:cubicBezTo>
                <a:cubicBezTo>
                  <a:pt x="20897" y="38654"/>
                  <a:pt x="20757" y="39121"/>
                  <a:pt x="20640" y="39612"/>
                </a:cubicBezTo>
                <a:lnTo>
                  <a:pt x="19940" y="42133"/>
                </a:lnTo>
                <a:cubicBezTo>
                  <a:pt x="19426" y="44071"/>
                  <a:pt x="18912" y="45986"/>
                  <a:pt x="18399" y="47923"/>
                </a:cubicBezTo>
                <a:cubicBezTo>
                  <a:pt x="17441" y="51379"/>
                  <a:pt x="16507" y="54858"/>
                  <a:pt x="15573" y="58337"/>
                </a:cubicBezTo>
                <a:cubicBezTo>
                  <a:pt x="15363" y="58524"/>
                  <a:pt x="15130" y="58710"/>
                  <a:pt x="14920" y="58874"/>
                </a:cubicBezTo>
                <a:cubicBezTo>
                  <a:pt x="14079" y="57193"/>
                  <a:pt x="14943" y="55161"/>
                  <a:pt x="15433" y="53504"/>
                </a:cubicBezTo>
                <a:cubicBezTo>
                  <a:pt x="15573" y="53060"/>
                  <a:pt x="15690" y="52593"/>
                  <a:pt x="15830" y="52150"/>
                </a:cubicBezTo>
                <a:cubicBezTo>
                  <a:pt x="16181" y="51192"/>
                  <a:pt x="16531" y="50212"/>
                  <a:pt x="16858" y="49231"/>
                </a:cubicBezTo>
                <a:cubicBezTo>
                  <a:pt x="17675" y="46826"/>
                  <a:pt x="18422" y="44421"/>
                  <a:pt x="19099" y="41970"/>
                </a:cubicBezTo>
                <a:cubicBezTo>
                  <a:pt x="19543" y="40662"/>
                  <a:pt x="19986" y="39355"/>
                  <a:pt x="20360" y="38024"/>
                </a:cubicBezTo>
                <a:cubicBezTo>
                  <a:pt x="20477" y="38117"/>
                  <a:pt x="20593" y="38187"/>
                  <a:pt x="20710" y="38257"/>
                </a:cubicBezTo>
                <a:cubicBezTo>
                  <a:pt x="20728" y="38266"/>
                  <a:pt x="20744" y="38270"/>
                  <a:pt x="20759" y="38270"/>
                </a:cubicBezTo>
                <a:cubicBezTo>
                  <a:pt x="20825" y="38270"/>
                  <a:pt x="20860" y="38198"/>
                  <a:pt x="20803" y="38141"/>
                </a:cubicBezTo>
                <a:lnTo>
                  <a:pt x="20430" y="37767"/>
                </a:lnTo>
                <a:cubicBezTo>
                  <a:pt x="20430" y="37720"/>
                  <a:pt x="20453" y="37697"/>
                  <a:pt x="20453" y="37650"/>
                </a:cubicBezTo>
                <a:lnTo>
                  <a:pt x="20617" y="37744"/>
                </a:lnTo>
                <a:cubicBezTo>
                  <a:pt x="20637" y="37756"/>
                  <a:pt x="20656" y="37761"/>
                  <a:pt x="20673" y="37761"/>
                </a:cubicBezTo>
                <a:cubicBezTo>
                  <a:pt x="20759" y="37761"/>
                  <a:pt x="20807" y="37638"/>
                  <a:pt x="20710" y="37580"/>
                </a:cubicBezTo>
                <a:lnTo>
                  <a:pt x="20617" y="37510"/>
                </a:lnTo>
                <a:cubicBezTo>
                  <a:pt x="20617" y="37440"/>
                  <a:pt x="20593" y="37393"/>
                  <a:pt x="20547" y="37370"/>
                </a:cubicBezTo>
                <a:lnTo>
                  <a:pt x="20687" y="36903"/>
                </a:lnTo>
                <a:cubicBezTo>
                  <a:pt x="20730" y="36787"/>
                  <a:pt x="20629" y="36698"/>
                  <a:pt x="20530" y="36698"/>
                </a:cubicBezTo>
                <a:cubicBezTo>
                  <a:pt x="20469" y="36698"/>
                  <a:pt x="20410" y="36730"/>
                  <a:pt x="20383" y="36810"/>
                </a:cubicBezTo>
                <a:cubicBezTo>
                  <a:pt x="20348" y="36740"/>
                  <a:pt x="20284" y="36705"/>
                  <a:pt x="20217" y="36705"/>
                </a:cubicBezTo>
                <a:cubicBezTo>
                  <a:pt x="20150" y="36705"/>
                  <a:pt x="20080" y="36740"/>
                  <a:pt x="20033" y="36810"/>
                </a:cubicBezTo>
                <a:lnTo>
                  <a:pt x="19893" y="36997"/>
                </a:lnTo>
                <a:cubicBezTo>
                  <a:pt x="14733" y="33401"/>
                  <a:pt x="9900" y="29385"/>
                  <a:pt x="5440" y="24949"/>
                </a:cubicBezTo>
                <a:close/>
                <a:moveTo>
                  <a:pt x="14336" y="56282"/>
                </a:moveTo>
                <a:lnTo>
                  <a:pt x="14336" y="56282"/>
                </a:lnTo>
                <a:cubicBezTo>
                  <a:pt x="14149" y="57286"/>
                  <a:pt x="14149" y="58313"/>
                  <a:pt x="14710" y="59271"/>
                </a:cubicBezTo>
                <a:cubicBezTo>
                  <a:pt x="14736" y="59323"/>
                  <a:pt x="14791" y="59354"/>
                  <a:pt x="14852" y="59354"/>
                </a:cubicBezTo>
                <a:cubicBezTo>
                  <a:pt x="14899" y="59354"/>
                  <a:pt x="14949" y="59335"/>
                  <a:pt x="14990" y="59294"/>
                </a:cubicBezTo>
                <a:lnTo>
                  <a:pt x="15410" y="58944"/>
                </a:lnTo>
                <a:lnTo>
                  <a:pt x="15387" y="59084"/>
                </a:lnTo>
                <a:cubicBezTo>
                  <a:pt x="14710" y="59481"/>
                  <a:pt x="14056" y="59878"/>
                  <a:pt x="13402" y="60275"/>
                </a:cubicBezTo>
                <a:cubicBezTo>
                  <a:pt x="13379" y="60041"/>
                  <a:pt x="13379" y="59831"/>
                  <a:pt x="13402" y="59598"/>
                </a:cubicBezTo>
                <a:cubicBezTo>
                  <a:pt x="13706" y="58500"/>
                  <a:pt x="14009" y="57379"/>
                  <a:pt x="14336" y="56282"/>
                </a:cubicBezTo>
                <a:close/>
                <a:moveTo>
                  <a:pt x="15387" y="59528"/>
                </a:moveTo>
                <a:lnTo>
                  <a:pt x="15387" y="59528"/>
                </a:lnTo>
                <a:cubicBezTo>
                  <a:pt x="14780" y="60088"/>
                  <a:pt x="14173" y="60648"/>
                  <a:pt x="13542" y="61185"/>
                </a:cubicBezTo>
                <a:cubicBezTo>
                  <a:pt x="13496" y="61022"/>
                  <a:pt x="13472" y="60858"/>
                  <a:pt x="13449" y="60695"/>
                </a:cubicBezTo>
                <a:cubicBezTo>
                  <a:pt x="14103" y="60321"/>
                  <a:pt x="14733" y="59924"/>
                  <a:pt x="15387" y="59528"/>
                </a:cubicBezTo>
                <a:close/>
                <a:moveTo>
                  <a:pt x="33318" y="0"/>
                </a:moveTo>
                <a:cubicBezTo>
                  <a:pt x="33255" y="0"/>
                  <a:pt x="33194" y="31"/>
                  <a:pt x="33155" y="83"/>
                </a:cubicBezTo>
                <a:cubicBezTo>
                  <a:pt x="33131" y="153"/>
                  <a:pt x="33085" y="200"/>
                  <a:pt x="33061" y="246"/>
                </a:cubicBezTo>
                <a:cubicBezTo>
                  <a:pt x="33038" y="200"/>
                  <a:pt x="33015" y="176"/>
                  <a:pt x="32968" y="130"/>
                </a:cubicBezTo>
                <a:cubicBezTo>
                  <a:pt x="32933" y="71"/>
                  <a:pt x="32874" y="42"/>
                  <a:pt x="32816" y="42"/>
                </a:cubicBezTo>
                <a:cubicBezTo>
                  <a:pt x="32758" y="42"/>
                  <a:pt x="32699" y="71"/>
                  <a:pt x="32664" y="130"/>
                </a:cubicBezTo>
                <a:cubicBezTo>
                  <a:pt x="30540" y="3982"/>
                  <a:pt x="28485" y="7881"/>
                  <a:pt x="26477" y="11804"/>
                </a:cubicBezTo>
                <a:cubicBezTo>
                  <a:pt x="25496" y="13742"/>
                  <a:pt x="24516" y="15680"/>
                  <a:pt x="23559" y="17618"/>
                </a:cubicBezTo>
                <a:cubicBezTo>
                  <a:pt x="22811" y="19135"/>
                  <a:pt x="22018" y="20676"/>
                  <a:pt x="21340" y="22240"/>
                </a:cubicBezTo>
                <a:cubicBezTo>
                  <a:pt x="20033" y="21984"/>
                  <a:pt x="18702" y="21844"/>
                  <a:pt x="17418" y="21703"/>
                </a:cubicBezTo>
                <a:cubicBezTo>
                  <a:pt x="15620" y="21517"/>
                  <a:pt x="13822" y="21423"/>
                  <a:pt x="12025" y="21400"/>
                </a:cubicBezTo>
                <a:cubicBezTo>
                  <a:pt x="8943" y="21400"/>
                  <a:pt x="5861" y="21657"/>
                  <a:pt x="2825" y="22194"/>
                </a:cubicBezTo>
                <a:cubicBezTo>
                  <a:pt x="1938" y="22311"/>
                  <a:pt x="1074" y="22474"/>
                  <a:pt x="210" y="22684"/>
                </a:cubicBezTo>
                <a:cubicBezTo>
                  <a:pt x="47" y="22731"/>
                  <a:pt x="0" y="22918"/>
                  <a:pt x="117" y="23034"/>
                </a:cubicBezTo>
                <a:cubicBezTo>
                  <a:pt x="5487" y="28381"/>
                  <a:pt x="11628" y="32934"/>
                  <a:pt x="18305" y="36506"/>
                </a:cubicBezTo>
                <a:cubicBezTo>
                  <a:pt x="18562" y="36716"/>
                  <a:pt x="18796" y="36903"/>
                  <a:pt x="19052" y="37090"/>
                </a:cubicBezTo>
                <a:cubicBezTo>
                  <a:pt x="18352" y="38958"/>
                  <a:pt x="18002" y="40989"/>
                  <a:pt x="17488" y="42904"/>
                </a:cubicBezTo>
                <a:cubicBezTo>
                  <a:pt x="16974" y="44888"/>
                  <a:pt x="16461" y="46896"/>
                  <a:pt x="15947" y="48881"/>
                </a:cubicBezTo>
                <a:cubicBezTo>
                  <a:pt x="15363" y="51099"/>
                  <a:pt x="14756" y="53317"/>
                  <a:pt x="14126" y="55512"/>
                </a:cubicBezTo>
                <a:cubicBezTo>
                  <a:pt x="14079" y="55675"/>
                  <a:pt x="14009" y="55839"/>
                  <a:pt x="13939" y="56002"/>
                </a:cubicBezTo>
                <a:cubicBezTo>
                  <a:pt x="13472" y="57193"/>
                  <a:pt x="13029" y="58430"/>
                  <a:pt x="12958" y="59668"/>
                </a:cubicBezTo>
                <a:cubicBezTo>
                  <a:pt x="12865" y="60041"/>
                  <a:pt x="12748" y="60415"/>
                  <a:pt x="12655" y="60788"/>
                </a:cubicBezTo>
                <a:cubicBezTo>
                  <a:pt x="12619" y="60915"/>
                  <a:pt x="12724" y="61028"/>
                  <a:pt x="12849" y="61028"/>
                </a:cubicBezTo>
                <a:cubicBezTo>
                  <a:pt x="12885" y="61028"/>
                  <a:pt x="12922" y="61019"/>
                  <a:pt x="12958" y="60998"/>
                </a:cubicBezTo>
                <a:lnTo>
                  <a:pt x="13075" y="60928"/>
                </a:lnTo>
                <a:cubicBezTo>
                  <a:pt x="13122" y="61162"/>
                  <a:pt x="13169" y="61395"/>
                  <a:pt x="13262" y="61629"/>
                </a:cubicBezTo>
                <a:cubicBezTo>
                  <a:pt x="13292" y="61720"/>
                  <a:pt x="13382" y="61781"/>
                  <a:pt x="13473" y="61781"/>
                </a:cubicBezTo>
                <a:cubicBezTo>
                  <a:pt x="13522" y="61781"/>
                  <a:pt x="13571" y="61763"/>
                  <a:pt x="13612" y="61722"/>
                </a:cubicBezTo>
                <a:cubicBezTo>
                  <a:pt x="14966" y="60485"/>
                  <a:pt x="16344" y="59271"/>
                  <a:pt x="17722" y="58057"/>
                </a:cubicBezTo>
                <a:cubicBezTo>
                  <a:pt x="19706" y="56702"/>
                  <a:pt x="21644" y="55231"/>
                  <a:pt x="23488" y="53690"/>
                </a:cubicBezTo>
                <a:cubicBezTo>
                  <a:pt x="25146" y="52290"/>
                  <a:pt x="26734" y="50819"/>
                  <a:pt x="28251" y="49278"/>
                </a:cubicBezTo>
                <a:cubicBezTo>
                  <a:pt x="29466" y="48110"/>
                  <a:pt x="30586" y="46873"/>
                  <a:pt x="31660" y="45589"/>
                </a:cubicBezTo>
                <a:cubicBezTo>
                  <a:pt x="38034" y="48904"/>
                  <a:pt x="44548" y="51916"/>
                  <a:pt x="51063" y="54858"/>
                </a:cubicBezTo>
                <a:cubicBezTo>
                  <a:pt x="51540" y="55081"/>
                  <a:pt x="53870" y="56344"/>
                  <a:pt x="55240" y="56344"/>
                </a:cubicBezTo>
                <a:cubicBezTo>
                  <a:pt x="55882" y="56344"/>
                  <a:pt x="56313" y="56067"/>
                  <a:pt x="56246" y="55278"/>
                </a:cubicBezTo>
                <a:lnTo>
                  <a:pt x="56246" y="55278"/>
                </a:lnTo>
                <a:lnTo>
                  <a:pt x="56573" y="55465"/>
                </a:lnTo>
                <a:cubicBezTo>
                  <a:pt x="56607" y="55482"/>
                  <a:pt x="56641" y="55490"/>
                  <a:pt x="56674" y="55490"/>
                </a:cubicBezTo>
                <a:cubicBezTo>
                  <a:pt x="56819" y="55490"/>
                  <a:pt x="56929" y="55337"/>
                  <a:pt x="56853" y="55185"/>
                </a:cubicBezTo>
                <a:cubicBezTo>
                  <a:pt x="53794" y="48881"/>
                  <a:pt x="50456" y="42553"/>
                  <a:pt x="46580" y="36693"/>
                </a:cubicBezTo>
                <a:cubicBezTo>
                  <a:pt x="47023" y="36273"/>
                  <a:pt x="47490" y="35852"/>
                  <a:pt x="47934" y="35432"/>
                </a:cubicBezTo>
                <a:cubicBezTo>
                  <a:pt x="50712" y="33448"/>
                  <a:pt x="53374" y="31253"/>
                  <a:pt x="56082" y="29175"/>
                </a:cubicBezTo>
                <a:cubicBezTo>
                  <a:pt x="59164" y="26817"/>
                  <a:pt x="62246" y="24435"/>
                  <a:pt x="65328" y="22054"/>
                </a:cubicBezTo>
                <a:cubicBezTo>
                  <a:pt x="65422" y="22007"/>
                  <a:pt x="65445" y="21890"/>
                  <a:pt x="65422" y="21797"/>
                </a:cubicBezTo>
                <a:cubicBezTo>
                  <a:pt x="65305" y="21353"/>
                  <a:pt x="64955" y="21003"/>
                  <a:pt x="64511" y="20886"/>
                </a:cubicBezTo>
                <a:cubicBezTo>
                  <a:pt x="63577" y="20536"/>
                  <a:pt x="62456" y="20466"/>
                  <a:pt x="61476" y="20326"/>
                </a:cubicBezTo>
                <a:cubicBezTo>
                  <a:pt x="59398" y="19999"/>
                  <a:pt x="57297" y="19719"/>
                  <a:pt x="55172" y="19555"/>
                </a:cubicBezTo>
                <a:cubicBezTo>
                  <a:pt x="52567" y="19316"/>
                  <a:pt x="49954" y="19204"/>
                  <a:pt x="47342" y="19204"/>
                </a:cubicBezTo>
                <a:cubicBezTo>
                  <a:pt x="45623" y="19204"/>
                  <a:pt x="43905" y="19253"/>
                  <a:pt x="42190" y="19345"/>
                </a:cubicBezTo>
                <a:cubicBezTo>
                  <a:pt x="41140" y="12341"/>
                  <a:pt x="37801" y="5523"/>
                  <a:pt x="33458" y="60"/>
                </a:cubicBezTo>
                <a:cubicBezTo>
                  <a:pt x="33417" y="19"/>
                  <a:pt x="33367" y="0"/>
                  <a:pt x="33318" y="0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708" name="Google Shape;708;p32"/>
          <p:cNvGrpSpPr/>
          <p:nvPr/>
        </p:nvGrpSpPr>
        <p:grpSpPr>
          <a:xfrm flipH="1">
            <a:off x="1566139" y="723426"/>
            <a:ext cx="595044" cy="714095"/>
            <a:chOff x="2279900" y="1356008"/>
            <a:chExt cx="355973" cy="427192"/>
          </a:xfrm>
        </p:grpSpPr>
        <p:sp>
          <p:nvSpPr>
            <p:cNvPr id="709" name="Google Shape;709;p32"/>
            <p:cNvSpPr/>
            <p:nvPr/>
          </p:nvSpPr>
          <p:spPr>
            <a:xfrm>
              <a:off x="2279900" y="1566300"/>
              <a:ext cx="240900" cy="216900"/>
            </a:xfrm>
            <a:prstGeom prst="ellipse">
              <a:avLst/>
            </a:prstGeom>
            <a:gradFill>
              <a:gsLst>
                <a:gs pos="0">
                  <a:srgbClr val="ADADAD">
                    <a:alpha val="30980"/>
                  </a:srgbClr>
                </a:gs>
                <a:gs pos="60000">
                  <a:srgbClr val="C3BAA2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710" name="Google Shape;710;p32"/>
            <p:cNvGrpSpPr/>
            <p:nvPr/>
          </p:nvGrpSpPr>
          <p:grpSpPr>
            <a:xfrm>
              <a:off x="2395070" y="1356008"/>
              <a:ext cx="240802" cy="326586"/>
              <a:chOff x="1847775" y="238125"/>
              <a:chExt cx="3637500" cy="4933325"/>
            </a:xfrm>
          </p:grpSpPr>
          <p:sp>
            <p:nvSpPr>
              <p:cNvPr id="711" name="Google Shape;711;p32"/>
              <p:cNvSpPr/>
              <p:nvPr/>
            </p:nvSpPr>
            <p:spPr>
              <a:xfrm>
                <a:off x="1847775" y="3431350"/>
                <a:ext cx="1268050" cy="1740100"/>
              </a:xfrm>
              <a:custGeom>
                <a:avLst/>
                <a:gdLst/>
                <a:ahLst/>
                <a:cxnLst/>
                <a:rect l="l" t="t" r="r" b="b"/>
                <a:pathLst>
                  <a:path w="50722" h="69604" extrusionOk="0">
                    <a:moveTo>
                      <a:pt x="34802" y="0"/>
                    </a:moveTo>
                    <a:lnTo>
                      <a:pt x="0" y="69603"/>
                    </a:lnTo>
                    <a:lnTo>
                      <a:pt x="0" y="69603"/>
                    </a:lnTo>
                    <a:lnTo>
                      <a:pt x="50721" y="12218"/>
                    </a:lnTo>
                    <a:lnTo>
                      <a:pt x="34802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2" name="Google Shape;712;p32"/>
              <p:cNvSpPr/>
              <p:nvPr/>
            </p:nvSpPr>
            <p:spPr>
              <a:xfrm>
                <a:off x="1866275" y="774950"/>
                <a:ext cx="3535700" cy="3387625"/>
              </a:xfrm>
              <a:custGeom>
                <a:avLst/>
                <a:gdLst/>
                <a:ahLst/>
                <a:cxnLst/>
                <a:rect l="l" t="t" r="r" b="b"/>
                <a:pathLst>
                  <a:path w="141428" h="135505" extrusionOk="0">
                    <a:moveTo>
                      <a:pt x="70714" y="0"/>
                    </a:moveTo>
                    <a:cubicBezTo>
                      <a:pt x="31840" y="0"/>
                      <a:pt x="0" y="29989"/>
                      <a:pt x="0" y="67752"/>
                    </a:cubicBezTo>
                    <a:cubicBezTo>
                      <a:pt x="0" y="105146"/>
                      <a:pt x="31840" y="135504"/>
                      <a:pt x="70714" y="135504"/>
                    </a:cubicBezTo>
                    <a:cubicBezTo>
                      <a:pt x="109958" y="135504"/>
                      <a:pt x="141428" y="105146"/>
                      <a:pt x="141428" y="67752"/>
                    </a:cubicBezTo>
                    <a:cubicBezTo>
                      <a:pt x="141428" y="29989"/>
                      <a:pt x="109958" y="0"/>
                      <a:pt x="7071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7150" dist="19050" dir="5400000" algn="bl" rotWithShape="0">
                  <a:srgbClr val="1155CC">
                    <a:alpha val="800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3" name="Google Shape;713;p32"/>
              <p:cNvSpPr/>
              <p:nvPr/>
            </p:nvSpPr>
            <p:spPr>
              <a:xfrm>
                <a:off x="2690025" y="238125"/>
                <a:ext cx="2795250" cy="2674925"/>
              </a:xfrm>
              <a:custGeom>
                <a:avLst/>
                <a:gdLst/>
                <a:ahLst/>
                <a:cxnLst/>
                <a:rect l="l" t="t" r="r" b="b"/>
                <a:pathLst>
                  <a:path w="111810" h="106997" extrusionOk="0">
                    <a:moveTo>
                      <a:pt x="55905" y="0"/>
                    </a:moveTo>
                    <a:cubicBezTo>
                      <a:pt x="25176" y="0"/>
                      <a:pt x="1" y="24065"/>
                      <a:pt x="1" y="53683"/>
                    </a:cubicBezTo>
                    <a:cubicBezTo>
                      <a:pt x="1" y="83302"/>
                      <a:pt x="25176" y="106996"/>
                      <a:pt x="55905" y="106996"/>
                    </a:cubicBezTo>
                    <a:cubicBezTo>
                      <a:pt x="86634" y="106996"/>
                      <a:pt x="111810" y="83302"/>
                      <a:pt x="111810" y="53683"/>
                    </a:cubicBezTo>
                    <a:cubicBezTo>
                      <a:pt x="111810" y="24065"/>
                      <a:pt x="86634" y="0"/>
                      <a:pt x="55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28575" dist="9525" dir="6480000" algn="bl" rotWithShape="0">
                  <a:srgbClr val="990000">
                    <a:alpha val="3000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714" name="Google Shape;714;p32"/>
          <p:cNvSpPr/>
          <p:nvPr/>
        </p:nvSpPr>
        <p:spPr>
          <a:xfrm>
            <a:off x="4660967" y="3746068"/>
            <a:ext cx="3035821" cy="141597"/>
          </a:xfrm>
          <a:custGeom>
            <a:avLst/>
            <a:gdLst/>
            <a:ahLst/>
            <a:cxnLst/>
            <a:rect l="l" t="t" r="r" b="b"/>
            <a:pathLst>
              <a:path w="31057" h="2191" extrusionOk="0">
                <a:moveTo>
                  <a:pt x="30648" y="1"/>
                </a:moveTo>
                <a:cubicBezTo>
                  <a:pt x="30584" y="1"/>
                  <a:pt x="30518" y="27"/>
                  <a:pt x="30461" y="90"/>
                </a:cubicBezTo>
                <a:cubicBezTo>
                  <a:pt x="30173" y="399"/>
                  <a:pt x="29626" y="888"/>
                  <a:pt x="29155" y="888"/>
                </a:cubicBezTo>
                <a:cubicBezTo>
                  <a:pt x="28947" y="888"/>
                  <a:pt x="28755" y="793"/>
                  <a:pt x="28606" y="546"/>
                </a:cubicBezTo>
                <a:cubicBezTo>
                  <a:pt x="28556" y="458"/>
                  <a:pt x="28450" y="405"/>
                  <a:pt x="28346" y="405"/>
                </a:cubicBezTo>
                <a:cubicBezTo>
                  <a:pt x="28253" y="405"/>
                  <a:pt x="28163" y="448"/>
                  <a:pt x="28119" y="546"/>
                </a:cubicBezTo>
                <a:cubicBezTo>
                  <a:pt x="28026" y="594"/>
                  <a:pt x="27937" y="619"/>
                  <a:pt x="27856" y="619"/>
                </a:cubicBezTo>
                <a:cubicBezTo>
                  <a:pt x="27728" y="619"/>
                  <a:pt x="27616" y="558"/>
                  <a:pt x="27528" y="432"/>
                </a:cubicBezTo>
                <a:cubicBezTo>
                  <a:pt x="27476" y="380"/>
                  <a:pt x="27406" y="354"/>
                  <a:pt x="27336" y="354"/>
                </a:cubicBezTo>
                <a:cubicBezTo>
                  <a:pt x="27266" y="354"/>
                  <a:pt x="27196" y="380"/>
                  <a:pt x="27144" y="432"/>
                </a:cubicBezTo>
                <a:cubicBezTo>
                  <a:pt x="26733" y="770"/>
                  <a:pt x="26324" y="899"/>
                  <a:pt x="25906" y="899"/>
                </a:cubicBezTo>
                <a:cubicBezTo>
                  <a:pt x="25492" y="899"/>
                  <a:pt x="25069" y="773"/>
                  <a:pt x="24626" y="597"/>
                </a:cubicBezTo>
                <a:cubicBezTo>
                  <a:pt x="24526" y="547"/>
                  <a:pt x="24420" y="523"/>
                  <a:pt x="24315" y="523"/>
                </a:cubicBezTo>
                <a:cubicBezTo>
                  <a:pt x="24181" y="523"/>
                  <a:pt x="24048" y="563"/>
                  <a:pt x="23931" y="639"/>
                </a:cubicBezTo>
                <a:cubicBezTo>
                  <a:pt x="23786" y="722"/>
                  <a:pt x="23703" y="898"/>
                  <a:pt x="23558" y="970"/>
                </a:cubicBezTo>
                <a:cubicBezTo>
                  <a:pt x="23471" y="1017"/>
                  <a:pt x="23380" y="1038"/>
                  <a:pt x="23291" y="1038"/>
                </a:cubicBezTo>
                <a:cubicBezTo>
                  <a:pt x="23045" y="1038"/>
                  <a:pt x="22815" y="875"/>
                  <a:pt x="22709" y="639"/>
                </a:cubicBezTo>
                <a:cubicBezTo>
                  <a:pt x="22675" y="568"/>
                  <a:pt x="22617" y="539"/>
                  <a:pt x="22556" y="539"/>
                </a:cubicBezTo>
                <a:cubicBezTo>
                  <a:pt x="22448" y="539"/>
                  <a:pt x="22332" y="630"/>
                  <a:pt x="22325" y="742"/>
                </a:cubicBezTo>
                <a:cubicBezTo>
                  <a:pt x="22304" y="972"/>
                  <a:pt x="22167" y="1051"/>
                  <a:pt x="21984" y="1051"/>
                </a:cubicBezTo>
                <a:cubicBezTo>
                  <a:pt x="21620" y="1051"/>
                  <a:pt x="21074" y="739"/>
                  <a:pt x="20895" y="670"/>
                </a:cubicBezTo>
                <a:cubicBezTo>
                  <a:pt x="20682" y="572"/>
                  <a:pt x="20454" y="520"/>
                  <a:pt x="20224" y="520"/>
                </a:cubicBezTo>
                <a:cubicBezTo>
                  <a:pt x="20185" y="520"/>
                  <a:pt x="20146" y="522"/>
                  <a:pt x="20107" y="525"/>
                </a:cubicBezTo>
                <a:cubicBezTo>
                  <a:pt x="19931" y="535"/>
                  <a:pt x="19765" y="608"/>
                  <a:pt x="19630" y="722"/>
                </a:cubicBezTo>
                <a:cubicBezTo>
                  <a:pt x="19475" y="856"/>
                  <a:pt x="19382" y="1074"/>
                  <a:pt x="19185" y="1136"/>
                </a:cubicBezTo>
                <a:cubicBezTo>
                  <a:pt x="19134" y="1154"/>
                  <a:pt x="19083" y="1163"/>
                  <a:pt x="19032" y="1163"/>
                </a:cubicBezTo>
                <a:cubicBezTo>
                  <a:pt x="18790" y="1163"/>
                  <a:pt x="18557" y="975"/>
                  <a:pt x="18480" y="753"/>
                </a:cubicBezTo>
                <a:cubicBezTo>
                  <a:pt x="18457" y="666"/>
                  <a:pt x="18382" y="618"/>
                  <a:pt x="18304" y="618"/>
                </a:cubicBezTo>
                <a:cubicBezTo>
                  <a:pt x="18242" y="618"/>
                  <a:pt x="18179" y="648"/>
                  <a:pt x="18138" y="711"/>
                </a:cubicBezTo>
                <a:cubicBezTo>
                  <a:pt x="18022" y="939"/>
                  <a:pt x="17782" y="1046"/>
                  <a:pt x="17536" y="1046"/>
                </a:cubicBezTo>
                <a:cubicBezTo>
                  <a:pt x="17279" y="1046"/>
                  <a:pt x="17017" y="929"/>
                  <a:pt x="16884" y="711"/>
                </a:cubicBezTo>
                <a:cubicBezTo>
                  <a:pt x="16837" y="634"/>
                  <a:pt x="16760" y="595"/>
                  <a:pt x="16682" y="595"/>
                </a:cubicBezTo>
                <a:cubicBezTo>
                  <a:pt x="16604" y="595"/>
                  <a:pt x="16526" y="634"/>
                  <a:pt x="16480" y="711"/>
                </a:cubicBezTo>
                <a:cubicBezTo>
                  <a:pt x="16217" y="1094"/>
                  <a:pt x="15799" y="1290"/>
                  <a:pt x="15380" y="1290"/>
                </a:cubicBezTo>
                <a:cubicBezTo>
                  <a:pt x="15005" y="1290"/>
                  <a:pt x="14630" y="1133"/>
                  <a:pt x="14366" y="815"/>
                </a:cubicBezTo>
                <a:cubicBezTo>
                  <a:pt x="14324" y="732"/>
                  <a:pt x="14283" y="670"/>
                  <a:pt x="14210" y="618"/>
                </a:cubicBezTo>
                <a:cubicBezTo>
                  <a:pt x="14166" y="579"/>
                  <a:pt x="14115" y="563"/>
                  <a:pt x="14064" y="563"/>
                </a:cubicBezTo>
                <a:cubicBezTo>
                  <a:pt x="13911" y="563"/>
                  <a:pt x="13767" y="716"/>
                  <a:pt x="13868" y="888"/>
                </a:cubicBezTo>
                <a:cubicBezTo>
                  <a:pt x="13878" y="898"/>
                  <a:pt x="13889" y="919"/>
                  <a:pt x="13899" y="929"/>
                </a:cubicBezTo>
                <a:cubicBezTo>
                  <a:pt x="13791" y="1144"/>
                  <a:pt x="13669" y="1250"/>
                  <a:pt x="13531" y="1250"/>
                </a:cubicBezTo>
                <a:cubicBezTo>
                  <a:pt x="13470" y="1250"/>
                  <a:pt x="13406" y="1230"/>
                  <a:pt x="13339" y="1188"/>
                </a:cubicBezTo>
                <a:cubicBezTo>
                  <a:pt x="13225" y="1147"/>
                  <a:pt x="13111" y="1095"/>
                  <a:pt x="13008" y="1033"/>
                </a:cubicBezTo>
                <a:cubicBezTo>
                  <a:pt x="12873" y="981"/>
                  <a:pt x="12738" y="939"/>
                  <a:pt x="12604" y="898"/>
                </a:cubicBezTo>
                <a:cubicBezTo>
                  <a:pt x="12586" y="894"/>
                  <a:pt x="12569" y="892"/>
                  <a:pt x="12553" y="892"/>
                </a:cubicBezTo>
                <a:cubicBezTo>
                  <a:pt x="12492" y="892"/>
                  <a:pt x="12440" y="921"/>
                  <a:pt x="12407" y="970"/>
                </a:cubicBezTo>
                <a:cubicBezTo>
                  <a:pt x="12171" y="1341"/>
                  <a:pt x="11798" y="1553"/>
                  <a:pt x="11432" y="1553"/>
                </a:cubicBezTo>
                <a:cubicBezTo>
                  <a:pt x="11122" y="1553"/>
                  <a:pt x="10817" y="1401"/>
                  <a:pt x="10603" y="1064"/>
                </a:cubicBezTo>
                <a:cubicBezTo>
                  <a:pt x="10568" y="998"/>
                  <a:pt x="10501" y="964"/>
                  <a:pt x="10435" y="964"/>
                </a:cubicBezTo>
                <a:cubicBezTo>
                  <a:pt x="10387" y="964"/>
                  <a:pt x="10338" y="983"/>
                  <a:pt x="10303" y="1022"/>
                </a:cubicBezTo>
                <a:cubicBezTo>
                  <a:pt x="10084" y="1303"/>
                  <a:pt x="9743" y="1437"/>
                  <a:pt x="9400" y="1437"/>
                </a:cubicBezTo>
                <a:cubicBezTo>
                  <a:pt x="8997" y="1437"/>
                  <a:pt x="8593" y="1251"/>
                  <a:pt x="8386" y="898"/>
                </a:cubicBezTo>
                <a:cubicBezTo>
                  <a:pt x="8339" y="825"/>
                  <a:pt x="8266" y="789"/>
                  <a:pt x="8194" y="789"/>
                </a:cubicBezTo>
                <a:cubicBezTo>
                  <a:pt x="8121" y="789"/>
                  <a:pt x="8049" y="825"/>
                  <a:pt x="8002" y="898"/>
                </a:cubicBezTo>
                <a:cubicBezTo>
                  <a:pt x="7756" y="1261"/>
                  <a:pt x="7361" y="1446"/>
                  <a:pt x="6962" y="1446"/>
                </a:cubicBezTo>
                <a:cubicBezTo>
                  <a:pt x="6620" y="1446"/>
                  <a:pt x="6276" y="1310"/>
                  <a:pt x="6023" y="1033"/>
                </a:cubicBezTo>
                <a:cubicBezTo>
                  <a:pt x="5979" y="994"/>
                  <a:pt x="5923" y="975"/>
                  <a:pt x="5868" y="975"/>
                </a:cubicBezTo>
                <a:cubicBezTo>
                  <a:pt x="5790" y="975"/>
                  <a:pt x="5712" y="1012"/>
                  <a:pt x="5670" y="1085"/>
                </a:cubicBezTo>
                <a:cubicBezTo>
                  <a:pt x="5436" y="1397"/>
                  <a:pt x="5082" y="1556"/>
                  <a:pt x="4728" y="1556"/>
                </a:cubicBezTo>
                <a:cubicBezTo>
                  <a:pt x="4423" y="1556"/>
                  <a:pt x="4118" y="1438"/>
                  <a:pt x="3888" y="1199"/>
                </a:cubicBezTo>
                <a:cubicBezTo>
                  <a:pt x="3843" y="1154"/>
                  <a:pt x="3786" y="1132"/>
                  <a:pt x="3731" y="1132"/>
                </a:cubicBezTo>
                <a:cubicBezTo>
                  <a:pt x="3658" y="1132"/>
                  <a:pt x="3587" y="1169"/>
                  <a:pt x="3546" y="1240"/>
                </a:cubicBezTo>
                <a:cubicBezTo>
                  <a:pt x="3395" y="1590"/>
                  <a:pt x="3099" y="1772"/>
                  <a:pt x="2801" y="1772"/>
                </a:cubicBezTo>
                <a:cubicBezTo>
                  <a:pt x="2526" y="1772"/>
                  <a:pt x="2249" y="1616"/>
                  <a:pt x="2084" y="1292"/>
                </a:cubicBezTo>
                <a:cubicBezTo>
                  <a:pt x="2050" y="1227"/>
                  <a:pt x="1994" y="1200"/>
                  <a:pt x="1936" y="1200"/>
                </a:cubicBezTo>
                <a:cubicBezTo>
                  <a:pt x="1854" y="1200"/>
                  <a:pt x="1768" y="1254"/>
                  <a:pt x="1732" y="1333"/>
                </a:cubicBezTo>
                <a:cubicBezTo>
                  <a:pt x="1593" y="1690"/>
                  <a:pt x="1312" y="1858"/>
                  <a:pt x="1028" y="1858"/>
                </a:cubicBezTo>
                <a:cubicBezTo>
                  <a:pt x="718" y="1858"/>
                  <a:pt x="406" y="1659"/>
                  <a:pt x="270" y="1292"/>
                </a:cubicBezTo>
                <a:cubicBezTo>
                  <a:pt x="250" y="1230"/>
                  <a:pt x="199" y="1202"/>
                  <a:pt x="150" y="1202"/>
                </a:cubicBezTo>
                <a:cubicBezTo>
                  <a:pt x="75" y="1202"/>
                  <a:pt x="1" y="1265"/>
                  <a:pt x="32" y="1364"/>
                </a:cubicBezTo>
                <a:cubicBezTo>
                  <a:pt x="190" y="1898"/>
                  <a:pt x="631" y="2176"/>
                  <a:pt x="1076" y="2176"/>
                </a:cubicBezTo>
                <a:cubicBezTo>
                  <a:pt x="1392" y="2176"/>
                  <a:pt x="1709" y="2036"/>
                  <a:pt x="1929" y="1748"/>
                </a:cubicBezTo>
                <a:cubicBezTo>
                  <a:pt x="2156" y="2045"/>
                  <a:pt x="2493" y="2191"/>
                  <a:pt x="2830" y="2191"/>
                </a:cubicBezTo>
                <a:cubicBezTo>
                  <a:pt x="3198" y="2191"/>
                  <a:pt x="3567" y="2016"/>
                  <a:pt x="3794" y="1675"/>
                </a:cubicBezTo>
                <a:cubicBezTo>
                  <a:pt x="4078" y="1881"/>
                  <a:pt x="4407" y="1982"/>
                  <a:pt x="4734" y="1982"/>
                </a:cubicBezTo>
                <a:cubicBezTo>
                  <a:pt x="5148" y="1982"/>
                  <a:pt x="5559" y="1822"/>
                  <a:pt x="5877" y="1509"/>
                </a:cubicBezTo>
                <a:cubicBezTo>
                  <a:pt x="6189" y="1769"/>
                  <a:pt x="6572" y="1898"/>
                  <a:pt x="6955" y="1898"/>
                </a:cubicBezTo>
                <a:cubicBezTo>
                  <a:pt x="7411" y="1898"/>
                  <a:pt x="7866" y="1715"/>
                  <a:pt x="8199" y="1354"/>
                </a:cubicBezTo>
                <a:cubicBezTo>
                  <a:pt x="8506" y="1694"/>
                  <a:pt x="8930" y="1866"/>
                  <a:pt x="9356" y="1866"/>
                </a:cubicBezTo>
                <a:cubicBezTo>
                  <a:pt x="9734" y="1866"/>
                  <a:pt x="10115" y="1731"/>
                  <a:pt x="10417" y="1458"/>
                </a:cubicBezTo>
                <a:cubicBezTo>
                  <a:pt x="10703" y="1807"/>
                  <a:pt x="11110" y="1986"/>
                  <a:pt x="11509" y="1986"/>
                </a:cubicBezTo>
                <a:cubicBezTo>
                  <a:pt x="11961" y="1986"/>
                  <a:pt x="12403" y="1755"/>
                  <a:pt x="12645" y="1281"/>
                </a:cubicBezTo>
                <a:cubicBezTo>
                  <a:pt x="12996" y="1411"/>
                  <a:pt x="13381" y="1687"/>
                  <a:pt x="13758" y="1687"/>
                </a:cubicBezTo>
                <a:cubicBezTo>
                  <a:pt x="13893" y="1687"/>
                  <a:pt x="14027" y="1651"/>
                  <a:pt x="14158" y="1561"/>
                </a:cubicBezTo>
                <a:cubicBezTo>
                  <a:pt x="14220" y="1520"/>
                  <a:pt x="14272" y="1458"/>
                  <a:pt x="14314" y="1406"/>
                </a:cubicBezTo>
                <a:cubicBezTo>
                  <a:pt x="14627" y="1660"/>
                  <a:pt x="15001" y="1786"/>
                  <a:pt x="15377" y="1786"/>
                </a:cubicBezTo>
                <a:cubicBezTo>
                  <a:pt x="15846" y="1786"/>
                  <a:pt x="16319" y="1590"/>
                  <a:pt x="16687" y="1199"/>
                </a:cubicBezTo>
                <a:cubicBezTo>
                  <a:pt x="16895" y="1397"/>
                  <a:pt x="17155" y="1491"/>
                  <a:pt x="17420" y="1491"/>
                </a:cubicBezTo>
                <a:cubicBezTo>
                  <a:pt x="17709" y="1491"/>
                  <a:pt x="18004" y="1378"/>
                  <a:pt x="18242" y="1167"/>
                </a:cubicBezTo>
                <a:cubicBezTo>
                  <a:pt x="18366" y="1395"/>
                  <a:pt x="18594" y="1551"/>
                  <a:pt x="18853" y="1603"/>
                </a:cubicBezTo>
                <a:cubicBezTo>
                  <a:pt x="18922" y="1620"/>
                  <a:pt x="18993" y="1628"/>
                  <a:pt x="19065" y="1628"/>
                </a:cubicBezTo>
                <a:cubicBezTo>
                  <a:pt x="19166" y="1628"/>
                  <a:pt x="19269" y="1612"/>
                  <a:pt x="19371" y="1582"/>
                </a:cubicBezTo>
                <a:cubicBezTo>
                  <a:pt x="19599" y="1489"/>
                  <a:pt x="19662" y="1302"/>
                  <a:pt x="19848" y="1178"/>
                </a:cubicBezTo>
                <a:cubicBezTo>
                  <a:pt x="20003" y="1082"/>
                  <a:pt x="20151" y="1044"/>
                  <a:pt x="20294" y="1044"/>
                </a:cubicBezTo>
                <a:cubicBezTo>
                  <a:pt x="20819" y="1044"/>
                  <a:pt x="21281" y="1555"/>
                  <a:pt x="21835" y="1555"/>
                </a:cubicBezTo>
                <a:cubicBezTo>
                  <a:pt x="21863" y="1555"/>
                  <a:pt x="21892" y="1554"/>
                  <a:pt x="21921" y="1551"/>
                </a:cubicBezTo>
                <a:cubicBezTo>
                  <a:pt x="22180" y="1530"/>
                  <a:pt x="22408" y="1395"/>
                  <a:pt x="22563" y="1199"/>
                </a:cubicBezTo>
                <a:cubicBezTo>
                  <a:pt x="22719" y="1364"/>
                  <a:pt x="22926" y="1468"/>
                  <a:pt x="23144" y="1509"/>
                </a:cubicBezTo>
                <a:cubicBezTo>
                  <a:pt x="23188" y="1517"/>
                  <a:pt x="23231" y="1520"/>
                  <a:pt x="23272" y="1520"/>
                </a:cubicBezTo>
                <a:cubicBezTo>
                  <a:pt x="23719" y="1520"/>
                  <a:pt x="24009" y="1139"/>
                  <a:pt x="24428" y="1139"/>
                </a:cubicBezTo>
                <a:cubicBezTo>
                  <a:pt x="24478" y="1139"/>
                  <a:pt x="24530" y="1145"/>
                  <a:pt x="24584" y="1157"/>
                </a:cubicBezTo>
                <a:cubicBezTo>
                  <a:pt x="25058" y="1278"/>
                  <a:pt x="25416" y="1465"/>
                  <a:pt x="25896" y="1465"/>
                </a:cubicBezTo>
                <a:cubicBezTo>
                  <a:pt x="25951" y="1465"/>
                  <a:pt x="26008" y="1463"/>
                  <a:pt x="26066" y="1458"/>
                </a:cubicBezTo>
                <a:cubicBezTo>
                  <a:pt x="26522" y="1406"/>
                  <a:pt x="26947" y="1240"/>
                  <a:pt x="27321" y="981"/>
                </a:cubicBezTo>
                <a:cubicBezTo>
                  <a:pt x="27533" y="1132"/>
                  <a:pt x="27782" y="1247"/>
                  <a:pt x="28017" y="1247"/>
                </a:cubicBezTo>
                <a:cubicBezTo>
                  <a:pt x="28136" y="1247"/>
                  <a:pt x="28252" y="1217"/>
                  <a:pt x="28357" y="1147"/>
                </a:cubicBezTo>
                <a:cubicBezTo>
                  <a:pt x="28581" y="1371"/>
                  <a:pt x="28844" y="1462"/>
                  <a:pt x="29119" y="1462"/>
                </a:cubicBezTo>
                <a:cubicBezTo>
                  <a:pt x="29748" y="1462"/>
                  <a:pt x="30440" y="983"/>
                  <a:pt x="30865" y="514"/>
                </a:cubicBezTo>
                <a:cubicBezTo>
                  <a:pt x="31056" y="291"/>
                  <a:pt x="30862" y="1"/>
                  <a:pt x="3064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7EF6B3-6EEA-4629-B9CD-EA20EDCE7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9127" y="248846"/>
            <a:ext cx="6706181" cy="487779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31"/>
          <p:cNvSpPr txBox="1">
            <a:spLocks noGrp="1"/>
          </p:cNvSpPr>
          <p:nvPr>
            <p:ph type="subTitle" idx="1"/>
          </p:nvPr>
        </p:nvSpPr>
        <p:spPr>
          <a:xfrm>
            <a:off x="1209200" y="4389503"/>
            <a:ext cx="3341600" cy="454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buSzPts val="1100"/>
            </a:pPr>
            <a:r>
              <a:rPr lang="en" dirty="0"/>
              <a:t>Analysis</a:t>
            </a:r>
            <a:endParaRPr dirty="0"/>
          </a:p>
        </p:txBody>
      </p:sp>
      <p:sp>
        <p:nvSpPr>
          <p:cNvPr id="870" name="Google Shape;870;p31"/>
          <p:cNvSpPr txBox="1">
            <a:spLocks noGrp="1"/>
          </p:cNvSpPr>
          <p:nvPr>
            <p:ph type="subTitle" idx="2"/>
          </p:nvPr>
        </p:nvSpPr>
        <p:spPr>
          <a:xfrm>
            <a:off x="7569200" y="4389503"/>
            <a:ext cx="3341600" cy="454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buSzPts val="1100"/>
            </a:pPr>
            <a:r>
              <a:rPr lang="en"/>
              <a:t>Conclusion</a:t>
            </a:r>
            <a:endParaRPr/>
          </a:p>
        </p:txBody>
      </p:sp>
      <p:sp>
        <p:nvSpPr>
          <p:cNvPr id="871" name="Google Shape;871;p31"/>
          <p:cNvSpPr txBox="1">
            <a:spLocks noGrp="1"/>
          </p:cNvSpPr>
          <p:nvPr>
            <p:ph type="subTitle" idx="3"/>
          </p:nvPr>
        </p:nvSpPr>
        <p:spPr>
          <a:xfrm>
            <a:off x="1063379" y="2195997"/>
            <a:ext cx="3341600" cy="542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en" dirty="0"/>
              <a:t>Introduction</a:t>
            </a:r>
            <a:endParaRPr dirty="0"/>
          </a:p>
        </p:txBody>
      </p:sp>
      <p:sp>
        <p:nvSpPr>
          <p:cNvPr id="872" name="Google Shape;872;p31"/>
          <p:cNvSpPr txBox="1">
            <a:spLocks noGrp="1"/>
          </p:cNvSpPr>
          <p:nvPr>
            <p:ph type="subTitle" idx="4"/>
          </p:nvPr>
        </p:nvSpPr>
        <p:spPr>
          <a:xfrm>
            <a:off x="7569200" y="2112761"/>
            <a:ext cx="3341600" cy="542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buSzPts val="1100"/>
            </a:pPr>
            <a:r>
              <a:rPr lang="en"/>
              <a:t>Presentation</a:t>
            </a:r>
            <a:endParaRPr/>
          </a:p>
        </p:txBody>
      </p:sp>
      <p:sp>
        <p:nvSpPr>
          <p:cNvPr id="849" name="Google Shape;849;p31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44916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"/>
              <a:t>Table of Contents</a:t>
            </a:r>
            <a:endParaRPr/>
          </a:p>
        </p:txBody>
      </p:sp>
      <p:sp>
        <p:nvSpPr>
          <p:cNvPr id="850" name="Google Shape;850;p31"/>
          <p:cNvSpPr txBox="1">
            <a:spLocks noGrp="1"/>
          </p:cNvSpPr>
          <p:nvPr>
            <p:ph type="subTitle" idx="5"/>
          </p:nvPr>
        </p:nvSpPr>
        <p:spPr>
          <a:xfrm>
            <a:off x="1209200" y="2768828"/>
            <a:ext cx="33416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/>
            <a:r>
              <a:rPr lang="en" dirty="0"/>
              <a:t>You could describe the topic of the section here</a:t>
            </a:r>
            <a:endParaRPr dirty="0"/>
          </a:p>
        </p:txBody>
      </p:sp>
      <p:grpSp>
        <p:nvGrpSpPr>
          <p:cNvPr id="851" name="Google Shape;851;p31"/>
          <p:cNvGrpSpPr/>
          <p:nvPr/>
        </p:nvGrpSpPr>
        <p:grpSpPr>
          <a:xfrm>
            <a:off x="959987" y="1234401"/>
            <a:ext cx="3947271" cy="234700"/>
            <a:chOff x="4345425" y="2175475"/>
            <a:chExt cx="800750" cy="176025"/>
          </a:xfrm>
        </p:grpSpPr>
        <p:sp>
          <p:nvSpPr>
            <p:cNvPr id="852" name="Google Shape;852;p31"/>
            <p:cNvSpPr/>
            <p:nvPr/>
          </p:nvSpPr>
          <p:spPr>
            <a:xfrm>
              <a:off x="4351850" y="2175475"/>
              <a:ext cx="763000" cy="156275"/>
            </a:xfrm>
            <a:custGeom>
              <a:avLst/>
              <a:gdLst/>
              <a:ahLst/>
              <a:cxnLst/>
              <a:rect l="l" t="t" r="r" b="b"/>
              <a:pathLst>
                <a:path w="30520" h="6251" extrusionOk="0">
                  <a:moveTo>
                    <a:pt x="28815" y="0"/>
                  </a:moveTo>
                  <a:cubicBezTo>
                    <a:pt x="19166" y="50"/>
                    <a:pt x="9617" y="1178"/>
                    <a:pt x="243" y="3359"/>
                  </a:cubicBezTo>
                  <a:cubicBezTo>
                    <a:pt x="1" y="3431"/>
                    <a:pt x="1096" y="6250"/>
                    <a:pt x="1871" y="6250"/>
                  </a:cubicBezTo>
                  <a:cubicBezTo>
                    <a:pt x="1897" y="6250"/>
                    <a:pt x="1923" y="6247"/>
                    <a:pt x="1948" y="6241"/>
                  </a:cubicBezTo>
                  <a:cubicBezTo>
                    <a:pt x="11321" y="4060"/>
                    <a:pt x="20870" y="2933"/>
                    <a:pt x="30494" y="2882"/>
                  </a:cubicBezTo>
                  <a:cubicBezTo>
                    <a:pt x="30519" y="2882"/>
                    <a:pt x="29742" y="0"/>
                    <a:pt x="28815" y="0"/>
                  </a:cubicBezTo>
                  <a:close/>
                </a:path>
              </a:pathLst>
            </a:custGeom>
            <a:solidFill>
              <a:srgbClr val="00FF00">
                <a:alpha val="209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53" name="Google Shape;853;p31"/>
            <p:cNvSpPr/>
            <p:nvPr/>
          </p:nvSpPr>
          <p:spPr>
            <a:xfrm>
              <a:off x="4345425" y="2195925"/>
              <a:ext cx="800750" cy="155575"/>
            </a:xfrm>
            <a:custGeom>
              <a:avLst/>
              <a:gdLst/>
              <a:ahLst/>
              <a:cxnLst/>
              <a:rect l="l" t="t" r="r" b="b"/>
              <a:pathLst>
                <a:path w="32030" h="6223" extrusionOk="0">
                  <a:moveTo>
                    <a:pt x="28845" y="0"/>
                  </a:moveTo>
                  <a:cubicBezTo>
                    <a:pt x="27445" y="0"/>
                    <a:pt x="25887" y="355"/>
                    <a:pt x="24736" y="435"/>
                  </a:cubicBezTo>
                  <a:cubicBezTo>
                    <a:pt x="22004" y="611"/>
                    <a:pt x="19247" y="811"/>
                    <a:pt x="16490" y="987"/>
                  </a:cubicBezTo>
                  <a:cubicBezTo>
                    <a:pt x="11578" y="1338"/>
                    <a:pt x="6240" y="1112"/>
                    <a:pt x="1603" y="3042"/>
                  </a:cubicBezTo>
                  <a:cubicBezTo>
                    <a:pt x="0" y="3697"/>
                    <a:pt x="919" y="6222"/>
                    <a:pt x="2308" y="6222"/>
                  </a:cubicBezTo>
                  <a:cubicBezTo>
                    <a:pt x="2461" y="6222"/>
                    <a:pt x="2620" y="6192"/>
                    <a:pt x="2781" y="6125"/>
                  </a:cubicBezTo>
                  <a:cubicBezTo>
                    <a:pt x="6967" y="4370"/>
                    <a:pt x="11653" y="4546"/>
                    <a:pt x="16115" y="4220"/>
                  </a:cubicBezTo>
                  <a:cubicBezTo>
                    <a:pt x="18596" y="4069"/>
                    <a:pt x="21052" y="3894"/>
                    <a:pt x="23533" y="3719"/>
                  </a:cubicBezTo>
                  <a:cubicBezTo>
                    <a:pt x="24636" y="3643"/>
                    <a:pt x="25739" y="3568"/>
                    <a:pt x="26841" y="3493"/>
                  </a:cubicBezTo>
                  <a:cubicBezTo>
                    <a:pt x="27393" y="3468"/>
                    <a:pt x="27944" y="3418"/>
                    <a:pt x="28496" y="3393"/>
                  </a:cubicBezTo>
                  <a:cubicBezTo>
                    <a:pt x="28558" y="3393"/>
                    <a:pt x="29066" y="3437"/>
                    <a:pt x="29482" y="3437"/>
                  </a:cubicBezTo>
                  <a:cubicBezTo>
                    <a:pt x="29580" y="3437"/>
                    <a:pt x="29673" y="3434"/>
                    <a:pt x="29754" y="3428"/>
                  </a:cubicBezTo>
                  <a:lnTo>
                    <a:pt x="29754" y="3428"/>
                  </a:lnTo>
                  <a:cubicBezTo>
                    <a:pt x="30007" y="3587"/>
                    <a:pt x="30293" y="3683"/>
                    <a:pt x="30597" y="3683"/>
                  </a:cubicBezTo>
                  <a:cubicBezTo>
                    <a:pt x="30664" y="3683"/>
                    <a:pt x="30732" y="3678"/>
                    <a:pt x="30801" y="3668"/>
                  </a:cubicBezTo>
                  <a:cubicBezTo>
                    <a:pt x="30877" y="3668"/>
                    <a:pt x="30952" y="3643"/>
                    <a:pt x="31002" y="3643"/>
                  </a:cubicBezTo>
                  <a:cubicBezTo>
                    <a:pt x="31528" y="3568"/>
                    <a:pt x="31829" y="2992"/>
                    <a:pt x="31904" y="2516"/>
                  </a:cubicBezTo>
                  <a:lnTo>
                    <a:pt x="31929" y="2265"/>
                  </a:lnTo>
                  <a:cubicBezTo>
                    <a:pt x="32029" y="1563"/>
                    <a:pt x="31578" y="811"/>
                    <a:pt x="30977" y="460"/>
                  </a:cubicBezTo>
                  <a:cubicBezTo>
                    <a:pt x="30386" y="115"/>
                    <a:pt x="29641" y="0"/>
                    <a:pt x="28845" y="0"/>
                  </a:cubicBezTo>
                  <a:close/>
                </a:path>
              </a:pathLst>
            </a:custGeom>
            <a:solidFill>
              <a:srgbClr val="00FF00">
                <a:alpha val="2098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854" name="Google Shape;854;p31"/>
          <p:cNvSpPr txBox="1">
            <a:spLocks noGrp="1"/>
          </p:cNvSpPr>
          <p:nvPr>
            <p:ph type="subTitle" idx="6"/>
          </p:nvPr>
        </p:nvSpPr>
        <p:spPr>
          <a:xfrm>
            <a:off x="7569200" y="2768828"/>
            <a:ext cx="33416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buSzPts val="1100"/>
            </a:pPr>
            <a:r>
              <a:rPr lang="en"/>
              <a:t>You could describe the topic of the section here</a:t>
            </a:r>
            <a:endParaRPr/>
          </a:p>
          <a:p>
            <a:pPr marL="0" indent="0">
              <a:buSzPts val="1100"/>
            </a:pPr>
            <a:endParaRPr/>
          </a:p>
        </p:txBody>
      </p:sp>
      <p:sp>
        <p:nvSpPr>
          <p:cNvPr id="855" name="Google Shape;855;p31"/>
          <p:cNvSpPr txBox="1">
            <a:spLocks noGrp="1"/>
          </p:cNvSpPr>
          <p:nvPr>
            <p:ph type="subTitle" idx="7"/>
          </p:nvPr>
        </p:nvSpPr>
        <p:spPr>
          <a:xfrm>
            <a:off x="1209200" y="5006936"/>
            <a:ext cx="33416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buSzPts val="1100"/>
            </a:pPr>
            <a:r>
              <a:rPr lang="en"/>
              <a:t>You could describe the topic of the section here</a:t>
            </a:r>
            <a:endParaRPr/>
          </a:p>
          <a:p>
            <a:pPr marL="0" indent="0"/>
            <a:endParaRPr/>
          </a:p>
        </p:txBody>
      </p:sp>
      <p:grpSp>
        <p:nvGrpSpPr>
          <p:cNvPr id="856" name="Google Shape;856;p31"/>
          <p:cNvGrpSpPr/>
          <p:nvPr/>
        </p:nvGrpSpPr>
        <p:grpSpPr>
          <a:xfrm rot="367883">
            <a:off x="8225096" y="4354495"/>
            <a:ext cx="2093176" cy="677205"/>
            <a:chOff x="4345425" y="2175475"/>
            <a:chExt cx="800750" cy="176025"/>
          </a:xfrm>
        </p:grpSpPr>
        <p:sp>
          <p:nvSpPr>
            <p:cNvPr id="857" name="Google Shape;857;p31"/>
            <p:cNvSpPr/>
            <p:nvPr/>
          </p:nvSpPr>
          <p:spPr>
            <a:xfrm>
              <a:off x="4351850" y="2175475"/>
              <a:ext cx="763000" cy="156275"/>
            </a:xfrm>
            <a:custGeom>
              <a:avLst/>
              <a:gdLst/>
              <a:ahLst/>
              <a:cxnLst/>
              <a:rect l="l" t="t" r="r" b="b"/>
              <a:pathLst>
                <a:path w="30520" h="6251" extrusionOk="0">
                  <a:moveTo>
                    <a:pt x="28815" y="0"/>
                  </a:moveTo>
                  <a:cubicBezTo>
                    <a:pt x="19166" y="50"/>
                    <a:pt x="9617" y="1178"/>
                    <a:pt x="243" y="3359"/>
                  </a:cubicBezTo>
                  <a:cubicBezTo>
                    <a:pt x="1" y="3431"/>
                    <a:pt x="1096" y="6250"/>
                    <a:pt x="1871" y="6250"/>
                  </a:cubicBezTo>
                  <a:cubicBezTo>
                    <a:pt x="1897" y="6250"/>
                    <a:pt x="1923" y="6247"/>
                    <a:pt x="1948" y="6241"/>
                  </a:cubicBezTo>
                  <a:cubicBezTo>
                    <a:pt x="11321" y="4060"/>
                    <a:pt x="20870" y="2933"/>
                    <a:pt x="30494" y="2882"/>
                  </a:cubicBezTo>
                  <a:cubicBezTo>
                    <a:pt x="30519" y="2882"/>
                    <a:pt x="29742" y="0"/>
                    <a:pt x="28815" y="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58" name="Google Shape;858;p31"/>
            <p:cNvSpPr/>
            <p:nvPr/>
          </p:nvSpPr>
          <p:spPr>
            <a:xfrm>
              <a:off x="4345425" y="2195925"/>
              <a:ext cx="800750" cy="155575"/>
            </a:xfrm>
            <a:custGeom>
              <a:avLst/>
              <a:gdLst/>
              <a:ahLst/>
              <a:cxnLst/>
              <a:rect l="l" t="t" r="r" b="b"/>
              <a:pathLst>
                <a:path w="32030" h="6223" extrusionOk="0">
                  <a:moveTo>
                    <a:pt x="28845" y="0"/>
                  </a:moveTo>
                  <a:cubicBezTo>
                    <a:pt x="27445" y="0"/>
                    <a:pt x="25887" y="355"/>
                    <a:pt x="24736" y="435"/>
                  </a:cubicBezTo>
                  <a:cubicBezTo>
                    <a:pt x="22004" y="611"/>
                    <a:pt x="19247" y="811"/>
                    <a:pt x="16490" y="987"/>
                  </a:cubicBezTo>
                  <a:cubicBezTo>
                    <a:pt x="11578" y="1338"/>
                    <a:pt x="6240" y="1112"/>
                    <a:pt x="1603" y="3042"/>
                  </a:cubicBezTo>
                  <a:cubicBezTo>
                    <a:pt x="0" y="3697"/>
                    <a:pt x="919" y="6222"/>
                    <a:pt x="2308" y="6222"/>
                  </a:cubicBezTo>
                  <a:cubicBezTo>
                    <a:pt x="2461" y="6222"/>
                    <a:pt x="2620" y="6192"/>
                    <a:pt x="2781" y="6125"/>
                  </a:cubicBezTo>
                  <a:cubicBezTo>
                    <a:pt x="6967" y="4370"/>
                    <a:pt x="11653" y="4546"/>
                    <a:pt x="16115" y="4220"/>
                  </a:cubicBezTo>
                  <a:cubicBezTo>
                    <a:pt x="18596" y="4069"/>
                    <a:pt x="21052" y="3894"/>
                    <a:pt x="23533" y="3719"/>
                  </a:cubicBezTo>
                  <a:cubicBezTo>
                    <a:pt x="24636" y="3643"/>
                    <a:pt x="25739" y="3568"/>
                    <a:pt x="26841" y="3493"/>
                  </a:cubicBezTo>
                  <a:cubicBezTo>
                    <a:pt x="27393" y="3468"/>
                    <a:pt x="27944" y="3418"/>
                    <a:pt x="28496" y="3393"/>
                  </a:cubicBezTo>
                  <a:cubicBezTo>
                    <a:pt x="28558" y="3393"/>
                    <a:pt x="29066" y="3437"/>
                    <a:pt x="29482" y="3437"/>
                  </a:cubicBezTo>
                  <a:cubicBezTo>
                    <a:pt x="29580" y="3437"/>
                    <a:pt x="29673" y="3434"/>
                    <a:pt x="29754" y="3428"/>
                  </a:cubicBezTo>
                  <a:lnTo>
                    <a:pt x="29754" y="3428"/>
                  </a:lnTo>
                  <a:cubicBezTo>
                    <a:pt x="30007" y="3587"/>
                    <a:pt x="30293" y="3683"/>
                    <a:pt x="30597" y="3683"/>
                  </a:cubicBezTo>
                  <a:cubicBezTo>
                    <a:pt x="30664" y="3683"/>
                    <a:pt x="30732" y="3678"/>
                    <a:pt x="30801" y="3668"/>
                  </a:cubicBezTo>
                  <a:cubicBezTo>
                    <a:pt x="30877" y="3668"/>
                    <a:pt x="30952" y="3643"/>
                    <a:pt x="31002" y="3643"/>
                  </a:cubicBezTo>
                  <a:cubicBezTo>
                    <a:pt x="31528" y="3568"/>
                    <a:pt x="31829" y="2992"/>
                    <a:pt x="31904" y="2516"/>
                  </a:cubicBezTo>
                  <a:lnTo>
                    <a:pt x="31929" y="2265"/>
                  </a:lnTo>
                  <a:cubicBezTo>
                    <a:pt x="32029" y="1563"/>
                    <a:pt x="31578" y="811"/>
                    <a:pt x="30977" y="460"/>
                  </a:cubicBezTo>
                  <a:cubicBezTo>
                    <a:pt x="30386" y="115"/>
                    <a:pt x="29641" y="0"/>
                    <a:pt x="28845" y="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859" name="Google Shape;859;p31"/>
          <p:cNvGrpSpPr/>
          <p:nvPr/>
        </p:nvGrpSpPr>
        <p:grpSpPr>
          <a:xfrm rot="474658">
            <a:off x="1867042" y="2178931"/>
            <a:ext cx="2076623" cy="780464"/>
            <a:chOff x="4345425" y="2175475"/>
            <a:chExt cx="800750" cy="176025"/>
          </a:xfrm>
        </p:grpSpPr>
        <p:sp>
          <p:nvSpPr>
            <p:cNvPr id="860" name="Google Shape;860;p31"/>
            <p:cNvSpPr/>
            <p:nvPr/>
          </p:nvSpPr>
          <p:spPr>
            <a:xfrm>
              <a:off x="4351850" y="2175475"/>
              <a:ext cx="763000" cy="156275"/>
            </a:xfrm>
            <a:custGeom>
              <a:avLst/>
              <a:gdLst/>
              <a:ahLst/>
              <a:cxnLst/>
              <a:rect l="l" t="t" r="r" b="b"/>
              <a:pathLst>
                <a:path w="30520" h="6251" extrusionOk="0">
                  <a:moveTo>
                    <a:pt x="28815" y="0"/>
                  </a:moveTo>
                  <a:cubicBezTo>
                    <a:pt x="19166" y="50"/>
                    <a:pt x="9617" y="1178"/>
                    <a:pt x="243" y="3359"/>
                  </a:cubicBezTo>
                  <a:cubicBezTo>
                    <a:pt x="1" y="3431"/>
                    <a:pt x="1096" y="6250"/>
                    <a:pt x="1871" y="6250"/>
                  </a:cubicBezTo>
                  <a:cubicBezTo>
                    <a:pt x="1897" y="6250"/>
                    <a:pt x="1923" y="6247"/>
                    <a:pt x="1948" y="6241"/>
                  </a:cubicBezTo>
                  <a:cubicBezTo>
                    <a:pt x="11321" y="4060"/>
                    <a:pt x="20870" y="2933"/>
                    <a:pt x="30494" y="2882"/>
                  </a:cubicBezTo>
                  <a:cubicBezTo>
                    <a:pt x="30519" y="2882"/>
                    <a:pt x="29742" y="0"/>
                    <a:pt x="28815" y="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61" name="Google Shape;861;p31"/>
            <p:cNvSpPr/>
            <p:nvPr/>
          </p:nvSpPr>
          <p:spPr>
            <a:xfrm>
              <a:off x="4345425" y="2195925"/>
              <a:ext cx="800750" cy="155575"/>
            </a:xfrm>
            <a:custGeom>
              <a:avLst/>
              <a:gdLst/>
              <a:ahLst/>
              <a:cxnLst/>
              <a:rect l="l" t="t" r="r" b="b"/>
              <a:pathLst>
                <a:path w="32030" h="6223" extrusionOk="0">
                  <a:moveTo>
                    <a:pt x="28845" y="0"/>
                  </a:moveTo>
                  <a:cubicBezTo>
                    <a:pt x="27445" y="0"/>
                    <a:pt x="25887" y="355"/>
                    <a:pt x="24736" y="435"/>
                  </a:cubicBezTo>
                  <a:cubicBezTo>
                    <a:pt x="22004" y="611"/>
                    <a:pt x="19247" y="811"/>
                    <a:pt x="16490" y="987"/>
                  </a:cubicBezTo>
                  <a:cubicBezTo>
                    <a:pt x="11578" y="1338"/>
                    <a:pt x="6240" y="1112"/>
                    <a:pt x="1603" y="3042"/>
                  </a:cubicBezTo>
                  <a:cubicBezTo>
                    <a:pt x="0" y="3697"/>
                    <a:pt x="919" y="6222"/>
                    <a:pt x="2308" y="6222"/>
                  </a:cubicBezTo>
                  <a:cubicBezTo>
                    <a:pt x="2461" y="6222"/>
                    <a:pt x="2620" y="6192"/>
                    <a:pt x="2781" y="6125"/>
                  </a:cubicBezTo>
                  <a:cubicBezTo>
                    <a:pt x="6967" y="4370"/>
                    <a:pt x="11653" y="4546"/>
                    <a:pt x="16115" y="4220"/>
                  </a:cubicBezTo>
                  <a:cubicBezTo>
                    <a:pt x="18596" y="4069"/>
                    <a:pt x="21052" y="3894"/>
                    <a:pt x="23533" y="3719"/>
                  </a:cubicBezTo>
                  <a:cubicBezTo>
                    <a:pt x="24636" y="3643"/>
                    <a:pt x="25739" y="3568"/>
                    <a:pt x="26841" y="3493"/>
                  </a:cubicBezTo>
                  <a:cubicBezTo>
                    <a:pt x="27393" y="3468"/>
                    <a:pt x="27944" y="3418"/>
                    <a:pt x="28496" y="3393"/>
                  </a:cubicBezTo>
                  <a:cubicBezTo>
                    <a:pt x="28558" y="3393"/>
                    <a:pt x="29066" y="3437"/>
                    <a:pt x="29482" y="3437"/>
                  </a:cubicBezTo>
                  <a:cubicBezTo>
                    <a:pt x="29580" y="3437"/>
                    <a:pt x="29673" y="3434"/>
                    <a:pt x="29754" y="3428"/>
                  </a:cubicBezTo>
                  <a:lnTo>
                    <a:pt x="29754" y="3428"/>
                  </a:lnTo>
                  <a:cubicBezTo>
                    <a:pt x="30007" y="3587"/>
                    <a:pt x="30293" y="3683"/>
                    <a:pt x="30597" y="3683"/>
                  </a:cubicBezTo>
                  <a:cubicBezTo>
                    <a:pt x="30664" y="3683"/>
                    <a:pt x="30732" y="3678"/>
                    <a:pt x="30801" y="3668"/>
                  </a:cubicBezTo>
                  <a:cubicBezTo>
                    <a:pt x="30877" y="3668"/>
                    <a:pt x="30952" y="3643"/>
                    <a:pt x="31002" y="3643"/>
                  </a:cubicBezTo>
                  <a:cubicBezTo>
                    <a:pt x="31528" y="3568"/>
                    <a:pt x="31829" y="2992"/>
                    <a:pt x="31904" y="2516"/>
                  </a:cubicBezTo>
                  <a:lnTo>
                    <a:pt x="31929" y="2265"/>
                  </a:lnTo>
                  <a:cubicBezTo>
                    <a:pt x="32029" y="1563"/>
                    <a:pt x="31578" y="811"/>
                    <a:pt x="30977" y="460"/>
                  </a:cubicBezTo>
                  <a:cubicBezTo>
                    <a:pt x="30386" y="115"/>
                    <a:pt x="29641" y="0"/>
                    <a:pt x="28845" y="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862" name="Google Shape;862;p31"/>
          <p:cNvGrpSpPr/>
          <p:nvPr/>
        </p:nvGrpSpPr>
        <p:grpSpPr>
          <a:xfrm rot="367883">
            <a:off x="1887034" y="4331736"/>
            <a:ext cx="2093176" cy="677205"/>
            <a:chOff x="4345425" y="2175475"/>
            <a:chExt cx="800750" cy="176025"/>
          </a:xfrm>
        </p:grpSpPr>
        <p:sp>
          <p:nvSpPr>
            <p:cNvPr id="863" name="Google Shape;863;p31"/>
            <p:cNvSpPr/>
            <p:nvPr/>
          </p:nvSpPr>
          <p:spPr>
            <a:xfrm>
              <a:off x="4351850" y="2175475"/>
              <a:ext cx="763000" cy="156275"/>
            </a:xfrm>
            <a:custGeom>
              <a:avLst/>
              <a:gdLst/>
              <a:ahLst/>
              <a:cxnLst/>
              <a:rect l="l" t="t" r="r" b="b"/>
              <a:pathLst>
                <a:path w="30520" h="6251" extrusionOk="0">
                  <a:moveTo>
                    <a:pt x="28815" y="0"/>
                  </a:moveTo>
                  <a:cubicBezTo>
                    <a:pt x="19166" y="50"/>
                    <a:pt x="9617" y="1178"/>
                    <a:pt x="243" y="3359"/>
                  </a:cubicBezTo>
                  <a:cubicBezTo>
                    <a:pt x="1" y="3431"/>
                    <a:pt x="1096" y="6250"/>
                    <a:pt x="1871" y="6250"/>
                  </a:cubicBezTo>
                  <a:cubicBezTo>
                    <a:pt x="1897" y="6250"/>
                    <a:pt x="1923" y="6247"/>
                    <a:pt x="1948" y="6241"/>
                  </a:cubicBezTo>
                  <a:cubicBezTo>
                    <a:pt x="11321" y="4060"/>
                    <a:pt x="20870" y="2933"/>
                    <a:pt x="30494" y="2882"/>
                  </a:cubicBezTo>
                  <a:cubicBezTo>
                    <a:pt x="30519" y="2882"/>
                    <a:pt x="29742" y="0"/>
                    <a:pt x="28815" y="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64" name="Google Shape;864;p31"/>
            <p:cNvSpPr/>
            <p:nvPr/>
          </p:nvSpPr>
          <p:spPr>
            <a:xfrm>
              <a:off x="4345425" y="2195925"/>
              <a:ext cx="800750" cy="155575"/>
            </a:xfrm>
            <a:custGeom>
              <a:avLst/>
              <a:gdLst/>
              <a:ahLst/>
              <a:cxnLst/>
              <a:rect l="l" t="t" r="r" b="b"/>
              <a:pathLst>
                <a:path w="32030" h="6223" extrusionOk="0">
                  <a:moveTo>
                    <a:pt x="28845" y="0"/>
                  </a:moveTo>
                  <a:cubicBezTo>
                    <a:pt x="27445" y="0"/>
                    <a:pt x="25887" y="355"/>
                    <a:pt x="24736" y="435"/>
                  </a:cubicBezTo>
                  <a:cubicBezTo>
                    <a:pt x="22004" y="611"/>
                    <a:pt x="19247" y="811"/>
                    <a:pt x="16490" y="987"/>
                  </a:cubicBezTo>
                  <a:cubicBezTo>
                    <a:pt x="11578" y="1338"/>
                    <a:pt x="6240" y="1112"/>
                    <a:pt x="1603" y="3042"/>
                  </a:cubicBezTo>
                  <a:cubicBezTo>
                    <a:pt x="0" y="3697"/>
                    <a:pt x="919" y="6222"/>
                    <a:pt x="2308" y="6222"/>
                  </a:cubicBezTo>
                  <a:cubicBezTo>
                    <a:pt x="2461" y="6222"/>
                    <a:pt x="2620" y="6192"/>
                    <a:pt x="2781" y="6125"/>
                  </a:cubicBezTo>
                  <a:cubicBezTo>
                    <a:pt x="6967" y="4370"/>
                    <a:pt x="11653" y="4546"/>
                    <a:pt x="16115" y="4220"/>
                  </a:cubicBezTo>
                  <a:cubicBezTo>
                    <a:pt x="18596" y="4069"/>
                    <a:pt x="21052" y="3894"/>
                    <a:pt x="23533" y="3719"/>
                  </a:cubicBezTo>
                  <a:cubicBezTo>
                    <a:pt x="24636" y="3643"/>
                    <a:pt x="25739" y="3568"/>
                    <a:pt x="26841" y="3493"/>
                  </a:cubicBezTo>
                  <a:cubicBezTo>
                    <a:pt x="27393" y="3468"/>
                    <a:pt x="27944" y="3418"/>
                    <a:pt x="28496" y="3393"/>
                  </a:cubicBezTo>
                  <a:cubicBezTo>
                    <a:pt x="28558" y="3393"/>
                    <a:pt x="29066" y="3437"/>
                    <a:pt x="29482" y="3437"/>
                  </a:cubicBezTo>
                  <a:cubicBezTo>
                    <a:pt x="29580" y="3437"/>
                    <a:pt x="29673" y="3434"/>
                    <a:pt x="29754" y="3428"/>
                  </a:cubicBezTo>
                  <a:lnTo>
                    <a:pt x="29754" y="3428"/>
                  </a:lnTo>
                  <a:cubicBezTo>
                    <a:pt x="30007" y="3587"/>
                    <a:pt x="30293" y="3683"/>
                    <a:pt x="30597" y="3683"/>
                  </a:cubicBezTo>
                  <a:cubicBezTo>
                    <a:pt x="30664" y="3683"/>
                    <a:pt x="30732" y="3678"/>
                    <a:pt x="30801" y="3668"/>
                  </a:cubicBezTo>
                  <a:cubicBezTo>
                    <a:pt x="30877" y="3668"/>
                    <a:pt x="30952" y="3643"/>
                    <a:pt x="31002" y="3643"/>
                  </a:cubicBezTo>
                  <a:cubicBezTo>
                    <a:pt x="31528" y="3568"/>
                    <a:pt x="31829" y="2992"/>
                    <a:pt x="31904" y="2516"/>
                  </a:cubicBezTo>
                  <a:lnTo>
                    <a:pt x="31929" y="2265"/>
                  </a:lnTo>
                  <a:cubicBezTo>
                    <a:pt x="32029" y="1563"/>
                    <a:pt x="31578" y="811"/>
                    <a:pt x="30977" y="460"/>
                  </a:cubicBezTo>
                  <a:cubicBezTo>
                    <a:pt x="30386" y="115"/>
                    <a:pt x="29641" y="0"/>
                    <a:pt x="28845" y="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865" name="Google Shape;865;p31"/>
          <p:cNvGrpSpPr/>
          <p:nvPr/>
        </p:nvGrpSpPr>
        <p:grpSpPr>
          <a:xfrm rot="474658">
            <a:off x="8233359" y="2010568"/>
            <a:ext cx="2076623" cy="780464"/>
            <a:chOff x="4345425" y="2175475"/>
            <a:chExt cx="800750" cy="176025"/>
          </a:xfrm>
        </p:grpSpPr>
        <p:sp>
          <p:nvSpPr>
            <p:cNvPr id="866" name="Google Shape;866;p31"/>
            <p:cNvSpPr/>
            <p:nvPr/>
          </p:nvSpPr>
          <p:spPr>
            <a:xfrm>
              <a:off x="4351850" y="2175475"/>
              <a:ext cx="763000" cy="156275"/>
            </a:xfrm>
            <a:custGeom>
              <a:avLst/>
              <a:gdLst/>
              <a:ahLst/>
              <a:cxnLst/>
              <a:rect l="l" t="t" r="r" b="b"/>
              <a:pathLst>
                <a:path w="30520" h="6251" extrusionOk="0">
                  <a:moveTo>
                    <a:pt x="28815" y="0"/>
                  </a:moveTo>
                  <a:cubicBezTo>
                    <a:pt x="19166" y="50"/>
                    <a:pt x="9617" y="1178"/>
                    <a:pt x="243" y="3359"/>
                  </a:cubicBezTo>
                  <a:cubicBezTo>
                    <a:pt x="1" y="3431"/>
                    <a:pt x="1096" y="6250"/>
                    <a:pt x="1871" y="6250"/>
                  </a:cubicBezTo>
                  <a:cubicBezTo>
                    <a:pt x="1897" y="6250"/>
                    <a:pt x="1923" y="6247"/>
                    <a:pt x="1948" y="6241"/>
                  </a:cubicBezTo>
                  <a:cubicBezTo>
                    <a:pt x="11321" y="4060"/>
                    <a:pt x="20870" y="2933"/>
                    <a:pt x="30494" y="2882"/>
                  </a:cubicBezTo>
                  <a:cubicBezTo>
                    <a:pt x="30519" y="2882"/>
                    <a:pt x="29742" y="0"/>
                    <a:pt x="28815" y="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67" name="Google Shape;867;p31"/>
            <p:cNvSpPr/>
            <p:nvPr/>
          </p:nvSpPr>
          <p:spPr>
            <a:xfrm>
              <a:off x="4345425" y="2195925"/>
              <a:ext cx="800750" cy="155575"/>
            </a:xfrm>
            <a:custGeom>
              <a:avLst/>
              <a:gdLst/>
              <a:ahLst/>
              <a:cxnLst/>
              <a:rect l="l" t="t" r="r" b="b"/>
              <a:pathLst>
                <a:path w="32030" h="6223" extrusionOk="0">
                  <a:moveTo>
                    <a:pt x="28845" y="0"/>
                  </a:moveTo>
                  <a:cubicBezTo>
                    <a:pt x="27445" y="0"/>
                    <a:pt x="25887" y="355"/>
                    <a:pt x="24736" y="435"/>
                  </a:cubicBezTo>
                  <a:cubicBezTo>
                    <a:pt x="22004" y="611"/>
                    <a:pt x="19247" y="811"/>
                    <a:pt x="16490" y="987"/>
                  </a:cubicBezTo>
                  <a:cubicBezTo>
                    <a:pt x="11578" y="1338"/>
                    <a:pt x="6240" y="1112"/>
                    <a:pt x="1603" y="3042"/>
                  </a:cubicBezTo>
                  <a:cubicBezTo>
                    <a:pt x="0" y="3697"/>
                    <a:pt x="919" y="6222"/>
                    <a:pt x="2308" y="6222"/>
                  </a:cubicBezTo>
                  <a:cubicBezTo>
                    <a:pt x="2461" y="6222"/>
                    <a:pt x="2620" y="6192"/>
                    <a:pt x="2781" y="6125"/>
                  </a:cubicBezTo>
                  <a:cubicBezTo>
                    <a:pt x="6967" y="4370"/>
                    <a:pt x="11653" y="4546"/>
                    <a:pt x="16115" y="4220"/>
                  </a:cubicBezTo>
                  <a:cubicBezTo>
                    <a:pt x="18596" y="4069"/>
                    <a:pt x="21052" y="3894"/>
                    <a:pt x="23533" y="3719"/>
                  </a:cubicBezTo>
                  <a:cubicBezTo>
                    <a:pt x="24636" y="3643"/>
                    <a:pt x="25739" y="3568"/>
                    <a:pt x="26841" y="3493"/>
                  </a:cubicBezTo>
                  <a:cubicBezTo>
                    <a:pt x="27393" y="3468"/>
                    <a:pt x="27944" y="3418"/>
                    <a:pt x="28496" y="3393"/>
                  </a:cubicBezTo>
                  <a:cubicBezTo>
                    <a:pt x="28558" y="3393"/>
                    <a:pt x="29066" y="3437"/>
                    <a:pt x="29482" y="3437"/>
                  </a:cubicBezTo>
                  <a:cubicBezTo>
                    <a:pt x="29580" y="3437"/>
                    <a:pt x="29673" y="3434"/>
                    <a:pt x="29754" y="3428"/>
                  </a:cubicBezTo>
                  <a:lnTo>
                    <a:pt x="29754" y="3428"/>
                  </a:lnTo>
                  <a:cubicBezTo>
                    <a:pt x="30007" y="3587"/>
                    <a:pt x="30293" y="3683"/>
                    <a:pt x="30597" y="3683"/>
                  </a:cubicBezTo>
                  <a:cubicBezTo>
                    <a:pt x="30664" y="3683"/>
                    <a:pt x="30732" y="3678"/>
                    <a:pt x="30801" y="3668"/>
                  </a:cubicBezTo>
                  <a:cubicBezTo>
                    <a:pt x="30877" y="3668"/>
                    <a:pt x="30952" y="3643"/>
                    <a:pt x="31002" y="3643"/>
                  </a:cubicBezTo>
                  <a:cubicBezTo>
                    <a:pt x="31528" y="3568"/>
                    <a:pt x="31829" y="2992"/>
                    <a:pt x="31904" y="2516"/>
                  </a:cubicBezTo>
                  <a:lnTo>
                    <a:pt x="31929" y="2265"/>
                  </a:lnTo>
                  <a:cubicBezTo>
                    <a:pt x="32029" y="1563"/>
                    <a:pt x="31578" y="811"/>
                    <a:pt x="30977" y="460"/>
                  </a:cubicBezTo>
                  <a:cubicBezTo>
                    <a:pt x="30386" y="115"/>
                    <a:pt x="29641" y="0"/>
                    <a:pt x="28845" y="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868" name="Google Shape;868;p31"/>
          <p:cNvSpPr txBox="1">
            <a:spLocks noGrp="1"/>
          </p:cNvSpPr>
          <p:nvPr>
            <p:ph type="subTitle" idx="8"/>
          </p:nvPr>
        </p:nvSpPr>
        <p:spPr>
          <a:xfrm>
            <a:off x="7569200" y="5006936"/>
            <a:ext cx="33416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buSzPts val="1100"/>
            </a:pPr>
            <a:r>
              <a:rPr lang="en"/>
              <a:t>You could describe the topic of the section here</a:t>
            </a:r>
            <a:endParaRPr/>
          </a:p>
          <a:p>
            <a:pPr marL="0" indent="0">
              <a:buSzPts val="1100"/>
            </a:pPr>
            <a:endParaRPr/>
          </a:p>
        </p:txBody>
      </p:sp>
      <p:grpSp>
        <p:nvGrpSpPr>
          <p:cNvPr id="873" name="Google Shape;873;p31"/>
          <p:cNvGrpSpPr/>
          <p:nvPr/>
        </p:nvGrpSpPr>
        <p:grpSpPr>
          <a:xfrm rot="-638440">
            <a:off x="8261471" y="703727"/>
            <a:ext cx="2133932" cy="660879"/>
            <a:chOff x="3647400" y="4354525"/>
            <a:chExt cx="365925" cy="73675"/>
          </a:xfrm>
        </p:grpSpPr>
        <p:sp>
          <p:nvSpPr>
            <p:cNvPr id="874" name="Google Shape;874;p31"/>
            <p:cNvSpPr/>
            <p:nvPr/>
          </p:nvSpPr>
          <p:spPr>
            <a:xfrm>
              <a:off x="3647400" y="4384125"/>
              <a:ext cx="42000" cy="38300"/>
            </a:xfrm>
            <a:custGeom>
              <a:avLst/>
              <a:gdLst/>
              <a:ahLst/>
              <a:cxnLst/>
              <a:rect l="l" t="t" r="r" b="b"/>
              <a:pathLst>
                <a:path w="1680" h="1532" extrusionOk="0">
                  <a:moveTo>
                    <a:pt x="923" y="251"/>
                  </a:moveTo>
                  <a:cubicBezTo>
                    <a:pt x="1017" y="251"/>
                    <a:pt x="1111" y="268"/>
                    <a:pt x="1203" y="301"/>
                  </a:cubicBezTo>
                  <a:cubicBezTo>
                    <a:pt x="1128" y="452"/>
                    <a:pt x="1003" y="552"/>
                    <a:pt x="827" y="627"/>
                  </a:cubicBezTo>
                  <a:cubicBezTo>
                    <a:pt x="727" y="677"/>
                    <a:pt x="627" y="677"/>
                    <a:pt x="527" y="677"/>
                  </a:cubicBezTo>
                  <a:cubicBezTo>
                    <a:pt x="376" y="677"/>
                    <a:pt x="251" y="577"/>
                    <a:pt x="401" y="452"/>
                  </a:cubicBezTo>
                  <a:cubicBezTo>
                    <a:pt x="552" y="318"/>
                    <a:pt x="735" y="251"/>
                    <a:pt x="923" y="251"/>
                  </a:cubicBezTo>
                  <a:close/>
                  <a:moveTo>
                    <a:pt x="861" y="0"/>
                  </a:moveTo>
                  <a:cubicBezTo>
                    <a:pt x="791" y="0"/>
                    <a:pt x="721" y="8"/>
                    <a:pt x="652" y="26"/>
                  </a:cubicBezTo>
                  <a:cubicBezTo>
                    <a:pt x="401" y="76"/>
                    <a:pt x="0" y="276"/>
                    <a:pt x="25" y="602"/>
                  </a:cubicBezTo>
                  <a:cubicBezTo>
                    <a:pt x="48" y="874"/>
                    <a:pt x="336" y="982"/>
                    <a:pt x="576" y="982"/>
                  </a:cubicBezTo>
                  <a:cubicBezTo>
                    <a:pt x="602" y="982"/>
                    <a:pt x="627" y="980"/>
                    <a:pt x="652" y="978"/>
                  </a:cubicBezTo>
                  <a:cubicBezTo>
                    <a:pt x="902" y="953"/>
                    <a:pt x="1103" y="853"/>
                    <a:pt x="1278" y="677"/>
                  </a:cubicBezTo>
                  <a:cubicBezTo>
                    <a:pt x="1303" y="903"/>
                    <a:pt x="1303" y="1103"/>
                    <a:pt x="1278" y="1329"/>
                  </a:cubicBezTo>
                  <a:cubicBezTo>
                    <a:pt x="1278" y="1440"/>
                    <a:pt x="1400" y="1532"/>
                    <a:pt x="1495" y="1532"/>
                  </a:cubicBezTo>
                  <a:cubicBezTo>
                    <a:pt x="1550" y="1532"/>
                    <a:pt x="1595" y="1502"/>
                    <a:pt x="1604" y="1429"/>
                  </a:cubicBezTo>
                  <a:cubicBezTo>
                    <a:pt x="1679" y="1078"/>
                    <a:pt x="1604" y="727"/>
                    <a:pt x="1504" y="376"/>
                  </a:cubicBezTo>
                  <a:cubicBezTo>
                    <a:pt x="1554" y="351"/>
                    <a:pt x="1579" y="276"/>
                    <a:pt x="1529" y="226"/>
                  </a:cubicBezTo>
                  <a:cubicBezTo>
                    <a:pt x="1336" y="91"/>
                    <a:pt x="1098" y="0"/>
                    <a:pt x="8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5" name="Google Shape;875;p31"/>
            <p:cNvSpPr/>
            <p:nvPr/>
          </p:nvSpPr>
          <p:spPr>
            <a:xfrm>
              <a:off x="3695650" y="4356075"/>
              <a:ext cx="49500" cy="27125"/>
            </a:xfrm>
            <a:custGeom>
              <a:avLst/>
              <a:gdLst/>
              <a:ahLst/>
              <a:cxnLst/>
              <a:rect l="l" t="t" r="r" b="b"/>
              <a:pathLst>
                <a:path w="1980" h="1085" extrusionOk="0">
                  <a:moveTo>
                    <a:pt x="244" y="0"/>
                  </a:moveTo>
                  <a:cubicBezTo>
                    <a:pt x="205" y="0"/>
                    <a:pt x="165" y="6"/>
                    <a:pt x="125" y="20"/>
                  </a:cubicBezTo>
                  <a:cubicBezTo>
                    <a:pt x="0" y="45"/>
                    <a:pt x="100" y="245"/>
                    <a:pt x="201" y="245"/>
                  </a:cubicBezTo>
                  <a:cubicBezTo>
                    <a:pt x="209" y="244"/>
                    <a:pt x="216" y="244"/>
                    <a:pt x="223" y="244"/>
                  </a:cubicBezTo>
                  <a:cubicBezTo>
                    <a:pt x="357" y="244"/>
                    <a:pt x="175" y="473"/>
                    <a:pt x="175" y="521"/>
                  </a:cubicBezTo>
                  <a:cubicBezTo>
                    <a:pt x="150" y="571"/>
                    <a:pt x="150" y="621"/>
                    <a:pt x="175" y="671"/>
                  </a:cubicBezTo>
                  <a:cubicBezTo>
                    <a:pt x="201" y="822"/>
                    <a:pt x="326" y="922"/>
                    <a:pt x="451" y="997"/>
                  </a:cubicBezTo>
                  <a:cubicBezTo>
                    <a:pt x="677" y="1072"/>
                    <a:pt x="927" y="1047"/>
                    <a:pt x="1153" y="1072"/>
                  </a:cubicBezTo>
                  <a:cubicBezTo>
                    <a:pt x="1266" y="1072"/>
                    <a:pt x="1385" y="1085"/>
                    <a:pt x="1504" y="1085"/>
                  </a:cubicBezTo>
                  <a:cubicBezTo>
                    <a:pt x="1623" y="1085"/>
                    <a:pt x="1742" y="1072"/>
                    <a:pt x="1855" y="1022"/>
                  </a:cubicBezTo>
                  <a:cubicBezTo>
                    <a:pt x="1980" y="972"/>
                    <a:pt x="1930" y="797"/>
                    <a:pt x="1830" y="747"/>
                  </a:cubicBezTo>
                  <a:cubicBezTo>
                    <a:pt x="1676" y="677"/>
                    <a:pt x="1500" y="661"/>
                    <a:pt x="1326" y="661"/>
                  </a:cubicBezTo>
                  <a:cubicBezTo>
                    <a:pt x="1187" y="661"/>
                    <a:pt x="1050" y="671"/>
                    <a:pt x="927" y="671"/>
                  </a:cubicBezTo>
                  <a:cubicBezTo>
                    <a:pt x="886" y="671"/>
                    <a:pt x="830" y="677"/>
                    <a:pt x="773" y="677"/>
                  </a:cubicBezTo>
                  <a:cubicBezTo>
                    <a:pt x="660" y="677"/>
                    <a:pt x="543" y="655"/>
                    <a:pt x="526" y="521"/>
                  </a:cubicBezTo>
                  <a:cubicBezTo>
                    <a:pt x="526" y="471"/>
                    <a:pt x="576" y="396"/>
                    <a:pt x="576" y="320"/>
                  </a:cubicBezTo>
                  <a:cubicBezTo>
                    <a:pt x="576" y="135"/>
                    <a:pt x="424" y="0"/>
                    <a:pt x="2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6" name="Google Shape;876;p31"/>
            <p:cNvSpPr/>
            <p:nvPr/>
          </p:nvSpPr>
          <p:spPr>
            <a:xfrm>
              <a:off x="3727800" y="4393475"/>
              <a:ext cx="40550" cy="26725"/>
            </a:xfrm>
            <a:custGeom>
              <a:avLst/>
              <a:gdLst/>
              <a:ahLst/>
              <a:cxnLst/>
              <a:rect l="l" t="t" r="r" b="b"/>
              <a:pathLst>
                <a:path w="1622" h="1069" extrusionOk="0">
                  <a:moveTo>
                    <a:pt x="506" y="1"/>
                  </a:moveTo>
                  <a:cubicBezTo>
                    <a:pt x="442" y="1"/>
                    <a:pt x="381" y="71"/>
                    <a:pt x="418" y="128"/>
                  </a:cubicBezTo>
                  <a:cubicBezTo>
                    <a:pt x="443" y="203"/>
                    <a:pt x="468" y="278"/>
                    <a:pt x="494" y="328"/>
                  </a:cubicBezTo>
                  <a:cubicBezTo>
                    <a:pt x="393" y="353"/>
                    <a:pt x="293" y="353"/>
                    <a:pt x="193" y="378"/>
                  </a:cubicBezTo>
                  <a:cubicBezTo>
                    <a:pt x="0" y="402"/>
                    <a:pt x="62" y="681"/>
                    <a:pt x="222" y="681"/>
                  </a:cubicBezTo>
                  <a:cubicBezTo>
                    <a:pt x="229" y="681"/>
                    <a:pt x="236" y="680"/>
                    <a:pt x="243" y="679"/>
                  </a:cubicBezTo>
                  <a:cubicBezTo>
                    <a:pt x="368" y="679"/>
                    <a:pt x="468" y="654"/>
                    <a:pt x="569" y="654"/>
                  </a:cubicBezTo>
                  <a:cubicBezTo>
                    <a:pt x="569" y="729"/>
                    <a:pt x="594" y="830"/>
                    <a:pt x="594" y="905"/>
                  </a:cubicBezTo>
                  <a:cubicBezTo>
                    <a:pt x="607" y="1011"/>
                    <a:pt x="691" y="1068"/>
                    <a:pt x="771" y="1068"/>
                  </a:cubicBezTo>
                  <a:cubicBezTo>
                    <a:pt x="841" y="1068"/>
                    <a:pt x="908" y="1024"/>
                    <a:pt x="920" y="930"/>
                  </a:cubicBezTo>
                  <a:cubicBezTo>
                    <a:pt x="945" y="830"/>
                    <a:pt x="920" y="729"/>
                    <a:pt x="895" y="629"/>
                  </a:cubicBezTo>
                  <a:lnTo>
                    <a:pt x="970" y="629"/>
                  </a:lnTo>
                  <a:cubicBezTo>
                    <a:pt x="1170" y="604"/>
                    <a:pt x="1371" y="604"/>
                    <a:pt x="1521" y="479"/>
                  </a:cubicBezTo>
                  <a:cubicBezTo>
                    <a:pt x="1621" y="429"/>
                    <a:pt x="1546" y="303"/>
                    <a:pt x="1471" y="278"/>
                  </a:cubicBezTo>
                  <a:cubicBezTo>
                    <a:pt x="1392" y="249"/>
                    <a:pt x="1317" y="238"/>
                    <a:pt x="1243" y="238"/>
                  </a:cubicBezTo>
                  <a:cubicBezTo>
                    <a:pt x="1129" y="238"/>
                    <a:pt x="1016" y="263"/>
                    <a:pt x="895" y="278"/>
                  </a:cubicBezTo>
                  <a:lnTo>
                    <a:pt x="769" y="303"/>
                  </a:lnTo>
                  <a:cubicBezTo>
                    <a:pt x="719" y="203"/>
                    <a:pt x="644" y="103"/>
                    <a:pt x="569" y="28"/>
                  </a:cubicBezTo>
                  <a:cubicBezTo>
                    <a:pt x="550" y="9"/>
                    <a:pt x="528" y="1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7" name="Google Shape;877;p31"/>
            <p:cNvSpPr/>
            <p:nvPr/>
          </p:nvSpPr>
          <p:spPr>
            <a:xfrm>
              <a:off x="3777725" y="4368075"/>
              <a:ext cx="49925" cy="55775"/>
            </a:xfrm>
            <a:custGeom>
              <a:avLst/>
              <a:gdLst/>
              <a:ahLst/>
              <a:cxnLst/>
              <a:rect l="l" t="t" r="r" b="b"/>
              <a:pathLst>
                <a:path w="1997" h="2231" extrusionOk="0">
                  <a:moveTo>
                    <a:pt x="1053" y="1369"/>
                  </a:moveTo>
                  <a:cubicBezTo>
                    <a:pt x="1379" y="1495"/>
                    <a:pt x="1429" y="1595"/>
                    <a:pt x="1203" y="1670"/>
                  </a:cubicBezTo>
                  <a:cubicBezTo>
                    <a:pt x="1028" y="1770"/>
                    <a:pt x="827" y="1795"/>
                    <a:pt x="627" y="1820"/>
                  </a:cubicBezTo>
                  <a:cubicBezTo>
                    <a:pt x="702" y="1695"/>
                    <a:pt x="777" y="1570"/>
                    <a:pt x="903" y="1495"/>
                  </a:cubicBezTo>
                  <a:cubicBezTo>
                    <a:pt x="953" y="1445"/>
                    <a:pt x="1003" y="1419"/>
                    <a:pt x="1053" y="1369"/>
                  </a:cubicBezTo>
                  <a:close/>
                  <a:moveTo>
                    <a:pt x="179" y="0"/>
                  </a:moveTo>
                  <a:cubicBezTo>
                    <a:pt x="110" y="0"/>
                    <a:pt x="46" y="54"/>
                    <a:pt x="75" y="141"/>
                  </a:cubicBezTo>
                  <a:cubicBezTo>
                    <a:pt x="226" y="668"/>
                    <a:pt x="276" y="1219"/>
                    <a:pt x="251" y="1770"/>
                  </a:cubicBezTo>
                  <a:cubicBezTo>
                    <a:pt x="251" y="1795"/>
                    <a:pt x="251" y="1846"/>
                    <a:pt x="276" y="1871"/>
                  </a:cubicBezTo>
                  <a:lnTo>
                    <a:pt x="201" y="1871"/>
                  </a:lnTo>
                  <a:cubicBezTo>
                    <a:pt x="0" y="1896"/>
                    <a:pt x="50" y="2221"/>
                    <a:pt x="251" y="2221"/>
                  </a:cubicBezTo>
                  <a:cubicBezTo>
                    <a:pt x="301" y="2227"/>
                    <a:pt x="363" y="2230"/>
                    <a:pt x="431" y="2230"/>
                  </a:cubicBezTo>
                  <a:cubicBezTo>
                    <a:pt x="979" y="2230"/>
                    <a:pt x="1997" y="2034"/>
                    <a:pt x="1730" y="1344"/>
                  </a:cubicBezTo>
                  <a:cubicBezTo>
                    <a:pt x="1642" y="1104"/>
                    <a:pt x="1402" y="959"/>
                    <a:pt x="1143" y="959"/>
                  </a:cubicBezTo>
                  <a:cubicBezTo>
                    <a:pt x="1105" y="959"/>
                    <a:pt x="1066" y="962"/>
                    <a:pt x="1028" y="968"/>
                  </a:cubicBezTo>
                  <a:cubicBezTo>
                    <a:pt x="827" y="1018"/>
                    <a:pt x="677" y="1119"/>
                    <a:pt x="552" y="1244"/>
                  </a:cubicBezTo>
                  <a:cubicBezTo>
                    <a:pt x="527" y="843"/>
                    <a:pt x="426" y="467"/>
                    <a:pt x="301" y="91"/>
                  </a:cubicBezTo>
                  <a:cubicBezTo>
                    <a:pt x="280" y="28"/>
                    <a:pt x="228" y="0"/>
                    <a:pt x="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8" name="Google Shape;878;p31"/>
            <p:cNvSpPr/>
            <p:nvPr/>
          </p:nvSpPr>
          <p:spPr>
            <a:xfrm>
              <a:off x="3811550" y="4354525"/>
              <a:ext cx="27600" cy="28050"/>
            </a:xfrm>
            <a:custGeom>
              <a:avLst/>
              <a:gdLst/>
              <a:ahLst/>
              <a:cxnLst/>
              <a:rect l="l" t="t" r="r" b="b"/>
              <a:pathLst>
                <a:path w="1104" h="1122" extrusionOk="0">
                  <a:moveTo>
                    <a:pt x="467" y="0"/>
                  </a:moveTo>
                  <a:cubicBezTo>
                    <a:pt x="338" y="0"/>
                    <a:pt x="200" y="83"/>
                    <a:pt x="101" y="182"/>
                  </a:cubicBezTo>
                  <a:cubicBezTo>
                    <a:pt x="18" y="244"/>
                    <a:pt x="73" y="376"/>
                    <a:pt x="165" y="376"/>
                  </a:cubicBezTo>
                  <a:cubicBezTo>
                    <a:pt x="184" y="376"/>
                    <a:pt x="205" y="370"/>
                    <a:pt x="226" y="357"/>
                  </a:cubicBezTo>
                  <a:cubicBezTo>
                    <a:pt x="246" y="337"/>
                    <a:pt x="364" y="268"/>
                    <a:pt x="422" y="268"/>
                  </a:cubicBezTo>
                  <a:cubicBezTo>
                    <a:pt x="436" y="268"/>
                    <a:pt x="447" y="272"/>
                    <a:pt x="452" y="282"/>
                  </a:cubicBezTo>
                  <a:cubicBezTo>
                    <a:pt x="452" y="307"/>
                    <a:pt x="326" y="433"/>
                    <a:pt x="326" y="458"/>
                  </a:cubicBezTo>
                  <a:cubicBezTo>
                    <a:pt x="226" y="583"/>
                    <a:pt x="151" y="708"/>
                    <a:pt x="76" y="809"/>
                  </a:cubicBezTo>
                  <a:cubicBezTo>
                    <a:pt x="1" y="909"/>
                    <a:pt x="76" y="1059"/>
                    <a:pt x="201" y="1084"/>
                  </a:cubicBezTo>
                  <a:cubicBezTo>
                    <a:pt x="326" y="1097"/>
                    <a:pt x="477" y="1122"/>
                    <a:pt x="624" y="1122"/>
                  </a:cubicBezTo>
                  <a:cubicBezTo>
                    <a:pt x="771" y="1122"/>
                    <a:pt x="915" y="1097"/>
                    <a:pt x="1028" y="1009"/>
                  </a:cubicBezTo>
                  <a:cubicBezTo>
                    <a:pt x="1103" y="934"/>
                    <a:pt x="1053" y="834"/>
                    <a:pt x="978" y="809"/>
                  </a:cubicBezTo>
                  <a:cubicBezTo>
                    <a:pt x="828" y="758"/>
                    <a:pt x="677" y="758"/>
                    <a:pt x="527" y="758"/>
                  </a:cubicBezTo>
                  <a:cubicBezTo>
                    <a:pt x="577" y="683"/>
                    <a:pt x="627" y="608"/>
                    <a:pt x="677" y="533"/>
                  </a:cubicBezTo>
                  <a:cubicBezTo>
                    <a:pt x="727" y="433"/>
                    <a:pt x="778" y="307"/>
                    <a:pt x="727" y="182"/>
                  </a:cubicBezTo>
                  <a:cubicBezTo>
                    <a:pt x="662" y="50"/>
                    <a:pt x="567" y="0"/>
                    <a:pt x="4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9" name="Google Shape;879;p31"/>
            <p:cNvSpPr/>
            <p:nvPr/>
          </p:nvSpPr>
          <p:spPr>
            <a:xfrm>
              <a:off x="3856050" y="4393900"/>
              <a:ext cx="47000" cy="10925"/>
            </a:xfrm>
            <a:custGeom>
              <a:avLst/>
              <a:gdLst/>
              <a:ahLst/>
              <a:cxnLst/>
              <a:rect l="l" t="t" r="r" b="b"/>
              <a:pathLst>
                <a:path w="1880" h="437" extrusionOk="0">
                  <a:moveTo>
                    <a:pt x="1425" y="1"/>
                  </a:moveTo>
                  <a:cubicBezTo>
                    <a:pt x="1294" y="1"/>
                    <a:pt x="1165" y="22"/>
                    <a:pt x="1028" y="36"/>
                  </a:cubicBezTo>
                  <a:cubicBezTo>
                    <a:pt x="752" y="61"/>
                    <a:pt x="476" y="86"/>
                    <a:pt x="201" y="111"/>
                  </a:cubicBezTo>
                  <a:cubicBezTo>
                    <a:pt x="0" y="136"/>
                    <a:pt x="75" y="437"/>
                    <a:pt x="276" y="437"/>
                  </a:cubicBezTo>
                  <a:cubicBezTo>
                    <a:pt x="526" y="437"/>
                    <a:pt x="802" y="412"/>
                    <a:pt x="1078" y="412"/>
                  </a:cubicBezTo>
                  <a:cubicBezTo>
                    <a:pt x="1142" y="412"/>
                    <a:pt x="1211" y="414"/>
                    <a:pt x="1281" y="414"/>
                  </a:cubicBezTo>
                  <a:cubicBezTo>
                    <a:pt x="1457" y="414"/>
                    <a:pt x="1644" y="401"/>
                    <a:pt x="1805" y="311"/>
                  </a:cubicBezTo>
                  <a:cubicBezTo>
                    <a:pt x="1880" y="236"/>
                    <a:pt x="1830" y="86"/>
                    <a:pt x="1755" y="61"/>
                  </a:cubicBezTo>
                  <a:cubicBezTo>
                    <a:pt x="1641" y="15"/>
                    <a:pt x="1533" y="1"/>
                    <a:pt x="14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80" name="Google Shape;880;p31"/>
            <p:cNvSpPr/>
            <p:nvPr/>
          </p:nvSpPr>
          <p:spPr>
            <a:xfrm>
              <a:off x="3861050" y="4406000"/>
              <a:ext cx="49525" cy="9750"/>
            </a:xfrm>
            <a:custGeom>
              <a:avLst/>
              <a:gdLst/>
              <a:ahLst/>
              <a:cxnLst/>
              <a:rect l="l" t="t" r="r" b="b"/>
              <a:pathLst>
                <a:path w="1981" h="390" extrusionOk="0">
                  <a:moveTo>
                    <a:pt x="1562" y="1"/>
                  </a:moveTo>
                  <a:cubicBezTo>
                    <a:pt x="1416" y="1"/>
                    <a:pt x="1269" y="28"/>
                    <a:pt x="1103" y="28"/>
                  </a:cubicBezTo>
                  <a:cubicBezTo>
                    <a:pt x="803" y="53"/>
                    <a:pt x="502" y="53"/>
                    <a:pt x="176" y="53"/>
                  </a:cubicBezTo>
                  <a:cubicBezTo>
                    <a:pt x="1" y="53"/>
                    <a:pt x="51" y="354"/>
                    <a:pt x="201" y="354"/>
                  </a:cubicBezTo>
                  <a:cubicBezTo>
                    <a:pt x="432" y="371"/>
                    <a:pt x="649" y="389"/>
                    <a:pt x="864" y="389"/>
                  </a:cubicBezTo>
                  <a:cubicBezTo>
                    <a:pt x="952" y="389"/>
                    <a:pt x="1040" y="386"/>
                    <a:pt x="1128" y="379"/>
                  </a:cubicBezTo>
                  <a:cubicBezTo>
                    <a:pt x="1229" y="379"/>
                    <a:pt x="1337" y="387"/>
                    <a:pt x="1445" y="387"/>
                  </a:cubicBezTo>
                  <a:cubicBezTo>
                    <a:pt x="1608" y="387"/>
                    <a:pt x="1770" y="369"/>
                    <a:pt x="1905" y="278"/>
                  </a:cubicBezTo>
                  <a:cubicBezTo>
                    <a:pt x="1981" y="228"/>
                    <a:pt x="1956" y="78"/>
                    <a:pt x="1855" y="53"/>
                  </a:cubicBezTo>
                  <a:cubicBezTo>
                    <a:pt x="1755" y="13"/>
                    <a:pt x="1659" y="1"/>
                    <a:pt x="15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81" name="Google Shape;881;p31"/>
            <p:cNvSpPr/>
            <p:nvPr/>
          </p:nvSpPr>
          <p:spPr>
            <a:xfrm>
              <a:off x="3924125" y="4391050"/>
              <a:ext cx="40975" cy="37150"/>
            </a:xfrm>
            <a:custGeom>
              <a:avLst/>
              <a:gdLst/>
              <a:ahLst/>
              <a:cxnLst/>
              <a:rect l="l" t="t" r="r" b="b"/>
              <a:pathLst>
                <a:path w="1639" h="1486" extrusionOk="0">
                  <a:moveTo>
                    <a:pt x="1067" y="0"/>
                  </a:moveTo>
                  <a:cubicBezTo>
                    <a:pt x="557" y="0"/>
                    <a:pt x="0" y="359"/>
                    <a:pt x="109" y="927"/>
                  </a:cubicBezTo>
                  <a:cubicBezTo>
                    <a:pt x="159" y="1227"/>
                    <a:pt x="435" y="1428"/>
                    <a:pt x="711" y="1478"/>
                  </a:cubicBezTo>
                  <a:cubicBezTo>
                    <a:pt x="759" y="1483"/>
                    <a:pt x="816" y="1486"/>
                    <a:pt x="878" y="1486"/>
                  </a:cubicBezTo>
                  <a:cubicBezTo>
                    <a:pt x="1134" y="1486"/>
                    <a:pt x="1467" y="1434"/>
                    <a:pt x="1588" y="1252"/>
                  </a:cubicBezTo>
                  <a:cubicBezTo>
                    <a:pt x="1613" y="1202"/>
                    <a:pt x="1638" y="1127"/>
                    <a:pt x="1588" y="1077"/>
                  </a:cubicBezTo>
                  <a:cubicBezTo>
                    <a:pt x="1534" y="996"/>
                    <a:pt x="1487" y="973"/>
                    <a:pt x="1432" y="973"/>
                  </a:cubicBezTo>
                  <a:cubicBezTo>
                    <a:pt x="1385" y="973"/>
                    <a:pt x="1332" y="990"/>
                    <a:pt x="1262" y="1002"/>
                  </a:cubicBezTo>
                  <a:cubicBezTo>
                    <a:pt x="1123" y="1037"/>
                    <a:pt x="971" y="1084"/>
                    <a:pt x="824" y="1084"/>
                  </a:cubicBezTo>
                  <a:cubicBezTo>
                    <a:pt x="760" y="1084"/>
                    <a:pt x="696" y="1075"/>
                    <a:pt x="636" y="1052"/>
                  </a:cubicBezTo>
                  <a:cubicBezTo>
                    <a:pt x="335" y="952"/>
                    <a:pt x="485" y="626"/>
                    <a:pt x="661" y="475"/>
                  </a:cubicBezTo>
                  <a:cubicBezTo>
                    <a:pt x="808" y="328"/>
                    <a:pt x="974" y="269"/>
                    <a:pt x="1157" y="269"/>
                  </a:cubicBezTo>
                  <a:cubicBezTo>
                    <a:pt x="1191" y="269"/>
                    <a:pt x="1226" y="271"/>
                    <a:pt x="1262" y="275"/>
                  </a:cubicBezTo>
                  <a:cubicBezTo>
                    <a:pt x="1271" y="276"/>
                    <a:pt x="1280" y="277"/>
                    <a:pt x="1288" y="277"/>
                  </a:cubicBezTo>
                  <a:cubicBezTo>
                    <a:pt x="1437" y="277"/>
                    <a:pt x="1430" y="72"/>
                    <a:pt x="1287" y="24"/>
                  </a:cubicBezTo>
                  <a:cubicBezTo>
                    <a:pt x="1216" y="8"/>
                    <a:pt x="1142" y="0"/>
                    <a:pt x="10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82" name="Google Shape;882;p31"/>
            <p:cNvSpPr/>
            <p:nvPr/>
          </p:nvSpPr>
          <p:spPr>
            <a:xfrm>
              <a:off x="3966475" y="4358650"/>
              <a:ext cx="46850" cy="33350"/>
            </a:xfrm>
            <a:custGeom>
              <a:avLst/>
              <a:gdLst/>
              <a:ahLst/>
              <a:cxnLst/>
              <a:rect l="l" t="t" r="r" b="b"/>
              <a:pathLst>
                <a:path w="1874" h="1334" extrusionOk="0">
                  <a:moveTo>
                    <a:pt x="282" y="0"/>
                  </a:moveTo>
                  <a:cubicBezTo>
                    <a:pt x="227" y="0"/>
                    <a:pt x="172" y="6"/>
                    <a:pt x="119" y="17"/>
                  </a:cubicBezTo>
                  <a:cubicBezTo>
                    <a:pt x="1" y="64"/>
                    <a:pt x="62" y="270"/>
                    <a:pt x="175" y="270"/>
                  </a:cubicBezTo>
                  <a:cubicBezTo>
                    <a:pt x="182" y="270"/>
                    <a:pt x="188" y="269"/>
                    <a:pt x="195" y="268"/>
                  </a:cubicBezTo>
                  <a:cubicBezTo>
                    <a:pt x="215" y="265"/>
                    <a:pt x="236" y="264"/>
                    <a:pt x="258" y="264"/>
                  </a:cubicBezTo>
                  <a:cubicBezTo>
                    <a:pt x="455" y="264"/>
                    <a:pt x="701" y="365"/>
                    <a:pt x="520" y="568"/>
                  </a:cubicBezTo>
                  <a:cubicBezTo>
                    <a:pt x="470" y="644"/>
                    <a:pt x="370" y="669"/>
                    <a:pt x="320" y="769"/>
                  </a:cubicBezTo>
                  <a:cubicBezTo>
                    <a:pt x="245" y="894"/>
                    <a:pt x="295" y="1045"/>
                    <a:pt x="395" y="1145"/>
                  </a:cubicBezTo>
                  <a:cubicBezTo>
                    <a:pt x="538" y="1276"/>
                    <a:pt x="783" y="1333"/>
                    <a:pt x="1030" y="1333"/>
                  </a:cubicBezTo>
                  <a:cubicBezTo>
                    <a:pt x="1303" y="1333"/>
                    <a:pt x="1579" y="1263"/>
                    <a:pt x="1724" y="1145"/>
                  </a:cubicBezTo>
                  <a:cubicBezTo>
                    <a:pt x="1874" y="1019"/>
                    <a:pt x="1698" y="819"/>
                    <a:pt x="1573" y="819"/>
                  </a:cubicBezTo>
                  <a:cubicBezTo>
                    <a:pt x="1448" y="819"/>
                    <a:pt x="1323" y="844"/>
                    <a:pt x="1197" y="869"/>
                  </a:cubicBezTo>
                  <a:cubicBezTo>
                    <a:pt x="1147" y="877"/>
                    <a:pt x="1097" y="880"/>
                    <a:pt x="1046" y="880"/>
                  </a:cubicBezTo>
                  <a:cubicBezTo>
                    <a:pt x="944" y="880"/>
                    <a:pt x="838" y="869"/>
                    <a:pt x="721" y="869"/>
                  </a:cubicBezTo>
                  <a:cubicBezTo>
                    <a:pt x="771" y="844"/>
                    <a:pt x="796" y="794"/>
                    <a:pt x="821" y="769"/>
                  </a:cubicBezTo>
                  <a:cubicBezTo>
                    <a:pt x="871" y="694"/>
                    <a:pt x="896" y="618"/>
                    <a:pt x="896" y="543"/>
                  </a:cubicBezTo>
                  <a:cubicBezTo>
                    <a:pt x="918" y="181"/>
                    <a:pt x="595" y="0"/>
                    <a:pt x="2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883" name="Google Shape;883;p31"/>
          <p:cNvGrpSpPr/>
          <p:nvPr/>
        </p:nvGrpSpPr>
        <p:grpSpPr>
          <a:xfrm>
            <a:off x="-420679" y="6016816"/>
            <a:ext cx="2327444" cy="306897"/>
            <a:chOff x="1394800" y="3522000"/>
            <a:chExt cx="1048650" cy="138275"/>
          </a:xfrm>
        </p:grpSpPr>
        <p:sp>
          <p:nvSpPr>
            <p:cNvPr id="884" name="Google Shape;884;p31"/>
            <p:cNvSpPr/>
            <p:nvPr/>
          </p:nvSpPr>
          <p:spPr>
            <a:xfrm>
              <a:off x="1394800" y="3522000"/>
              <a:ext cx="1048650" cy="125000"/>
            </a:xfrm>
            <a:custGeom>
              <a:avLst/>
              <a:gdLst/>
              <a:ahLst/>
              <a:cxnLst/>
              <a:rect l="l" t="t" r="r" b="b"/>
              <a:pathLst>
                <a:path w="41946" h="5000" extrusionOk="0">
                  <a:moveTo>
                    <a:pt x="39862" y="375"/>
                  </a:moveTo>
                  <a:cubicBezTo>
                    <a:pt x="39752" y="375"/>
                    <a:pt x="39641" y="393"/>
                    <a:pt x="39545" y="429"/>
                  </a:cubicBezTo>
                  <a:cubicBezTo>
                    <a:pt x="38422" y="860"/>
                    <a:pt x="37231" y="1220"/>
                    <a:pt x="36143" y="1737"/>
                  </a:cubicBezTo>
                  <a:cubicBezTo>
                    <a:pt x="35848" y="1880"/>
                    <a:pt x="35723" y="1951"/>
                    <a:pt x="35630" y="1951"/>
                  </a:cubicBezTo>
                  <a:cubicBezTo>
                    <a:pt x="35516" y="1951"/>
                    <a:pt x="35452" y="1837"/>
                    <a:pt x="35173" y="1598"/>
                  </a:cubicBezTo>
                  <a:cubicBezTo>
                    <a:pt x="34984" y="1431"/>
                    <a:pt x="34785" y="1277"/>
                    <a:pt x="34571" y="1141"/>
                  </a:cubicBezTo>
                  <a:lnTo>
                    <a:pt x="34571" y="1141"/>
                  </a:lnTo>
                  <a:cubicBezTo>
                    <a:pt x="34760" y="1337"/>
                    <a:pt x="34920" y="1576"/>
                    <a:pt x="35020" y="1741"/>
                  </a:cubicBezTo>
                  <a:cubicBezTo>
                    <a:pt x="35131" y="1926"/>
                    <a:pt x="35491" y="2693"/>
                    <a:pt x="35038" y="2721"/>
                  </a:cubicBezTo>
                  <a:cubicBezTo>
                    <a:pt x="34856" y="2736"/>
                    <a:pt x="34678" y="2739"/>
                    <a:pt x="34500" y="2739"/>
                  </a:cubicBezTo>
                  <a:cubicBezTo>
                    <a:pt x="34336" y="2739"/>
                    <a:pt x="34171" y="2736"/>
                    <a:pt x="34008" y="2725"/>
                  </a:cubicBezTo>
                  <a:lnTo>
                    <a:pt x="34008" y="2725"/>
                  </a:lnTo>
                  <a:cubicBezTo>
                    <a:pt x="34282" y="3003"/>
                    <a:pt x="34556" y="3274"/>
                    <a:pt x="34974" y="3420"/>
                  </a:cubicBezTo>
                  <a:cubicBezTo>
                    <a:pt x="35244" y="3516"/>
                    <a:pt x="35509" y="3559"/>
                    <a:pt x="35766" y="3559"/>
                  </a:cubicBezTo>
                  <a:cubicBezTo>
                    <a:pt x="36322" y="3559"/>
                    <a:pt x="36853" y="3370"/>
                    <a:pt x="37410" y="3164"/>
                  </a:cubicBezTo>
                  <a:cubicBezTo>
                    <a:pt x="38547" y="2736"/>
                    <a:pt x="39677" y="2290"/>
                    <a:pt x="40811" y="1851"/>
                  </a:cubicBezTo>
                  <a:cubicBezTo>
                    <a:pt x="41945" y="1416"/>
                    <a:pt x="40747" y="375"/>
                    <a:pt x="39862" y="375"/>
                  </a:cubicBezTo>
                  <a:close/>
                  <a:moveTo>
                    <a:pt x="1498" y="1719"/>
                  </a:moveTo>
                  <a:cubicBezTo>
                    <a:pt x="1242" y="1894"/>
                    <a:pt x="996" y="2076"/>
                    <a:pt x="761" y="2265"/>
                  </a:cubicBezTo>
                  <a:cubicBezTo>
                    <a:pt x="1" y="2874"/>
                    <a:pt x="1103" y="3669"/>
                    <a:pt x="1926" y="3669"/>
                  </a:cubicBezTo>
                  <a:cubicBezTo>
                    <a:pt x="2130" y="3669"/>
                    <a:pt x="2311" y="3623"/>
                    <a:pt x="2451" y="3513"/>
                  </a:cubicBezTo>
                  <a:cubicBezTo>
                    <a:pt x="2618" y="3381"/>
                    <a:pt x="2793" y="3242"/>
                    <a:pt x="2975" y="3106"/>
                  </a:cubicBezTo>
                  <a:cubicBezTo>
                    <a:pt x="2436" y="3031"/>
                    <a:pt x="1502" y="2211"/>
                    <a:pt x="1498" y="1719"/>
                  </a:cubicBezTo>
                  <a:close/>
                  <a:moveTo>
                    <a:pt x="6376" y="1"/>
                  </a:moveTo>
                  <a:cubicBezTo>
                    <a:pt x="5271" y="1"/>
                    <a:pt x="4137" y="310"/>
                    <a:pt x="3064" y="814"/>
                  </a:cubicBezTo>
                  <a:cubicBezTo>
                    <a:pt x="3998" y="475"/>
                    <a:pt x="4989" y="264"/>
                    <a:pt x="5977" y="264"/>
                  </a:cubicBezTo>
                  <a:cubicBezTo>
                    <a:pt x="6366" y="264"/>
                    <a:pt x="6755" y="297"/>
                    <a:pt x="7136" y="368"/>
                  </a:cubicBezTo>
                  <a:cubicBezTo>
                    <a:pt x="7849" y="500"/>
                    <a:pt x="8519" y="789"/>
                    <a:pt x="9090" y="1242"/>
                  </a:cubicBezTo>
                  <a:cubicBezTo>
                    <a:pt x="9771" y="1780"/>
                    <a:pt x="10310" y="2889"/>
                    <a:pt x="11236" y="3003"/>
                  </a:cubicBezTo>
                  <a:cubicBezTo>
                    <a:pt x="11843" y="3082"/>
                    <a:pt x="13137" y="4686"/>
                    <a:pt x="12449" y="4686"/>
                  </a:cubicBezTo>
                  <a:cubicBezTo>
                    <a:pt x="12428" y="4686"/>
                    <a:pt x="12403" y="4686"/>
                    <a:pt x="12378" y="4683"/>
                  </a:cubicBezTo>
                  <a:cubicBezTo>
                    <a:pt x="10777" y="4479"/>
                    <a:pt x="10120" y="3574"/>
                    <a:pt x="9033" y="2557"/>
                  </a:cubicBezTo>
                  <a:cubicBezTo>
                    <a:pt x="8787" y="2329"/>
                    <a:pt x="8501" y="2168"/>
                    <a:pt x="8191" y="2061"/>
                  </a:cubicBezTo>
                  <a:lnTo>
                    <a:pt x="8191" y="2061"/>
                  </a:lnTo>
                  <a:cubicBezTo>
                    <a:pt x="8366" y="2204"/>
                    <a:pt x="8534" y="2372"/>
                    <a:pt x="8698" y="2571"/>
                  </a:cubicBezTo>
                  <a:cubicBezTo>
                    <a:pt x="9742" y="3855"/>
                    <a:pt x="10719" y="4903"/>
                    <a:pt x="12481" y="4903"/>
                  </a:cubicBezTo>
                  <a:cubicBezTo>
                    <a:pt x="12528" y="4903"/>
                    <a:pt x="12574" y="4903"/>
                    <a:pt x="12620" y="4900"/>
                  </a:cubicBezTo>
                  <a:cubicBezTo>
                    <a:pt x="14603" y="4843"/>
                    <a:pt x="15879" y="3509"/>
                    <a:pt x="17384" y="2415"/>
                  </a:cubicBezTo>
                  <a:cubicBezTo>
                    <a:pt x="17687" y="2193"/>
                    <a:pt x="17983" y="2001"/>
                    <a:pt x="18268" y="1862"/>
                  </a:cubicBezTo>
                  <a:lnTo>
                    <a:pt x="18268" y="1862"/>
                  </a:lnTo>
                  <a:cubicBezTo>
                    <a:pt x="18140" y="1880"/>
                    <a:pt x="17997" y="1923"/>
                    <a:pt x="17826" y="2001"/>
                  </a:cubicBezTo>
                  <a:cubicBezTo>
                    <a:pt x="17259" y="2261"/>
                    <a:pt x="16703" y="2860"/>
                    <a:pt x="16157" y="3188"/>
                  </a:cubicBezTo>
                  <a:cubicBezTo>
                    <a:pt x="15630" y="3502"/>
                    <a:pt x="15081" y="3763"/>
                    <a:pt x="14521" y="4008"/>
                  </a:cubicBezTo>
                  <a:cubicBezTo>
                    <a:pt x="14381" y="4069"/>
                    <a:pt x="14125" y="4158"/>
                    <a:pt x="13914" y="4158"/>
                  </a:cubicBezTo>
                  <a:cubicBezTo>
                    <a:pt x="13740" y="4158"/>
                    <a:pt x="13593" y="4097"/>
                    <a:pt x="13565" y="3908"/>
                  </a:cubicBezTo>
                  <a:cubicBezTo>
                    <a:pt x="13501" y="3506"/>
                    <a:pt x="14389" y="3103"/>
                    <a:pt x="14663" y="2985"/>
                  </a:cubicBezTo>
                  <a:cubicBezTo>
                    <a:pt x="16246" y="2293"/>
                    <a:pt x="17441" y="703"/>
                    <a:pt x="19241" y="493"/>
                  </a:cubicBezTo>
                  <a:cubicBezTo>
                    <a:pt x="19366" y="478"/>
                    <a:pt x="19495" y="468"/>
                    <a:pt x="19623" y="468"/>
                  </a:cubicBezTo>
                  <a:cubicBezTo>
                    <a:pt x="20097" y="468"/>
                    <a:pt x="20582" y="585"/>
                    <a:pt x="20936" y="921"/>
                  </a:cubicBezTo>
                  <a:cubicBezTo>
                    <a:pt x="21221" y="1195"/>
                    <a:pt x="21278" y="1566"/>
                    <a:pt x="21535" y="1859"/>
                  </a:cubicBezTo>
                  <a:cubicBezTo>
                    <a:pt x="21848" y="2211"/>
                    <a:pt x="22233" y="2346"/>
                    <a:pt x="22672" y="2504"/>
                  </a:cubicBezTo>
                  <a:cubicBezTo>
                    <a:pt x="23003" y="2621"/>
                    <a:pt x="22255" y="3313"/>
                    <a:pt x="21563" y="3620"/>
                  </a:cubicBezTo>
                  <a:cubicBezTo>
                    <a:pt x="21749" y="3773"/>
                    <a:pt x="21945" y="3919"/>
                    <a:pt x="22159" y="4055"/>
                  </a:cubicBezTo>
                  <a:cubicBezTo>
                    <a:pt x="23121" y="4661"/>
                    <a:pt x="24266" y="4986"/>
                    <a:pt x="25407" y="4999"/>
                  </a:cubicBezTo>
                  <a:cubicBezTo>
                    <a:pt x="24968" y="4464"/>
                    <a:pt x="24783" y="3694"/>
                    <a:pt x="25393" y="3541"/>
                  </a:cubicBezTo>
                  <a:cubicBezTo>
                    <a:pt x="26395" y="3288"/>
                    <a:pt x="27272" y="2835"/>
                    <a:pt x="28034" y="2137"/>
                  </a:cubicBezTo>
                  <a:cubicBezTo>
                    <a:pt x="28666" y="1555"/>
                    <a:pt x="29183" y="960"/>
                    <a:pt x="30024" y="689"/>
                  </a:cubicBezTo>
                  <a:cubicBezTo>
                    <a:pt x="30085" y="671"/>
                    <a:pt x="30146" y="664"/>
                    <a:pt x="30206" y="664"/>
                  </a:cubicBezTo>
                  <a:cubicBezTo>
                    <a:pt x="30723" y="664"/>
                    <a:pt x="31291" y="1302"/>
                    <a:pt x="31433" y="1865"/>
                  </a:cubicBezTo>
                  <a:cubicBezTo>
                    <a:pt x="31647" y="1812"/>
                    <a:pt x="31864" y="1787"/>
                    <a:pt x="32082" y="1787"/>
                  </a:cubicBezTo>
                  <a:lnTo>
                    <a:pt x="32193" y="1787"/>
                  </a:lnTo>
                  <a:cubicBezTo>
                    <a:pt x="32175" y="1762"/>
                    <a:pt x="32160" y="1737"/>
                    <a:pt x="32142" y="1712"/>
                  </a:cubicBezTo>
                  <a:cubicBezTo>
                    <a:pt x="32071" y="1591"/>
                    <a:pt x="31697" y="725"/>
                    <a:pt x="32078" y="725"/>
                  </a:cubicBezTo>
                  <a:cubicBezTo>
                    <a:pt x="32093" y="725"/>
                    <a:pt x="32111" y="725"/>
                    <a:pt x="32125" y="728"/>
                  </a:cubicBezTo>
                  <a:cubicBezTo>
                    <a:pt x="32545" y="792"/>
                    <a:pt x="32963" y="824"/>
                    <a:pt x="33380" y="824"/>
                  </a:cubicBezTo>
                  <a:cubicBezTo>
                    <a:pt x="33559" y="824"/>
                    <a:pt x="33740" y="817"/>
                    <a:pt x="33918" y="806"/>
                  </a:cubicBezTo>
                  <a:lnTo>
                    <a:pt x="33947" y="806"/>
                  </a:lnTo>
                  <a:cubicBezTo>
                    <a:pt x="33195" y="457"/>
                    <a:pt x="32356" y="271"/>
                    <a:pt x="31522" y="271"/>
                  </a:cubicBezTo>
                  <a:cubicBezTo>
                    <a:pt x="30919" y="271"/>
                    <a:pt x="30320" y="368"/>
                    <a:pt x="29754" y="575"/>
                  </a:cubicBezTo>
                  <a:cubicBezTo>
                    <a:pt x="27928" y="1242"/>
                    <a:pt x="27186" y="3406"/>
                    <a:pt x="25090" y="3491"/>
                  </a:cubicBezTo>
                  <a:cubicBezTo>
                    <a:pt x="25044" y="3495"/>
                    <a:pt x="24996" y="3495"/>
                    <a:pt x="24950" y="3495"/>
                  </a:cubicBezTo>
                  <a:cubicBezTo>
                    <a:pt x="22857" y="3495"/>
                    <a:pt x="22544" y="1462"/>
                    <a:pt x="20967" y="542"/>
                  </a:cubicBezTo>
                  <a:cubicBezTo>
                    <a:pt x="20340" y="175"/>
                    <a:pt x="19641" y="11"/>
                    <a:pt x="18938" y="11"/>
                  </a:cubicBezTo>
                  <a:cubicBezTo>
                    <a:pt x="18072" y="11"/>
                    <a:pt x="17202" y="257"/>
                    <a:pt x="16446" y="671"/>
                  </a:cubicBezTo>
                  <a:cubicBezTo>
                    <a:pt x="15515" y="1177"/>
                    <a:pt x="14781" y="1966"/>
                    <a:pt x="13918" y="2568"/>
                  </a:cubicBezTo>
                  <a:cubicBezTo>
                    <a:pt x="13369" y="2950"/>
                    <a:pt x="12941" y="3224"/>
                    <a:pt x="12352" y="3224"/>
                  </a:cubicBezTo>
                  <a:cubicBezTo>
                    <a:pt x="12210" y="3224"/>
                    <a:pt x="12057" y="3210"/>
                    <a:pt x="11889" y="3174"/>
                  </a:cubicBezTo>
                  <a:cubicBezTo>
                    <a:pt x="11090" y="3003"/>
                    <a:pt x="11012" y="2667"/>
                    <a:pt x="10534" y="2061"/>
                  </a:cubicBezTo>
                  <a:cubicBezTo>
                    <a:pt x="9365" y="589"/>
                    <a:pt x="7899" y="1"/>
                    <a:pt x="63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85" name="Google Shape;885;p31"/>
            <p:cNvSpPr/>
            <p:nvPr/>
          </p:nvSpPr>
          <p:spPr>
            <a:xfrm>
              <a:off x="1432150" y="3542325"/>
              <a:ext cx="167450" cy="57425"/>
            </a:xfrm>
            <a:custGeom>
              <a:avLst/>
              <a:gdLst/>
              <a:ahLst/>
              <a:cxnLst/>
              <a:rect l="l" t="t" r="r" b="b"/>
              <a:pathLst>
                <a:path w="6698" h="2297" extrusionOk="0">
                  <a:moveTo>
                    <a:pt x="1570" y="1"/>
                  </a:moveTo>
                  <a:lnTo>
                    <a:pt x="1570" y="1"/>
                  </a:lnTo>
                  <a:cubicBezTo>
                    <a:pt x="1278" y="108"/>
                    <a:pt x="989" y="228"/>
                    <a:pt x="707" y="361"/>
                  </a:cubicBezTo>
                  <a:cubicBezTo>
                    <a:pt x="682" y="368"/>
                    <a:pt x="657" y="378"/>
                    <a:pt x="636" y="393"/>
                  </a:cubicBezTo>
                  <a:cubicBezTo>
                    <a:pt x="482" y="468"/>
                    <a:pt x="329" y="542"/>
                    <a:pt x="176" y="625"/>
                  </a:cubicBezTo>
                  <a:cubicBezTo>
                    <a:pt x="54" y="689"/>
                    <a:pt x="1" y="789"/>
                    <a:pt x="4" y="906"/>
                  </a:cubicBezTo>
                  <a:cubicBezTo>
                    <a:pt x="500" y="564"/>
                    <a:pt x="1028" y="257"/>
                    <a:pt x="1570" y="1"/>
                  </a:cubicBezTo>
                  <a:close/>
                  <a:moveTo>
                    <a:pt x="5093" y="685"/>
                  </a:moveTo>
                  <a:cubicBezTo>
                    <a:pt x="3862" y="685"/>
                    <a:pt x="2557" y="1480"/>
                    <a:pt x="1481" y="2293"/>
                  </a:cubicBezTo>
                  <a:cubicBezTo>
                    <a:pt x="1505" y="2297"/>
                    <a:pt x="1530" y="2297"/>
                    <a:pt x="1556" y="2297"/>
                  </a:cubicBezTo>
                  <a:cubicBezTo>
                    <a:pt x="1588" y="2297"/>
                    <a:pt x="1616" y="2293"/>
                    <a:pt x="1645" y="2286"/>
                  </a:cubicBezTo>
                  <a:cubicBezTo>
                    <a:pt x="1984" y="2204"/>
                    <a:pt x="2009" y="2186"/>
                    <a:pt x="2254" y="1983"/>
                  </a:cubicBezTo>
                  <a:cubicBezTo>
                    <a:pt x="3232" y="1530"/>
                    <a:pt x="4497" y="1092"/>
                    <a:pt x="5631" y="1092"/>
                  </a:cubicBezTo>
                  <a:cubicBezTo>
                    <a:pt x="6006" y="1092"/>
                    <a:pt x="6365" y="1138"/>
                    <a:pt x="6697" y="1248"/>
                  </a:cubicBezTo>
                  <a:cubicBezTo>
                    <a:pt x="6199" y="849"/>
                    <a:pt x="5653" y="685"/>
                    <a:pt x="5093" y="68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86" name="Google Shape;886;p31"/>
            <p:cNvSpPr/>
            <p:nvPr/>
          </p:nvSpPr>
          <p:spPr>
            <a:xfrm>
              <a:off x="1432250" y="3528600"/>
              <a:ext cx="291000" cy="110575"/>
            </a:xfrm>
            <a:custGeom>
              <a:avLst/>
              <a:gdLst/>
              <a:ahLst/>
              <a:cxnLst/>
              <a:rect l="l" t="t" r="r" b="b"/>
              <a:pathLst>
                <a:path w="11640" h="4423" extrusionOk="0">
                  <a:moveTo>
                    <a:pt x="4479" y="0"/>
                  </a:moveTo>
                  <a:cubicBezTo>
                    <a:pt x="3491" y="0"/>
                    <a:pt x="2500" y="211"/>
                    <a:pt x="1566" y="550"/>
                  </a:cubicBezTo>
                  <a:cubicBezTo>
                    <a:pt x="1024" y="806"/>
                    <a:pt x="496" y="1113"/>
                    <a:pt x="0" y="1455"/>
                  </a:cubicBezTo>
                  <a:cubicBezTo>
                    <a:pt x="4" y="1947"/>
                    <a:pt x="938" y="2767"/>
                    <a:pt x="1477" y="2842"/>
                  </a:cubicBezTo>
                  <a:cubicBezTo>
                    <a:pt x="2553" y="2029"/>
                    <a:pt x="3858" y="1234"/>
                    <a:pt x="5089" y="1234"/>
                  </a:cubicBezTo>
                  <a:cubicBezTo>
                    <a:pt x="5649" y="1234"/>
                    <a:pt x="6195" y="1398"/>
                    <a:pt x="6693" y="1797"/>
                  </a:cubicBezTo>
                  <a:cubicBezTo>
                    <a:pt x="7003" y="1904"/>
                    <a:pt x="7289" y="2065"/>
                    <a:pt x="7535" y="2293"/>
                  </a:cubicBezTo>
                  <a:cubicBezTo>
                    <a:pt x="8622" y="3310"/>
                    <a:pt x="9279" y="4215"/>
                    <a:pt x="10880" y="4419"/>
                  </a:cubicBezTo>
                  <a:cubicBezTo>
                    <a:pt x="10905" y="4422"/>
                    <a:pt x="10930" y="4422"/>
                    <a:pt x="10951" y="4422"/>
                  </a:cubicBezTo>
                  <a:cubicBezTo>
                    <a:pt x="11639" y="4422"/>
                    <a:pt x="10345" y="2818"/>
                    <a:pt x="9738" y="2739"/>
                  </a:cubicBezTo>
                  <a:cubicBezTo>
                    <a:pt x="8812" y="2625"/>
                    <a:pt x="8273" y="1516"/>
                    <a:pt x="7592" y="978"/>
                  </a:cubicBezTo>
                  <a:cubicBezTo>
                    <a:pt x="7021" y="525"/>
                    <a:pt x="6351" y="236"/>
                    <a:pt x="5638" y="104"/>
                  </a:cubicBezTo>
                  <a:cubicBezTo>
                    <a:pt x="5257" y="33"/>
                    <a:pt x="4868" y="0"/>
                    <a:pt x="447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87" name="Google Shape;887;p31"/>
            <p:cNvSpPr/>
            <p:nvPr/>
          </p:nvSpPr>
          <p:spPr>
            <a:xfrm>
              <a:off x="1851500" y="3562750"/>
              <a:ext cx="82400" cy="53425"/>
            </a:xfrm>
            <a:custGeom>
              <a:avLst/>
              <a:gdLst/>
              <a:ahLst/>
              <a:cxnLst/>
              <a:rect l="l" t="t" r="r" b="b"/>
              <a:pathLst>
                <a:path w="3296" h="2137" extrusionOk="0">
                  <a:moveTo>
                    <a:pt x="881" y="0"/>
                  </a:moveTo>
                  <a:cubicBezTo>
                    <a:pt x="596" y="0"/>
                    <a:pt x="300" y="86"/>
                    <a:pt x="0" y="232"/>
                  </a:cubicBezTo>
                  <a:cubicBezTo>
                    <a:pt x="36" y="229"/>
                    <a:pt x="68" y="224"/>
                    <a:pt x="104" y="224"/>
                  </a:cubicBezTo>
                  <a:cubicBezTo>
                    <a:pt x="667" y="224"/>
                    <a:pt x="817" y="852"/>
                    <a:pt x="1259" y="1369"/>
                  </a:cubicBezTo>
                  <a:cubicBezTo>
                    <a:pt x="1594" y="1758"/>
                    <a:pt x="2097" y="1940"/>
                    <a:pt x="2564" y="2107"/>
                  </a:cubicBezTo>
                  <a:cubicBezTo>
                    <a:pt x="2614" y="2125"/>
                    <a:pt x="2671" y="2136"/>
                    <a:pt x="2735" y="2136"/>
                  </a:cubicBezTo>
                  <a:cubicBezTo>
                    <a:pt x="2899" y="2136"/>
                    <a:pt x="3096" y="2079"/>
                    <a:pt x="3295" y="1990"/>
                  </a:cubicBezTo>
                  <a:cubicBezTo>
                    <a:pt x="2920" y="1669"/>
                    <a:pt x="2599" y="1302"/>
                    <a:pt x="2293" y="881"/>
                  </a:cubicBezTo>
                  <a:cubicBezTo>
                    <a:pt x="1833" y="250"/>
                    <a:pt x="1366" y="0"/>
                    <a:pt x="88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88" name="Google Shape;888;p31"/>
            <p:cNvSpPr/>
            <p:nvPr/>
          </p:nvSpPr>
          <p:spPr>
            <a:xfrm>
              <a:off x="1732300" y="3533675"/>
              <a:ext cx="237600" cy="92300"/>
            </a:xfrm>
            <a:custGeom>
              <a:avLst/>
              <a:gdLst/>
              <a:ahLst/>
              <a:cxnLst/>
              <a:rect l="l" t="t" r="r" b="b"/>
              <a:pathLst>
                <a:path w="9504" h="3692" extrusionOk="0">
                  <a:moveTo>
                    <a:pt x="6123" y="1"/>
                  </a:moveTo>
                  <a:cubicBezTo>
                    <a:pt x="5995" y="1"/>
                    <a:pt x="5866" y="11"/>
                    <a:pt x="5741" y="26"/>
                  </a:cubicBezTo>
                  <a:cubicBezTo>
                    <a:pt x="3941" y="236"/>
                    <a:pt x="2746" y="1826"/>
                    <a:pt x="1163" y="2518"/>
                  </a:cubicBezTo>
                  <a:cubicBezTo>
                    <a:pt x="889" y="2636"/>
                    <a:pt x="1" y="3039"/>
                    <a:pt x="65" y="3441"/>
                  </a:cubicBezTo>
                  <a:cubicBezTo>
                    <a:pt x="93" y="3630"/>
                    <a:pt x="240" y="3691"/>
                    <a:pt x="414" y="3691"/>
                  </a:cubicBezTo>
                  <a:cubicBezTo>
                    <a:pt x="625" y="3691"/>
                    <a:pt x="881" y="3602"/>
                    <a:pt x="1021" y="3541"/>
                  </a:cubicBezTo>
                  <a:cubicBezTo>
                    <a:pt x="1581" y="3296"/>
                    <a:pt x="2130" y="3035"/>
                    <a:pt x="2657" y="2721"/>
                  </a:cubicBezTo>
                  <a:cubicBezTo>
                    <a:pt x="3203" y="2393"/>
                    <a:pt x="3759" y="1794"/>
                    <a:pt x="4326" y="1534"/>
                  </a:cubicBezTo>
                  <a:cubicBezTo>
                    <a:pt x="4497" y="1456"/>
                    <a:pt x="4640" y="1413"/>
                    <a:pt x="4768" y="1395"/>
                  </a:cubicBezTo>
                  <a:cubicBezTo>
                    <a:pt x="5068" y="1249"/>
                    <a:pt x="5364" y="1163"/>
                    <a:pt x="5649" y="1163"/>
                  </a:cubicBezTo>
                  <a:cubicBezTo>
                    <a:pt x="6134" y="1163"/>
                    <a:pt x="6601" y="1413"/>
                    <a:pt x="7061" y="2044"/>
                  </a:cubicBezTo>
                  <a:cubicBezTo>
                    <a:pt x="7367" y="2465"/>
                    <a:pt x="7688" y="2832"/>
                    <a:pt x="8063" y="3153"/>
                  </a:cubicBezTo>
                  <a:cubicBezTo>
                    <a:pt x="8755" y="2846"/>
                    <a:pt x="9503" y="2154"/>
                    <a:pt x="9172" y="2037"/>
                  </a:cubicBezTo>
                  <a:cubicBezTo>
                    <a:pt x="8733" y="1879"/>
                    <a:pt x="8348" y="1744"/>
                    <a:pt x="8035" y="1392"/>
                  </a:cubicBezTo>
                  <a:cubicBezTo>
                    <a:pt x="7778" y="1099"/>
                    <a:pt x="7721" y="728"/>
                    <a:pt x="7436" y="454"/>
                  </a:cubicBezTo>
                  <a:cubicBezTo>
                    <a:pt x="7082" y="118"/>
                    <a:pt x="6597" y="1"/>
                    <a:pt x="61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89" name="Google Shape;889;p31"/>
            <p:cNvSpPr/>
            <p:nvPr/>
          </p:nvSpPr>
          <p:spPr>
            <a:xfrm>
              <a:off x="2029975" y="3568625"/>
              <a:ext cx="152875" cy="91650"/>
            </a:xfrm>
            <a:custGeom>
              <a:avLst/>
              <a:gdLst/>
              <a:ahLst/>
              <a:cxnLst/>
              <a:rect l="l" t="t" r="r" b="b"/>
              <a:pathLst>
                <a:path w="6115" h="3666" extrusionOk="0">
                  <a:moveTo>
                    <a:pt x="6026" y="0"/>
                  </a:moveTo>
                  <a:lnTo>
                    <a:pt x="6026" y="0"/>
                  </a:lnTo>
                  <a:cubicBezTo>
                    <a:pt x="5730" y="79"/>
                    <a:pt x="5441" y="203"/>
                    <a:pt x="5185" y="374"/>
                  </a:cubicBezTo>
                  <a:cubicBezTo>
                    <a:pt x="4329" y="942"/>
                    <a:pt x="3812" y="1880"/>
                    <a:pt x="2920" y="2415"/>
                  </a:cubicBezTo>
                  <a:cubicBezTo>
                    <a:pt x="2346" y="2757"/>
                    <a:pt x="1701" y="2956"/>
                    <a:pt x="1049" y="3060"/>
                  </a:cubicBezTo>
                  <a:cubicBezTo>
                    <a:pt x="731" y="3110"/>
                    <a:pt x="410" y="3134"/>
                    <a:pt x="89" y="3134"/>
                  </a:cubicBezTo>
                  <a:lnTo>
                    <a:pt x="0" y="3134"/>
                  </a:lnTo>
                  <a:cubicBezTo>
                    <a:pt x="249" y="3438"/>
                    <a:pt x="581" y="3666"/>
                    <a:pt x="895" y="3666"/>
                  </a:cubicBezTo>
                  <a:cubicBezTo>
                    <a:pt x="945" y="3666"/>
                    <a:pt x="995" y="3659"/>
                    <a:pt x="1041" y="3648"/>
                  </a:cubicBezTo>
                  <a:cubicBezTo>
                    <a:pt x="1954" y="3417"/>
                    <a:pt x="2835" y="3027"/>
                    <a:pt x="3583" y="2454"/>
                  </a:cubicBezTo>
                  <a:cubicBezTo>
                    <a:pt x="4283" y="1919"/>
                    <a:pt x="4814" y="1074"/>
                    <a:pt x="5677" y="795"/>
                  </a:cubicBezTo>
                  <a:cubicBezTo>
                    <a:pt x="6037" y="678"/>
                    <a:pt x="6115" y="357"/>
                    <a:pt x="60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90" name="Google Shape;890;p31"/>
            <p:cNvSpPr/>
            <p:nvPr/>
          </p:nvSpPr>
          <p:spPr>
            <a:xfrm>
              <a:off x="2014350" y="3538575"/>
              <a:ext cx="166275" cy="108425"/>
            </a:xfrm>
            <a:custGeom>
              <a:avLst/>
              <a:gdLst/>
              <a:ahLst/>
              <a:cxnLst/>
              <a:rect l="l" t="t" r="r" b="b"/>
              <a:pathLst>
                <a:path w="6651" h="4337" extrusionOk="0">
                  <a:moveTo>
                    <a:pt x="5424" y="1"/>
                  </a:moveTo>
                  <a:cubicBezTo>
                    <a:pt x="5364" y="1"/>
                    <a:pt x="5303" y="8"/>
                    <a:pt x="5242" y="26"/>
                  </a:cubicBezTo>
                  <a:cubicBezTo>
                    <a:pt x="4401" y="297"/>
                    <a:pt x="3884" y="892"/>
                    <a:pt x="3252" y="1474"/>
                  </a:cubicBezTo>
                  <a:cubicBezTo>
                    <a:pt x="2490" y="2172"/>
                    <a:pt x="1613" y="2625"/>
                    <a:pt x="611" y="2878"/>
                  </a:cubicBezTo>
                  <a:cubicBezTo>
                    <a:pt x="1" y="3031"/>
                    <a:pt x="186" y="3801"/>
                    <a:pt x="625" y="4336"/>
                  </a:cubicBezTo>
                  <a:lnTo>
                    <a:pt x="714" y="4336"/>
                  </a:lnTo>
                  <a:cubicBezTo>
                    <a:pt x="1035" y="4336"/>
                    <a:pt x="1356" y="4312"/>
                    <a:pt x="1674" y="4262"/>
                  </a:cubicBezTo>
                  <a:cubicBezTo>
                    <a:pt x="2326" y="4158"/>
                    <a:pt x="2971" y="3959"/>
                    <a:pt x="3545" y="3617"/>
                  </a:cubicBezTo>
                  <a:cubicBezTo>
                    <a:pt x="4437" y="3082"/>
                    <a:pt x="4954" y="2144"/>
                    <a:pt x="5810" y="1576"/>
                  </a:cubicBezTo>
                  <a:cubicBezTo>
                    <a:pt x="6066" y="1405"/>
                    <a:pt x="6355" y="1281"/>
                    <a:pt x="6651" y="1202"/>
                  </a:cubicBezTo>
                  <a:cubicBezTo>
                    <a:pt x="6509" y="639"/>
                    <a:pt x="5941" y="1"/>
                    <a:pt x="54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91" name="Google Shape;891;p31"/>
            <p:cNvSpPr/>
            <p:nvPr/>
          </p:nvSpPr>
          <p:spPr>
            <a:xfrm>
              <a:off x="2199600" y="3542125"/>
              <a:ext cx="59475" cy="48000"/>
            </a:xfrm>
            <a:custGeom>
              <a:avLst/>
              <a:gdLst/>
              <a:ahLst/>
              <a:cxnLst/>
              <a:rect l="l" t="t" r="r" b="b"/>
              <a:pathLst>
                <a:path w="2379" h="1920" extrusionOk="0">
                  <a:moveTo>
                    <a:pt x="1755" y="1"/>
                  </a:moveTo>
                  <a:cubicBezTo>
                    <a:pt x="1897" y="65"/>
                    <a:pt x="2033" y="137"/>
                    <a:pt x="2168" y="212"/>
                  </a:cubicBezTo>
                  <a:cubicBezTo>
                    <a:pt x="2239" y="251"/>
                    <a:pt x="2308" y="294"/>
                    <a:pt x="2379" y="336"/>
                  </a:cubicBezTo>
                  <a:cubicBezTo>
                    <a:pt x="2193" y="147"/>
                    <a:pt x="1979" y="1"/>
                    <a:pt x="1759" y="1"/>
                  </a:cubicBezTo>
                  <a:close/>
                  <a:moveTo>
                    <a:pt x="1" y="982"/>
                  </a:moveTo>
                  <a:cubicBezTo>
                    <a:pt x="243" y="1367"/>
                    <a:pt x="589" y="1770"/>
                    <a:pt x="1052" y="1838"/>
                  </a:cubicBezTo>
                  <a:cubicBezTo>
                    <a:pt x="1306" y="1877"/>
                    <a:pt x="1559" y="1905"/>
                    <a:pt x="1816" y="1920"/>
                  </a:cubicBezTo>
                  <a:cubicBezTo>
                    <a:pt x="1640" y="1745"/>
                    <a:pt x="1466" y="1567"/>
                    <a:pt x="1252" y="1413"/>
                  </a:cubicBezTo>
                  <a:cubicBezTo>
                    <a:pt x="878" y="1139"/>
                    <a:pt x="442" y="1003"/>
                    <a:pt x="1" y="98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92" name="Google Shape;892;p31"/>
            <p:cNvSpPr/>
            <p:nvPr/>
          </p:nvSpPr>
          <p:spPr>
            <a:xfrm>
              <a:off x="2187225" y="3540100"/>
              <a:ext cx="94850" cy="50400"/>
            </a:xfrm>
            <a:custGeom>
              <a:avLst/>
              <a:gdLst/>
              <a:ahLst/>
              <a:cxnLst/>
              <a:rect l="l" t="t" r="r" b="b"/>
              <a:pathLst>
                <a:path w="3794" h="2016" extrusionOk="0">
                  <a:moveTo>
                    <a:pt x="381" y="1"/>
                  </a:moveTo>
                  <a:cubicBezTo>
                    <a:pt x="0" y="1"/>
                    <a:pt x="374" y="867"/>
                    <a:pt x="445" y="988"/>
                  </a:cubicBezTo>
                  <a:cubicBezTo>
                    <a:pt x="463" y="1013"/>
                    <a:pt x="478" y="1038"/>
                    <a:pt x="496" y="1063"/>
                  </a:cubicBezTo>
                  <a:cubicBezTo>
                    <a:pt x="937" y="1084"/>
                    <a:pt x="1373" y="1220"/>
                    <a:pt x="1747" y="1494"/>
                  </a:cubicBezTo>
                  <a:cubicBezTo>
                    <a:pt x="1961" y="1648"/>
                    <a:pt x="2135" y="1826"/>
                    <a:pt x="2311" y="2001"/>
                  </a:cubicBezTo>
                  <a:cubicBezTo>
                    <a:pt x="2474" y="2012"/>
                    <a:pt x="2639" y="2015"/>
                    <a:pt x="2803" y="2015"/>
                  </a:cubicBezTo>
                  <a:cubicBezTo>
                    <a:pt x="2981" y="2015"/>
                    <a:pt x="3159" y="2012"/>
                    <a:pt x="3341" y="1997"/>
                  </a:cubicBezTo>
                  <a:cubicBezTo>
                    <a:pt x="3794" y="1969"/>
                    <a:pt x="3434" y="1202"/>
                    <a:pt x="3323" y="1017"/>
                  </a:cubicBezTo>
                  <a:cubicBezTo>
                    <a:pt x="3223" y="852"/>
                    <a:pt x="3063" y="613"/>
                    <a:pt x="2874" y="417"/>
                  </a:cubicBezTo>
                  <a:cubicBezTo>
                    <a:pt x="2803" y="375"/>
                    <a:pt x="2734" y="332"/>
                    <a:pt x="2663" y="293"/>
                  </a:cubicBezTo>
                  <a:cubicBezTo>
                    <a:pt x="2528" y="218"/>
                    <a:pt x="2392" y="146"/>
                    <a:pt x="2250" y="82"/>
                  </a:cubicBezTo>
                  <a:lnTo>
                    <a:pt x="2221" y="82"/>
                  </a:lnTo>
                  <a:cubicBezTo>
                    <a:pt x="2043" y="93"/>
                    <a:pt x="1862" y="100"/>
                    <a:pt x="1683" y="100"/>
                  </a:cubicBezTo>
                  <a:cubicBezTo>
                    <a:pt x="1266" y="100"/>
                    <a:pt x="848" y="68"/>
                    <a:pt x="428" y="4"/>
                  </a:cubicBezTo>
                  <a:cubicBezTo>
                    <a:pt x="414" y="1"/>
                    <a:pt x="396" y="1"/>
                    <a:pt x="3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Arrows transparent PNG images - StickPNG">
            <a:extLst>
              <a:ext uri="{FF2B5EF4-FFF2-40B4-BE49-F238E27FC236}">
                <a16:creationId xmlns:a16="http://schemas.microsoft.com/office/drawing/2014/main" id="{A7E54649-A007-4D2E-8348-2F185E6B1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15953">
            <a:off x="728434" y="720711"/>
            <a:ext cx="2379365" cy="2111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3" name="3D Model 12" descr="Human brain">
                <a:extLst>
                  <a:ext uri="{FF2B5EF4-FFF2-40B4-BE49-F238E27FC236}">
                    <a16:creationId xmlns:a16="http://schemas.microsoft.com/office/drawing/2014/main" id="{D2ECCD66-39BE-412F-9CE6-58B41FC706D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39698352"/>
                  </p:ext>
                </p:extLst>
              </p:nvPr>
            </p:nvGraphicFramePr>
            <p:xfrm>
              <a:off x="3307699" y="1611370"/>
              <a:ext cx="3758753" cy="3815848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3758753" cy="3815848"/>
                    </a:xfrm>
                    <a:prstGeom prst="rect">
                      <a:avLst/>
                    </a:prstGeom>
                  </am3d:spPr>
                  <am3d:camera>
                    <am3d:pos x="0" y="0" z="6931237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5954572" d="1000000"/>
                    <am3d:preTrans dx="0" dy="-17931527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361528" ay="119816" az="12637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537644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3" name="3D Model 12" descr="Human brain">
                <a:extLst>
                  <a:ext uri="{FF2B5EF4-FFF2-40B4-BE49-F238E27FC236}">
                    <a16:creationId xmlns:a16="http://schemas.microsoft.com/office/drawing/2014/main" id="{D2ECCD66-39BE-412F-9CE6-58B41FC706D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07699" y="1611370"/>
                <a:ext cx="3758753" cy="3815848"/>
              </a:xfrm>
              <a:prstGeom prst="rect">
                <a:avLst/>
              </a:prstGeom>
            </p:spPr>
          </p:pic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F9A016AD-8A72-456F-BB2F-932E6BDC52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0938" y="1610791"/>
            <a:ext cx="3755461" cy="381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56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A4D8A6E1-306D-477A-83AD-677840756803}"/>
              </a:ext>
            </a:extLst>
          </p:cNvPr>
          <p:cNvSpPr txBox="1"/>
          <p:nvPr/>
        </p:nvSpPr>
        <p:spPr>
          <a:xfrm>
            <a:off x="9006354" y="2413695"/>
            <a:ext cx="25542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LB" sz="5400" b="0" i="0" u="none" strike="noStrike" kern="0" cap="none" spc="0" normalizeH="0" baseline="0" noProof="0" dirty="0">
                <a:ln>
                  <a:noFill/>
                </a:ln>
                <a:solidFill>
                  <a:srgbClr val="273F68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المخ </a:t>
            </a:r>
            <a:endParaRPr kumimoji="0" lang="en-US" sz="5400" b="0" i="0" u="none" strike="noStrike" kern="0" cap="none" spc="0" normalizeH="0" baseline="0" noProof="0" dirty="0">
              <a:ln>
                <a:noFill/>
              </a:ln>
              <a:solidFill>
                <a:srgbClr val="273F68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7" name="3D Model 6" descr="Human brain">
                <a:extLst>
                  <a:ext uri="{FF2B5EF4-FFF2-40B4-BE49-F238E27FC236}">
                    <a16:creationId xmlns:a16="http://schemas.microsoft.com/office/drawing/2014/main" id="{BB39CFD3-C6BA-46AF-A521-B4EAB3063BD4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208641" y="1483830"/>
              <a:ext cx="3359080" cy="3516149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3359080" cy="3516149"/>
                    </a:xfrm>
                    <a:prstGeom prst="rect">
                      <a:avLst/>
                    </a:prstGeom>
                  </am3d:spPr>
                  <am3d:camera>
                    <am3d:pos x="0" y="0" z="6931237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5954572" d="1000000"/>
                    <am3d:preTrans dx="0" dy="-17931527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9806214" ay="-76875" az="-10777071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537643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7" name="3D Model 6" descr="Human brain">
                <a:extLst>
                  <a:ext uri="{FF2B5EF4-FFF2-40B4-BE49-F238E27FC236}">
                    <a16:creationId xmlns:a16="http://schemas.microsoft.com/office/drawing/2014/main" id="{BB39CFD3-C6BA-46AF-A521-B4EAB3063BD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08641" y="1483830"/>
                <a:ext cx="3359080" cy="3516149"/>
              </a:xfrm>
              <a:prstGeom prst="rect">
                <a:avLst/>
              </a:prstGeom>
            </p:spPr>
          </p:pic>
        </mc:Fallback>
      </mc:AlternateContent>
      <p:pic>
        <p:nvPicPr>
          <p:cNvPr id="16" name="Picture 2" descr="Arrows transparent PNG images - StickPNG">
            <a:extLst>
              <a:ext uri="{FF2B5EF4-FFF2-40B4-BE49-F238E27FC236}">
                <a16:creationId xmlns:a16="http://schemas.microsoft.com/office/drawing/2014/main" id="{7731A979-B0FA-48E0-AD87-44384F12E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81489" flipH="1">
            <a:off x="7539194" y="2191962"/>
            <a:ext cx="1366796" cy="136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0BE631F-3F6A-4E69-AAA8-EA6B26F3B42F}"/>
              </a:ext>
            </a:extLst>
          </p:cNvPr>
          <p:cNvSpPr txBox="1"/>
          <p:nvPr/>
        </p:nvSpPr>
        <p:spPr>
          <a:xfrm>
            <a:off x="1249681" y="3946925"/>
            <a:ext cx="25542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LB" sz="5400" b="0" i="0" u="none" strike="noStrike" kern="0" cap="none" spc="0" normalizeH="0" baseline="0" noProof="0" dirty="0">
                <a:ln>
                  <a:noFill/>
                </a:ln>
                <a:solidFill>
                  <a:srgbClr val="273F68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المخيخ </a:t>
            </a:r>
            <a:endParaRPr kumimoji="0" lang="en-US" sz="5400" b="0" i="0" u="none" strike="noStrike" kern="0" cap="none" spc="0" normalizeH="0" baseline="0" noProof="0" dirty="0">
              <a:ln>
                <a:noFill/>
              </a:ln>
              <a:solidFill>
                <a:srgbClr val="273F68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22" name="Picture 2" descr="Arrows transparent PNG images - StickPNG">
            <a:extLst>
              <a:ext uri="{FF2B5EF4-FFF2-40B4-BE49-F238E27FC236}">
                <a16:creationId xmlns:a16="http://schemas.microsoft.com/office/drawing/2014/main" id="{6C44448A-2237-4F60-BEBA-6BD90FA8E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18511">
            <a:off x="3113278" y="3263526"/>
            <a:ext cx="1366796" cy="136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A9A3A7E-B5AA-442C-A4A2-841693E513D8}"/>
              </a:ext>
            </a:extLst>
          </p:cNvPr>
          <p:cNvSpPr txBox="1"/>
          <p:nvPr/>
        </p:nvSpPr>
        <p:spPr>
          <a:xfrm>
            <a:off x="7169445" y="4350253"/>
            <a:ext cx="43001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LB" sz="5400" b="0" i="0" u="none" strike="noStrike" kern="0" cap="none" spc="0" normalizeH="0" baseline="0" noProof="0" dirty="0">
                <a:ln>
                  <a:noFill/>
                </a:ln>
                <a:solidFill>
                  <a:srgbClr val="273F68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جذع الدماغ  </a:t>
            </a:r>
            <a:endParaRPr kumimoji="0" lang="en-US" sz="5400" b="0" i="0" u="none" strike="noStrike" kern="0" cap="none" spc="0" normalizeH="0" baseline="0" noProof="0" dirty="0">
              <a:ln>
                <a:noFill/>
              </a:ln>
              <a:solidFill>
                <a:srgbClr val="273F68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24" name="Picture 2" descr="Arrows transparent PNG images - StickPNG">
            <a:extLst>
              <a:ext uri="{FF2B5EF4-FFF2-40B4-BE49-F238E27FC236}">
                <a16:creationId xmlns:a16="http://schemas.microsoft.com/office/drawing/2014/main" id="{088152E0-9373-4041-BBD3-02806AEB2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6651" flipH="1">
            <a:off x="5702285" y="4128520"/>
            <a:ext cx="1366796" cy="136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Google Shape;904;p32">
            <a:extLst>
              <a:ext uri="{FF2B5EF4-FFF2-40B4-BE49-F238E27FC236}">
                <a16:creationId xmlns:a16="http://schemas.microsoft.com/office/drawing/2014/main" id="{30861452-A71B-4D3E-9B21-987D36A7786F}"/>
              </a:ext>
            </a:extLst>
          </p:cNvPr>
          <p:cNvSpPr txBox="1">
            <a:spLocks/>
          </p:cNvSpPr>
          <p:nvPr/>
        </p:nvSpPr>
        <p:spPr>
          <a:xfrm>
            <a:off x="1229194" y="0"/>
            <a:ext cx="10193312" cy="10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tim"/>
              <a:buNone/>
              <a:defRPr sz="8000" b="1" i="0" u="none" strike="noStrike" cap="none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tim"/>
              <a:buNone/>
              <a:defRPr sz="3200" b="1" i="0" u="none" strike="noStrike" cap="none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tim"/>
              <a:buNone/>
              <a:defRPr sz="3200" b="1" i="0" u="none" strike="noStrike" cap="none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tim"/>
              <a:buNone/>
              <a:defRPr sz="3200" b="1" i="0" u="none" strike="noStrike" cap="none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tim"/>
              <a:buNone/>
              <a:defRPr sz="3200" b="1" i="0" u="none" strike="noStrike" cap="none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tim"/>
              <a:buNone/>
              <a:defRPr sz="3200" b="1" i="0" u="none" strike="noStrike" cap="none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tim"/>
              <a:buNone/>
              <a:defRPr sz="3200" b="1" i="0" u="none" strike="noStrike" cap="none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tim"/>
              <a:buNone/>
              <a:defRPr sz="3200" b="1" i="0" u="none" strike="noStrike" cap="none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tim"/>
              <a:buNone/>
              <a:defRPr sz="3200" b="1" i="0" u="none" strike="noStrike" cap="none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9pPr>
          </a:lstStyle>
          <a:p>
            <a:pPr marL="0" marR="0" lvl="0" indent="0" algn="r" defTabSz="121917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Itim"/>
              <a:buNone/>
              <a:tabLst/>
              <a:defRPr/>
            </a:pPr>
            <a:r>
              <a:rPr kumimoji="0" lang="ar-LB" sz="5333" b="1" i="0" u="none" strike="noStrike" kern="0" cap="none" spc="0" normalizeH="0" baseline="0" noProof="0" dirty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Itim"/>
              </a:rPr>
              <a:t>المجسمات ثلاثية الأبعاد + تحريك السهم</a:t>
            </a:r>
            <a:endParaRPr kumimoji="0" lang="en-US" sz="5333" b="1" i="0" u="none" strike="noStrike" kern="0" cap="none" spc="0" normalizeH="0" baseline="0" noProof="0" dirty="0">
              <a:ln>
                <a:noFill/>
              </a:ln>
              <a:solidFill>
                <a:srgbClr val="1C4587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Itim"/>
            </a:endParaRPr>
          </a:p>
        </p:txBody>
      </p:sp>
    </p:spTree>
    <p:extLst>
      <p:ext uri="{BB962C8B-B14F-4D97-AF65-F5344CB8AC3E}">
        <p14:creationId xmlns:p14="http://schemas.microsoft.com/office/powerpoint/2010/main" val="3296646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clickEffect" p14:presetBounceEnd="6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7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8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2" presetID="2" presetClass="entr" presetSubtype="8" fill="hold" nodeType="afterEffect" p14:presetBounceEnd="6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14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15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9" presetID="2" presetClass="entr" presetSubtype="4" fill="hold" nodeType="afterEffect" p14:presetBounceEnd="6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21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22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21" grpId="0"/>
          <p:bldP spid="2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21" grpId="0"/>
          <p:bldP spid="23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321;p55">
            <a:extLst>
              <a:ext uri="{FF2B5EF4-FFF2-40B4-BE49-F238E27FC236}">
                <a16:creationId xmlns:a16="http://schemas.microsoft.com/office/drawing/2014/main" id="{CFB7C2DD-D3F3-4FF5-BDD8-24B0DB5C8B62}"/>
              </a:ext>
            </a:extLst>
          </p:cNvPr>
          <p:cNvSpPr/>
          <p:nvPr/>
        </p:nvSpPr>
        <p:spPr>
          <a:xfrm>
            <a:off x="3793843" y="472462"/>
            <a:ext cx="3669848" cy="5913076"/>
          </a:xfrm>
          <a:custGeom>
            <a:avLst/>
            <a:gdLst/>
            <a:ahLst/>
            <a:cxnLst/>
            <a:rect l="l" t="t" r="r" b="b"/>
            <a:pathLst>
              <a:path w="103480" h="206345" extrusionOk="0">
                <a:moveTo>
                  <a:pt x="61741" y="8558"/>
                </a:moveTo>
                <a:cubicBezTo>
                  <a:pt x="62649" y="8558"/>
                  <a:pt x="62637" y="9975"/>
                  <a:pt x="61704" y="9975"/>
                </a:cubicBezTo>
                <a:cubicBezTo>
                  <a:pt x="61677" y="9975"/>
                  <a:pt x="61650" y="9973"/>
                  <a:pt x="61623" y="9971"/>
                </a:cubicBezTo>
                <a:lnTo>
                  <a:pt x="40979" y="9971"/>
                </a:lnTo>
                <a:cubicBezTo>
                  <a:pt x="40952" y="9973"/>
                  <a:pt x="40925" y="9975"/>
                  <a:pt x="40898" y="9975"/>
                </a:cubicBezTo>
                <a:cubicBezTo>
                  <a:pt x="39965" y="9975"/>
                  <a:pt x="39952" y="8558"/>
                  <a:pt x="40861" y="8558"/>
                </a:cubicBezTo>
                <a:cubicBezTo>
                  <a:pt x="40899" y="8558"/>
                  <a:pt x="40938" y="8561"/>
                  <a:pt x="40979" y="8566"/>
                </a:cubicBezTo>
                <a:lnTo>
                  <a:pt x="61623" y="8566"/>
                </a:lnTo>
                <a:cubicBezTo>
                  <a:pt x="61664" y="8561"/>
                  <a:pt x="61703" y="8558"/>
                  <a:pt x="61741" y="8558"/>
                </a:cubicBezTo>
                <a:close/>
                <a:moveTo>
                  <a:pt x="100713" y="16164"/>
                </a:moveTo>
                <a:lnTo>
                  <a:pt x="100713" y="189567"/>
                </a:lnTo>
                <a:lnTo>
                  <a:pt x="2987" y="189567"/>
                </a:lnTo>
                <a:lnTo>
                  <a:pt x="2987" y="16164"/>
                </a:lnTo>
                <a:close/>
                <a:moveTo>
                  <a:pt x="22357" y="196638"/>
                </a:moveTo>
                <a:lnTo>
                  <a:pt x="22313" y="197165"/>
                </a:lnTo>
                <a:lnTo>
                  <a:pt x="18448" y="197165"/>
                </a:lnTo>
                <a:lnTo>
                  <a:pt x="18448" y="196638"/>
                </a:lnTo>
                <a:close/>
                <a:moveTo>
                  <a:pt x="53277" y="196726"/>
                </a:moveTo>
                <a:cubicBezTo>
                  <a:pt x="53365" y="196726"/>
                  <a:pt x="53453" y="196814"/>
                  <a:pt x="53453" y="196945"/>
                </a:cubicBezTo>
                <a:lnTo>
                  <a:pt x="53453" y="199976"/>
                </a:lnTo>
                <a:cubicBezTo>
                  <a:pt x="53453" y="200064"/>
                  <a:pt x="53365" y="200152"/>
                  <a:pt x="53234" y="200152"/>
                </a:cubicBezTo>
                <a:lnTo>
                  <a:pt x="50203" y="200152"/>
                </a:lnTo>
                <a:cubicBezTo>
                  <a:pt x="50071" y="200152"/>
                  <a:pt x="49983" y="200064"/>
                  <a:pt x="49983" y="199976"/>
                </a:cubicBezTo>
                <a:lnTo>
                  <a:pt x="49983" y="196945"/>
                </a:lnTo>
                <a:cubicBezTo>
                  <a:pt x="49983" y="196814"/>
                  <a:pt x="50071" y="196726"/>
                  <a:pt x="50203" y="196726"/>
                </a:cubicBezTo>
                <a:close/>
                <a:moveTo>
                  <a:pt x="80706" y="196517"/>
                </a:moveTo>
                <a:cubicBezTo>
                  <a:pt x="80761" y="196517"/>
                  <a:pt x="80816" y="196528"/>
                  <a:pt x="80860" y="196550"/>
                </a:cubicBezTo>
                <a:cubicBezTo>
                  <a:pt x="80948" y="196638"/>
                  <a:pt x="80948" y="196770"/>
                  <a:pt x="80860" y="196858"/>
                </a:cubicBezTo>
                <a:lnTo>
                  <a:pt x="79455" y="198263"/>
                </a:lnTo>
                <a:cubicBezTo>
                  <a:pt x="79367" y="198351"/>
                  <a:pt x="79323" y="198439"/>
                  <a:pt x="79323" y="198527"/>
                </a:cubicBezTo>
                <a:cubicBezTo>
                  <a:pt x="79323" y="198614"/>
                  <a:pt x="79367" y="198702"/>
                  <a:pt x="79455" y="198790"/>
                </a:cubicBezTo>
                <a:lnTo>
                  <a:pt x="80860" y="200196"/>
                </a:lnTo>
                <a:cubicBezTo>
                  <a:pt x="80948" y="200284"/>
                  <a:pt x="80948" y="200415"/>
                  <a:pt x="80860" y="200503"/>
                </a:cubicBezTo>
                <a:cubicBezTo>
                  <a:pt x="80816" y="200547"/>
                  <a:pt x="80761" y="200569"/>
                  <a:pt x="80706" y="200569"/>
                </a:cubicBezTo>
                <a:cubicBezTo>
                  <a:pt x="80652" y="200569"/>
                  <a:pt x="80597" y="200547"/>
                  <a:pt x="80553" y="200503"/>
                </a:cubicBezTo>
                <a:lnTo>
                  <a:pt x="79147" y="199098"/>
                </a:lnTo>
                <a:cubicBezTo>
                  <a:pt x="79015" y="198922"/>
                  <a:pt x="78928" y="198746"/>
                  <a:pt x="78928" y="198527"/>
                </a:cubicBezTo>
                <a:cubicBezTo>
                  <a:pt x="78928" y="198307"/>
                  <a:pt x="79015" y="198131"/>
                  <a:pt x="79147" y="198000"/>
                </a:cubicBezTo>
                <a:lnTo>
                  <a:pt x="80553" y="196550"/>
                </a:lnTo>
                <a:cubicBezTo>
                  <a:pt x="80597" y="196528"/>
                  <a:pt x="80652" y="196517"/>
                  <a:pt x="80706" y="196517"/>
                </a:cubicBezTo>
                <a:close/>
                <a:moveTo>
                  <a:pt x="15461" y="1"/>
                </a:moveTo>
                <a:cubicBezTo>
                  <a:pt x="6940" y="1"/>
                  <a:pt x="1" y="6941"/>
                  <a:pt x="1" y="15461"/>
                </a:cubicBezTo>
                <a:lnTo>
                  <a:pt x="1" y="190884"/>
                </a:lnTo>
                <a:cubicBezTo>
                  <a:pt x="1" y="199405"/>
                  <a:pt x="6940" y="206345"/>
                  <a:pt x="15461" y="206345"/>
                </a:cubicBezTo>
                <a:lnTo>
                  <a:pt x="88019" y="206345"/>
                </a:lnTo>
                <a:cubicBezTo>
                  <a:pt x="96540" y="206345"/>
                  <a:pt x="103480" y="199405"/>
                  <a:pt x="103480" y="190884"/>
                </a:cubicBezTo>
                <a:lnTo>
                  <a:pt x="103480" y="15461"/>
                </a:lnTo>
                <a:cubicBezTo>
                  <a:pt x="103480" y="6941"/>
                  <a:pt x="96540" y="1"/>
                  <a:pt x="88019" y="1"/>
                </a:cubicBezTo>
                <a:close/>
              </a:path>
            </a:pathLst>
          </a:custGeom>
          <a:gradFill flip="none" rotWithShape="1">
            <a:gsLst>
              <a:gs pos="0">
                <a:srgbClr val="000000"/>
              </a:gs>
              <a:gs pos="50000">
                <a:srgbClr val="000000">
                  <a:lumMod val="75000"/>
                  <a:lumOff val="25000"/>
                </a:srgbClr>
              </a:gs>
              <a:gs pos="100000">
                <a:srgbClr val="FFF8D3">
                  <a:shade val="100000"/>
                  <a:satMod val="115000"/>
                </a:srgbClr>
              </a:gs>
            </a:gsLst>
            <a:lin ang="18900000" scaled="1"/>
            <a:tileRect/>
          </a:gradFill>
          <a:ln w="19050" cap="flat" cmpd="sng">
            <a:solidFill>
              <a:srgbClr val="3030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12547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aphic 5" descr="Microscope with chemical flasks">
            <a:extLst>
              <a:ext uri="{FF2B5EF4-FFF2-40B4-BE49-F238E27FC236}">
                <a16:creationId xmlns:a16="http://schemas.microsoft.com/office/drawing/2014/main" id="{6D1F62A4-13B3-4FE8-ABF1-0EA74092B890}"/>
              </a:ext>
            </a:extLst>
          </p:cNvPr>
          <p:cNvGrpSpPr/>
          <p:nvPr/>
        </p:nvGrpSpPr>
        <p:grpSpPr>
          <a:xfrm>
            <a:off x="2460204" y="1135161"/>
            <a:ext cx="2886075" cy="4806116"/>
            <a:chOff x="2521981" y="773223"/>
            <a:chExt cx="2886075" cy="4806116"/>
          </a:xfrm>
        </p:grpSpPr>
        <p:grpSp>
          <p:nvGrpSpPr>
            <p:cNvPr id="7" name="Graphic 5" descr="Microscope with chemical flasks">
              <a:extLst>
                <a:ext uri="{FF2B5EF4-FFF2-40B4-BE49-F238E27FC236}">
                  <a16:creationId xmlns:a16="http://schemas.microsoft.com/office/drawing/2014/main" id="{6D1F62A4-13B3-4FE8-ABF1-0EA74092B890}"/>
                </a:ext>
              </a:extLst>
            </p:cNvPr>
            <p:cNvGrpSpPr/>
            <p:nvPr/>
          </p:nvGrpSpPr>
          <p:grpSpPr>
            <a:xfrm>
              <a:off x="2538015" y="1791414"/>
              <a:ext cx="2180590" cy="3382752"/>
              <a:chOff x="2538015" y="1791414"/>
              <a:chExt cx="2180590" cy="3382752"/>
            </a:xfrm>
          </p:grpSpPr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95713557-5767-4E75-92A4-09D5B201E0F5}"/>
                  </a:ext>
                </a:extLst>
              </p:cNvPr>
              <p:cNvSpPr/>
              <p:nvPr/>
            </p:nvSpPr>
            <p:spPr>
              <a:xfrm>
                <a:off x="2703796" y="2253186"/>
                <a:ext cx="1388899" cy="2920980"/>
              </a:xfrm>
              <a:custGeom>
                <a:avLst/>
                <a:gdLst>
                  <a:gd name="connsiteX0" fmla="*/ 1388900 w 1388899"/>
                  <a:gd name="connsiteY0" fmla="*/ 2920980 h 2920980"/>
                  <a:gd name="connsiteX1" fmla="*/ 1221138 w 1388899"/>
                  <a:gd name="connsiteY1" fmla="*/ 2920980 h 2920980"/>
                  <a:gd name="connsiteX2" fmla="*/ 0 w 1388899"/>
                  <a:gd name="connsiteY2" fmla="*/ 1396331 h 2920980"/>
                  <a:gd name="connsiteX3" fmla="*/ 1043164 w 1388899"/>
                  <a:gd name="connsiteY3" fmla="*/ 0 h 2920980"/>
                  <a:gd name="connsiteX4" fmla="*/ 1024404 w 1388899"/>
                  <a:gd name="connsiteY4" fmla="*/ 848434 h 2920980"/>
                  <a:gd name="connsiteX5" fmla="*/ 444961 w 1388899"/>
                  <a:gd name="connsiteY5" fmla="*/ 1427877 h 2920980"/>
                  <a:gd name="connsiteX6" fmla="*/ 444961 w 1388899"/>
                  <a:gd name="connsiteY6" fmla="*/ 1427877 h 2920980"/>
                  <a:gd name="connsiteX7" fmla="*/ 1126563 w 1388899"/>
                  <a:gd name="connsiteY7" fmla="*/ 2109480 h 2920980"/>
                  <a:gd name="connsiteX8" fmla="*/ 1388900 w 1388899"/>
                  <a:gd name="connsiteY8" fmla="*/ 2109480 h 2920980"/>
                  <a:gd name="connsiteX9" fmla="*/ 1388900 w 1388899"/>
                  <a:gd name="connsiteY9" fmla="*/ 2920980 h 2920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88899" h="2920980">
                    <a:moveTo>
                      <a:pt x="1388900" y="2920980"/>
                    </a:moveTo>
                    <a:lnTo>
                      <a:pt x="1221138" y="2920980"/>
                    </a:lnTo>
                    <a:cubicBezTo>
                      <a:pt x="1221138" y="2920980"/>
                      <a:pt x="0" y="2623121"/>
                      <a:pt x="0" y="1396331"/>
                    </a:cubicBezTo>
                    <a:cubicBezTo>
                      <a:pt x="0" y="315496"/>
                      <a:pt x="1043164" y="0"/>
                      <a:pt x="1043164" y="0"/>
                    </a:cubicBezTo>
                    <a:lnTo>
                      <a:pt x="1024404" y="848434"/>
                    </a:lnTo>
                    <a:cubicBezTo>
                      <a:pt x="704387" y="848434"/>
                      <a:pt x="444961" y="1107860"/>
                      <a:pt x="444961" y="1427877"/>
                    </a:cubicBezTo>
                    <a:lnTo>
                      <a:pt x="444961" y="1427877"/>
                    </a:lnTo>
                    <a:cubicBezTo>
                      <a:pt x="444961" y="2183420"/>
                      <a:pt x="1126563" y="2109480"/>
                      <a:pt x="1126563" y="2109480"/>
                    </a:cubicBezTo>
                    <a:lnTo>
                      <a:pt x="1388900" y="2109480"/>
                    </a:lnTo>
                    <a:lnTo>
                      <a:pt x="1388900" y="2920980"/>
                    </a:lnTo>
                    <a:close/>
                  </a:path>
                </a:pathLst>
              </a:custGeom>
              <a:solidFill>
                <a:srgbClr val="E6E6E6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1B07C933-A5E2-4BF2-8310-B1E7791C6AF7}"/>
                  </a:ext>
                </a:extLst>
              </p:cNvPr>
              <p:cNvSpPr/>
              <p:nvPr/>
            </p:nvSpPr>
            <p:spPr>
              <a:xfrm>
                <a:off x="2538015" y="1791414"/>
                <a:ext cx="2180590" cy="3382744"/>
              </a:xfrm>
              <a:custGeom>
                <a:avLst/>
                <a:gdLst>
                  <a:gd name="connsiteX0" fmla="*/ 1667510 w 2180590"/>
                  <a:gd name="connsiteY0" fmla="*/ 0 h 3382744"/>
                  <a:gd name="connsiteX1" fmla="*/ 1667510 w 2180590"/>
                  <a:gd name="connsiteY1" fmla="*/ 356591 h 3382744"/>
                  <a:gd name="connsiteX2" fmla="*/ 1090295 w 2180590"/>
                  <a:gd name="connsiteY2" fmla="*/ 356591 h 3382744"/>
                  <a:gd name="connsiteX3" fmla="*/ 0 w 2180590"/>
                  <a:gd name="connsiteY3" fmla="*/ 1858095 h 3382744"/>
                  <a:gd name="connsiteX4" fmla="*/ 1388900 w 2180590"/>
                  <a:gd name="connsiteY4" fmla="*/ 3382745 h 3382744"/>
                  <a:gd name="connsiteX5" fmla="*/ 1388900 w 2180590"/>
                  <a:gd name="connsiteY5" fmla="*/ 2571252 h 3382744"/>
                  <a:gd name="connsiteX6" fmla="*/ 1126563 w 2180590"/>
                  <a:gd name="connsiteY6" fmla="*/ 2571252 h 3382744"/>
                  <a:gd name="connsiteX7" fmla="*/ 444961 w 2180590"/>
                  <a:gd name="connsiteY7" fmla="*/ 1889650 h 3382744"/>
                  <a:gd name="connsiteX8" fmla="*/ 444961 w 2180590"/>
                  <a:gd name="connsiteY8" fmla="*/ 1889650 h 3382744"/>
                  <a:gd name="connsiteX9" fmla="*/ 1024404 w 2180590"/>
                  <a:gd name="connsiteY9" fmla="*/ 1310206 h 3382744"/>
                  <a:gd name="connsiteX10" fmla="*/ 1667510 w 2180590"/>
                  <a:gd name="connsiteY10" fmla="*/ 1310206 h 3382744"/>
                  <a:gd name="connsiteX11" fmla="*/ 1667510 w 2180590"/>
                  <a:gd name="connsiteY11" fmla="*/ 1547257 h 3382744"/>
                  <a:gd name="connsiteX12" fmla="*/ 2180590 w 2180590"/>
                  <a:gd name="connsiteY12" fmla="*/ 1547257 h 3382744"/>
                  <a:gd name="connsiteX13" fmla="*/ 2180590 w 2180590"/>
                  <a:gd name="connsiteY13" fmla="*/ 0 h 3382744"/>
                  <a:gd name="connsiteX14" fmla="*/ 1667510 w 2180590"/>
                  <a:gd name="connsiteY14" fmla="*/ 0 h 33827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80590" h="3382744">
                    <a:moveTo>
                      <a:pt x="1667510" y="0"/>
                    </a:moveTo>
                    <a:lnTo>
                      <a:pt x="1667510" y="356591"/>
                    </a:lnTo>
                    <a:lnTo>
                      <a:pt x="1090295" y="356591"/>
                    </a:lnTo>
                    <a:cubicBezTo>
                      <a:pt x="1090295" y="356591"/>
                      <a:pt x="0" y="777260"/>
                      <a:pt x="0" y="1858095"/>
                    </a:cubicBezTo>
                    <a:cubicBezTo>
                      <a:pt x="0" y="2687353"/>
                      <a:pt x="630351" y="3382745"/>
                      <a:pt x="1388900" y="3382745"/>
                    </a:cubicBezTo>
                    <a:lnTo>
                      <a:pt x="1388900" y="2571252"/>
                    </a:lnTo>
                    <a:lnTo>
                      <a:pt x="1126563" y="2571252"/>
                    </a:lnTo>
                    <a:cubicBezTo>
                      <a:pt x="1126563" y="2571252"/>
                      <a:pt x="444961" y="2645192"/>
                      <a:pt x="444961" y="1889650"/>
                    </a:cubicBezTo>
                    <a:lnTo>
                      <a:pt x="444961" y="1889650"/>
                    </a:lnTo>
                    <a:cubicBezTo>
                      <a:pt x="444961" y="1569632"/>
                      <a:pt x="704387" y="1310206"/>
                      <a:pt x="1024404" y="1310206"/>
                    </a:cubicBezTo>
                    <a:lnTo>
                      <a:pt x="1667510" y="1310206"/>
                    </a:lnTo>
                    <a:lnTo>
                      <a:pt x="1667510" y="1547257"/>
                    </a:lnTo>
                    <a:lnTo>
                      <a:pt x="2180590" y="1547257"/>
                    </a:lnTo>
                    <a:lnTo>
                      <a:pt x="2180590" y="0"/>
                    </a:lnTo>
                    <a:lnTo>
                      <a:pt x="1667510" y="0"/>
                    </a:lnTo>
                    <a:close/>
                  </a:path>
                </a:pathLst>
              </a:custGeom>
              <a:solidFill>
                <a:srgbClr val="D2D2D2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" name="Graphic 5" descr="Microscope with chemical flasks">
              <a:extLst>
                <a:ext uri="{FF2B5EF4-FFF2-40B4-BE49-F238E27FC236}">
                  <a16:creationId xmlns:a16="http://schemas.microsoft.com/office/drawing/2014/main" id="{6D1F62A4-13B3-4FE8-ABF1-0EA74092B890}"/>
                </a:ext>
              </a:extLst>
            </p:cNvPr>
            <p:cNvGrpSpPr/>
            <p:nvPr/>
          </p:nvGrpSpPr>
          <p:grpSpPr>
            <a:xfrm>
              <a:off x="3700462" y="4148327"/>
              <a:ext cx="1499155" cy="324250"/>
              <a:chOff x="3700462" y="4148327"/>
              <a:chExt cx="1499155" cy="324250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24B71D2D-E5FB-4B6F-8FF2-620F518E1C10}"/>
                  </a:ext>
                </a:extLst>
              </p:cNvPr>
              <p:cNvSpPr/>
              <p:nvPr/>
            </p:nvSpPr>
            <p:spPr>
              <a:xfrm>
                <a:off x="4205525" y="4300696"/>
                <a:ext cx="513080" cy="171881"/>
              </a:xfrm>
              <a:custGeom>
                <a:avLst/>
                <a:gdLst>
                  <a:gd name="connsiteX0" fmla="*/ 0 w 513080"/>
                  <a:gd name="connsiteY0" fmla="*/ 0 h 171881"/>
                  <a:gd name="connsiteX1" fmla="*/ 513080 w 513080"/>
                  <a:gd name="connsiteY1" fmla="*/ 0 h 171881"/>
                  <a:gd name="connsiteX2" fmla="*/ 513080 w 513080"/>
                  <a:gd name="connsiteY2" fmla="*/ 171882 h 171881"/>
                  <a:gd name="connsiteX3" fmla="*/ 0 w 513080"/>
                  <a:gd name="connsiteY3" fmla="*/ 171882 h 171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3080" h="171881">
                    <a:moveTo>
                      <a:pt x="0" y="0"/>
                    </a:moveTo>
                    <a:lnTo>
                      <a:pt x="513080" y="0"/>
                    </a:lnTo>
                    <a:lnTo>
                      <a:pt x="513080" y="171882"/>
                    </a:lnTo>
                    <a:lnTo>
                      <a:pt x="0" y="171882"/>
                    </a:lnTo>
                    <a:close/>
                  </a:path>
                </a:pathLst>
              </a:custGeom>
              <a:solidFill>
                <a:srgbClr val="000000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E0831A7D-7225-45FF-92D9-29713DCB74AA}"/>
                  </a:ext>
                </a:extLst>
              </p:cNvPr>
              <p:cNvSpPr/>
              <p:nvPr/>
            </p:nvSpPr>
            <p:spPr>
              <a:xfrm>
                <a:off x="3700462" y="4148327"/>
                <a:ext cx="1499155" cy="224472"/>
              </a:xfrm>
              <a:custGeom>
                <a:avLst/>
                <a:gdLst>
                  <a:gd name="connsiteX0" fmla="*/ 0 w 1499155"/>
                  <a:gd name="connsiteY0" fmla="*/ 0 h 224472"/>
                  <a:gd name="connsiteX1" fmla="*/ 1499156 w 1499155"/>
                  <a:gd name="connsiteY1" fmla="*/ 0 h 224472"/>
                  <a:gd name="connsiteX2" fmla="*/ 1499156 w 1499155"/>
                  <a:gd name="connsiteY2" fmla="*/ 224473 h 224472"/>
                  <a:gd name="connsiteX3" fmla="*/ 0 w 1499155"/>
                  <a:gd name="connsiteY3" fmla="*/ 224473 h 2244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99155" h="224472">
                    <a:moveTo>
                      <a:pt x="0" y="0"/>
                    </a:moveTo>
                    <a:lnTo>
                      <a:pt x="1499156" y="0"/>
                    </a:lnTo>
                    <a:lnTo>
                      <a:pt x="1499156" y="224473"/>
                    </a:lnTo>
                    <a:lnTo>
                      <a:pt x="0" y="224473"/>
                    </a:lnTo>
                    <a:close/>
                  </a:path>
                </a:pathLst>
              </a:custGeom>
              <a:solidFill>
                <a:srgbClr val="2F2F2F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3" name="Graphic 5" descr="Microscope with chemical flasks">
              <a:extLst>
                <a:ext uri="{FF2B5EF4-FFF2-40B4-BE49-F238E27FC236}">
                  <a16:creationId xmlns:a16="http://schemas.microsoft.com/office/drawing/2014/main" id="{6D1F62A4-13B3-4FE8-ABF1-0EA74092B890}"/>
                </a:ext>
              </a:extLst>
            </p:cNvPr>
            <p:cNvGrpSpPr/>
            <p:nvPr/>
          </p:nvGrpSpPr>
          <p:grpSpPr>
            <a:xfrm>
              <a:off x="4149407" y="773223"/>
              <a:ext cx="625316" cy="1073940"/>
              <a:chOff x="4149407" y="773223"/>
              <a:chExt cx="625316" cy="1073940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DE47BDDB-D891-4968-A011-36109076C93A}"/>
                  </a:ext>
                </a:extLst>
              </p:cNvPr>
              <p:cNvSpPr/>
              <p:nvPr/>
            </p:nvSpPr>
            <p:spPr>
              <a:xfrm>
                <a:off x="4293711" y="805595"/>
                <a:ext cx="336708" cy="978660"/>
              </a:xfrm>
              <a:custGeom>
                <a:avLst/>
                <a:gdLst>
                  <a:gd name="connsiteX0" fmla="*/ 0 w 336708"/>
                  <a:gd name="connsiteY0" fmla="*/ 0 h 978660"/>
                  <a:gd name="connsiteX1" fmla="*/ 336709 w 336708"/>
                  <a:gd name="connsiteY1" fmla="*/ 0 h 978660"/>
                  <a:gd name="connsiteX2" fmla="*/ 336709 w 336708"/>
                  <a:gd name="connsiteY2" fmla="*/ 978660 h 978660"/>
                  <a:gd name="connsiteX3" fmla="*/ 0 w 336708"/>
                  <a:gd name="connsiteY3" fmla="*/ 978660 h 978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6708" h="978660">
                    <a:moveTo>
                      <a:pt x="0" y="0"/>
                    </a:moveTo>
                    <a:lnTo>
                      <a:pt x="336709" y="0"/>
                    </a:lnTo>
                    <a:lnTo>
                      <a:pt x="336709" y="978660"/>
                    </a:lnTo>
                    <a:lnTo>
                      <a:pt x="0" y="978660"/>
                    </a:lnTo>
                    <a:close/>
                  </a:path>
                </a:pathLst>
              </a:custGeom>
              <a:solidFill>
                <a:srgbClr val="FFFF00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E9948E84-63FE-40C4-B043-3F8D64636BBD}"/>
                  </a:ext>
                </a:extLst>
              </p:cNvPr>
              <p:cNvSpPr/>
              <p:nvPr/>
            </p:nvSpPr>
            <p:spPr>
              <a:xfrm>
                <a:off x="4149407" y="1734927"/>
                <a:ext cx="625316" cy="112236"/>
              </a:xfrm>
              <a:custGeom>
                <a:avLst/>
                <a:gdLst>
                  <a:gd name="connsiteX0" fmla="*/ 0 w 625316"/>
                  <a:gd name="connsiteY0" fmla="*/ 0 h 112236"/>
                  <a:gd name="connsiteX1" fmla="*/ 625316 w 625316"/>
                  <a:gd name="connsiteY1" fmla="*/ 0 h 112236"/>
                  <a:gd name="connsiteX2" fmla="*/ 625316 w 625316"/>
                  <a:gd name="connsiteY2" fmla="*/ 112236 h 112236"/>
                  <a:gd name="connsiteX3" fmla="*/ 0 w 625316"/>
                  <a:gd name="connsiteY3" fmla="*/ 112236 h 11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5316" h="112236">
                    <a:moveTo>
                      <a:pt x="0" y="0"/>
                    </a:moveTo>
                    <a:lnTo>
                      <a:pt x="625316" y="0"/>
                    </a:lnTo>
                    <a:lnTo>
                      <a:pt x="625316" y="112236"/>
                    </a:lnTo>
                    <a:lnTo>
                      <a:pt x="0" y="112236"/>
                    </a:lnTo>
                    <a:close/>
                  </a:path>
                </a:pathLst>
              </a:custGeom>
              <a:solidFill>
                <a:srgbClr val="505050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0E0A0ECB-2414-4614-A57B-D50AE3CF6AEE}"/>
                  </a:ext>
                </a:extLst>
              </p:cNvPr>
              <p:cNvSpPr/>
              <p:nvPr/>
            </p:nvSpPr>
            <p:spPr>
              <a:xfrm>
                <a:off x="4269660" y="773223"/>
                <a:ext cx="384810" cy="48101"/>
              </a:xfrm>
              <a:custGeom>
                <a:avLst/>
                <a:gdLst>
                  <a:gd name="connsiteX0" fmla="*/ 0 w 384810"/>
                  <a:gd name="connsiteY0" fmla="*/ 0 h 48101"/>
                  <a:gd name="connsiteX1" fmla="*/ 384810 w 384810"/>
                  <a:gd name="connsiteY1" fmla="*/ 0 h 48101"/>
                  <a:gd name="connsiteX2" fmla="*/ 384810 w 384810"/>
                  <a:gd name="connsiteY2" fmla="*/ 48101 h 48101"/>
                  <a:gd name="connsiteX3" fmla="*/ 0 w 384810"/>
                  <a:gd name="connsiteY3" fmla="*/ 48101 h 48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4810" h="48101">
                    <a:moveTo>
                      <a:pt x="0" y="0"/>
                    </a:moveTo>
                    <a:lnTo>
                      <a:pt x="384810" y="0"/>
                    </a:lnTo>
                    <a:lnTo>
                      <a:pt x="384810" y="48101"/>
                    </a:lnTo>
                    <a:lnTo>
                      <a:pt x="0" y="48101"/>
                    </a:lnTo>
                    <a:close/>
                  </a:path>
                </a:pathLst>
              </a:custGeom>
              <a:solidFill>
                <a:srgbClr val="000000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7" name="Graphic 5" descr="Microscope with chemical flasks">
              <a:extLst>
                <a:ext uri="{FF2B5EF4-FFF2-40B4-BE49-F238E27FC236}">
                  <a16:creationId xmlns:a16="http://schemas.microsoft.com/office/drawing/2014/main" id="{6D1F62A4-13B3-4FE8-ABF1-0EA74092B890}"/>
                </a:ext>
              </a:extLst>
            </p:cNvPr>
            <p:cNvGrpSpPr/>
            <p:nvPr/>
          </p:nvGrpSpPr>
          <p:grpSpPr>
            <a:xfrm>
              <a:off x="3916918" y="3278175"/>
              <a:ext cx="1090295" cy="517088"/>
              <a:chOff x="3916918" y="3278175"/>
              <a:chExt cx="1090295" cy="517088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7B60B46B-F9C2-48CF-96D6-AB64E4919222}"/>
                  </a:ext>
                </a:extLst>
              </p:cNvPr>
              <p:cNvSpPr/>
              <p:nvPr/>
            </p:nvSpPr>
            <p:spPr>
              <a:xfrm>
                <a:off x="4037171" y="3723112"/>
                <a:ext cx="144303" cy="72151"/>
              </a:xfrm>
              <a:custGeom>
                <a:avLst/>
                <a:gdLst>
                  <a:gd name="connsiteX0" fmla="*/ 0 w 144303"/>
                  <a:gd name="connsiteY0" fmla="*/ 0 h 72151"/>
                  <a:gd name="connsiteX1" fmla="*/ 144304 w 144303"/>
                  <a:gd name="connsiteY1" fmla="*/ 0 h 72151"/>
                  <a:gd name="connsiteX2" fmla="*/ 144304 w 144303"/>
                  <a:gd name="connsiteY2" fmla="*/ 72152 h 72151"/>
                  <a:gd name="connsiteX3" fmla="*/ 0 w 144303"/>
                  <a:gd name="connsiteY3" fmla="*/ 72152 h 72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4303" h="72151">
                    <a:moveTo>
                      <a:pt x="0" y="0"/>
                    </a:moveTo>
                    <a:lnTo>
                      <a:pt x="144304" y="0"/>
                    </a:lnTo>
                    <a:lnTo>
                      <a:pt x="144304" y="72152"/>
                    </a:lnTo>
                    <a:lnTo>
                      <a:pt x="0" y="72152"/>
                    </a:lnTo>
                    <a:close/>
                  </a:path>
                </a:pathLst>
              </a:custGeom>
              <a:solidFill>
                <a:srgbClr val="2F2F2F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161E97DB-3EE7-458A-B08B-FF7E1B601E14}"/>
                  </a:ext>
                </a:extLst>
              </p:cNvPr>
              <p:cNvSpPr/>
              <p:nvPr/>
            </p:nvSpPr>
            <p:spPr>
              <a:xfrm>
                <a:off x="4742656" y="3723112"/>
                <a:ext cx="144303" cy="72151"/>
              </a:xfrm>
              <a:custGeom>
                <a:avLst/>
                <a:gdLst>
                  <a:gd name="connsiteX0" fmla="*/ 0 w 144303"/>
                  <a:gd name="connsiteY0" fmla="*/ 0 h 72151"/>
                  <a:gd name="connsiteX1" fmla="*/ 144304 w 144303"/>
                  <a:gd name="connsiteY1" fmla="*/ 0 h 72151"/>
                  <a:gd name="connsiteX2" fmla="*/ 144304 w 144303"/>
                  <a:gd name="connsiteY2" fmla="*/ 72152 h 72151"/>
                  <a:gd name="connsiteX3" fmla="*/ 0 w 144303"/>
                  <a:gd name="connsiteY3" fmla="*/ 72152 h 72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4303" h="72151">
                    <a:moveTo>
                      <a:pt x="0" y="0"/>
                    </a:moveTo>
                    <a:lnTo>
                      <a:pt x="144304" y="0"/>
                    </a:lnTo>
                    <a:lnTo>
                      <a:pt x="144304" y="72152"/>
                    </a:lnTo>
                    <a:lnTo>
                      <a:pt x="0" y="72152"/>
                    </a:lnTo>
                    <a:close/>
                  </a:path>
                </a:pathLst>
              </a:custGeom>
              <a:solidFill>
                <a:srgbClr val="2F2F2F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0275BC7F-74DD-4134-B3EA-2E9D02855B12}"/>
                  </a:ext>
                </a:extLst>
              </p:cNvPr>
              <p:cNvSpPr/>
              <p:nvPr/>
            </p:nvSpPr>
            <p:spPr>
              <a:xfrm>
                <a:off x="4389913" y="3723112"/>
                <a:ext cx="144303" cy="72151"/>
              </a:xfrm>
              <a:custGeom>
                <a:avLst/>
                <a:gdLst>
                  <a:gd name="connsiteX0" fmla="*/ 0 w 144303"/>
                  <a:gd name="connsiteY0" fmla="*/ 0 h 72151"/>
                  <a:gd name="connsiteX1" fmla="*/ 144304 w 144303"/>
                  <a:gd name="connsiteY1" fmla="*/ 0 h 72151"/>
                  <a:gd name="connsiteX2" fmla="*/ 144304 w 144303"/>
                  <a:gd name="connsiteY2" fmla="*/ 72152 h 72151"/>
                  <a:gd name="connsiteX3" fmla="*/ 0 w 144303"/>
                  <a:gd name="connsiteY3" fmla="*/ 72152 h 72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4303" h="72151">
                    <a:moveTo>
                      <a:pt x="0" y="0"/>
                    </a:moveTo>
                    <a:lnTo>
                      <a:pt x="144304" y="0"/>
                    </a:lnTo>
                    <a:lnTo>
                      <a:pt x="144304" y="72152"/>
                    </a:lnTo>
                    <a:lnTo>
                      <a:pt x="0" y="72152"/>
                    </a:lnTo>
                    <a:close/>
                  </a:path>
                </a:pathLst>
              </a:custGeom>
              <a:solidFill>
                <a:srgbClr val="2F2F2F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775A74D1-9CF9-4D68-ABB1-1A12750EEBE3}"/>
                  </a:ext>
                </a:extLst>
              </p:cNvPr>
              <p:cNvSpPr/>
              <p:nvPr/>
            </p:nvSpPr>
            <p:spPr>
              <a:xfrm>
                <a:off x="4694555" y="3450538"/>
                <a:ext cx="240506" cy="292615"/>
              </a:xfrm>
              <a:custGeom>
                <a:avLst/>
                <a:gdLst>
                  <a:gd name="connsiteX0" fmla="*/ 0 w 240506"/>
                  <a:gd name="connsiteY0" fmla="*/ 0 h 292615"/>
                  <a:gd name="connsiteX1" fmla="*/ 240506 w 240506"/>
                  <a:gd name="connsiteY1" fmla="*/ 0 h 292615"/>
                  <a:gd name="connsiteX2" fmla="*/ 240506 w 240506"/>
                  <a:gd name="connsiteY2" fmla="*/ 292616 h 292615"/>
                  <a:gd name="connsiteX3" fmla="*/ 0 w 240506"/>
                  <a:gd name="connsiteY3" fmla="*/ 292616 h 29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0506" h="292615">
                    <a:moveTo>
                      <a:pt x="0" y="0"/>
                    </a:moveTo>
                    <a:lnTo>
                      <a:pt x="240506" y="0"/>
                    </a:lnTo>
                    <a:lnTo>
                      <a:pt x="240506" y="292616"/>
                    </a:lnTo>
                    <a:lnTo>
                      <a:pt x="0" y="292616"/>
                    </a:lnTo>
                    <a:close/>
                  </a:path>
                </a:pathLst>
              </a:custGeom>
              <a:solidFill>
                <a:srgbClr val="D2D2D2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B4497E02-031C-4389-AB00-1E7D1FFBB1E7}"/>
                  </a:ext>
                </a:extLst>
              </p:cNvPr>
              <p:cNvSpPr/>
              <p:nvPr/>
            </p:nvSpPr>
            <p:spPr>
              <a:xfrm>
                <a:off x="4345820" y="3450538"/>
                <a:ext cx="240506" cy="292615"/>
              </a:xfrm>
              <a:custGeom>
                <a:avLst/>
                <a:gdLst>
                  <a:gd name="connsiteX0" fmla="*/ 0 w 240506"/>
                  <a:gd name="connsiteY0" fmla="*/ 0 h 292615"/>
                  <a:gd name="connsiteX1" fmla="*/ 240506 w 240506"/>
                  <a:gd name="connsiteY1" fmla="*/ 0 h 292615"/>
                  <a:gd name="connsiteX2" fmla="*/ 240506 w 240506"/>
                  <a:gd name="connsiteY2" fmla="*/ 292616 h 292615"/>
                  <a:gd name="connsiteX3" fmla="*/ 0 w 240506"/>
                  <a:gd name="connsiteY3" fmla="*/ 292616 h 29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0506" h="292615">
                    <a:moveTo>
                      <a:pt x="0" y="0"/>
                    </a:moveTo>
                    <a:lnTo>
                      <a:pt x="240506" y="0"/>
                    </a:lnTo>
                    <a:lnTo>
                      <a:pt x="240506" y="292616"/>
                    </a:lnTo>
                    <a:lnTo>
                      <a:pt x="0" y="292616"/>
                    </a:lnTo>
                    <a:close/>
                  </a:path>
                </a:pathLst>
              </a:custGeom>
              <a:solidFill>
                <a:srgbClr val="D2D2D2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14F0F548-CF7C-45F0-95B5-96A0EB12FA99}"/>
                  </a:ext>
                </a:extLst>
              </p:cNvPr>
              <p:cNvSpPr/>
              <p:nvPr/>
            </p:nvSpPr>
            <p:spPr>
              <a:xfrm>
                <a:off x="3989070" y="3450538"/>
                <a:ext cx="240506" cy="292615"/>
              </a:xfrm>
              <a:custGeom>
                <a:avLst/>
                <a:gdLst>
                  <a:gd name="connsiteX0" fmla="*/ 0 w 240506"/>
                  <a:gd name="connsiteY0" fmla="*/ 0 h 292615"/>
                  <a:gd name="connsiteX1" fmla="*/ 240506 w 240506"/>
                  <a:gd name="connsiteY1" fmla="*/ 0 h 292615"/>
                  <a:gd name="connsiteX2" fmla="*/ 240506 w 240506"/>
                  <a:gd name="connsiteY2" fmla="*/ 292616 h 292615"/>
                  <a:gd name="connsiteX3" fmla="*/ 0 w 240506"/>
                  <a:gd name="connsiteY3" fmla="*/ 292616 h 29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0506" h="292615">
                    <a:moveTo>
                      <a:pt x="0" y="0"/>
                    </a:moveTo>
                    <a:lnTo>
                      <a:pt x="240506" y="0"/>
                    </a:lnTo>
                    <a:lnTo>
                      <a:pt x="240506" y="292616"/>
                    </a:lnTo>
                    <a:lnTo>
                      <a:pt x="0" y="292616"/>
                    </a:lnTo>
                    <a:close/>
                  </a:path>
                </a:pathLst>
              </a:custGeom>
              <a:solidFill>
                <a:srgbClr val="D2D2D2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8674003F-BA81-4633-81A3-C6190127EC18}"/>
                  </a:ext>
                </a:extLst>
              </p:cNvPr>
              <p:cNvSpPr/>
              <p:nvPr/>
            </p:nvSpPr>
            <p:spPr>
              <a:xfrm>
                <a:off x="3916918" y="3278175"/>
                <a:ext cx="1090295" cy="224330"/>
              </a:xfrm>
              <a:custGeom>
                <a:avLst/>
                <a:gdLst>
                  <a:gd name="connsiteX0" fmla="*/ 1090295 w 1090295"/>
                  <a:gd name="connsiteY0" fmla="*/ 172363 h 224330"/>
                  <a:gd name="connsiteX1" fmla="*/ 1034906 w 1090295"/>
                  <a:gd name="connsiteY1" fmla="*/ 181999 h 224330"/>
                  <a:gd name="connsiteX2" fmla="*/ 39796 w 1090295"/>
                  <a:gd name="connsiteY2" fmla="*/ 179490 h 224330"/>
                  <a:gd name="connsiteX3" fmla="*/ 0 w 1090295"/>
                  <a:gd name="connsiteY3" fmla="*/ 172363 h 224330"/>
                  <a:gd name="connsiteX4" fmla="*/ 0 w 1090295"/>
                  <a:gd name="connsiteY4" fmla="*/ 172363 h 224330"/>
                  <a:gd name="connsiteX5" fmla="*/ 172363 w 1090295"/>
                  <a:gd name="connsiteY5" fmla="*/ 0 h 224330"/>
                  <a:gd name="connsiteX6" fmla="*/ 917932 w 1090295"/>
                  <a:gd name="connsiteY6" fmla="*/ 0 h 224330"/>
                  <a:gd name="connsiteX7" fmla="*/ 1090295 w 1090295"/>
                  <a:gd name="connsiteY7" fmla="*/ 172363 h 224330"/>
                  <a:gd name="connsiteX8" fmla="*/ 1090295 w 1090295"/>
                  <a:gd name="connsiteY8" fmla="*/ 172363 h 2243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0295" h="224330">
                    <a:moveTo>
                      <a:pt x="1090295" y="172363"/>
                    </a:moveTo>
                    <a:lnTo>
                      <a:pt x="1034906" y="181999"/>
                    </a:lnTo>
                    <a:cubicBezTo>
                      <a:pt x="705597" y="239271"/>
                      <a:pt x="368808" y="238422"/>
                      <a:pt x="39796" y="179490"/>
                    </a:cubicBezTo>
                    <a:lnTo>
                      <a:pt x="0" y="172363"/>
                    </a:lnTo>
                    <a:lnTo>
                      <a:pt x="0" y="172363"/>
                    </a:lnTo>
                    <a:cubicBezTo>
                      <a:pt x="0" y="77170"/>
                      <a:pt x="77170" y="0"/>
                      <a:pt x="172363" y="0"/>
                    </a:cubicBezTo>
                    <a:lnTo>
                      <a:pt x="917932" y="0"/>
                    </a:lnTo>
                    <a:cubicBezTo>
                      <a:pt x="1013125" y="0"/>
                      <a:pt x="1090295" y="77162"/>
                      <a:pt x="1090295" y="172363"/>
                    </a:cubicBezTo>
                    <a:lnTo>
                      <a:pt x="1090295" y="172363"/>
                    </a:lnTo>
                    <a:close/>
                  </a:path>
                </a:pathLst>
              </a:custGeom>
              <a:solidFill>
                <a:srgbClr val="505050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5" name="Graphic 5" descr="Microscope with chemical flasks">
              <a:extLst>
                <a:ext uri="{FF2B5EF4-FFF2-40B4-BE49-F238E27FC236}">
                  <a16:creationId xmlns:a16="http://schemas.microsoft.com/office/drawing/2014/main" id="{6D1F62A4-13B3-4FE8-ABF1-0EA74092B890}"/>
                </a:ext>
              </a:extLst>
            </p:cNvPr>
            <p:cNvGrpSpPr/>
            <p:nvPr/>
          </p:nvGrpSpPr>
          <p:grpSpPr>
            <a:xfrm>
              <a:off x="2521981" y="4490006"/>
              <a:ext cx="2886075" cy="1089333"/>
              <a:chOff x="2521981" y="4490006"/>
              <a:chExt cx="2886075" cy="1089333"/>
            </a:xfrm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B0AC6D88-68C1-48D4-8E72-B56BCE713707}"/>
                  </a:ext>
                </a:extLst>
              </p:cNvPr>
              <p:cNvSpPr/>
              <p:nvPr/>
            </p:nvSpPr>
            <p:spPr>
              <a:xfrm>
                <a:off x="3036745" y="4490006"/>
                <a:ext cx="767936" cy="916649"/>
              </a:xfrm>
              <a:custGeom>
                <a:avLst/>
                <a:gdLst>
                  <a:gd name="connsiteX0" fmla="*/ 767936 w 767936"/>
                  <a:gd name="connsiteY0" fmla="*/ 916649 h 916649"/>
                  <a:gd name="connsiteX1" fmla="*/ 0 w 767936"/>
                  <a:gd name="connsiteY1" fmla="*/ 916649 h 916649"/>
                  <a:gd name="connsiteX2" fmla="*/ 414128 w 767936"/>
                  <a:gd name="connsiteY2" fmla="*/ 100251 h 916649"/>
                  <a:gd name="connsiteX3" fmla="*/ 577391 w 767936"/>
                  <a:gd name="connsiteY3" fmla="*/ 0 h 916649"/>
                  <a:gd name="connsiteX4" fmla="*/ 577391 w 767936"/>
                  <a:gd name="connsiteY4" fmla="*/ 0 h 916649"/>
                  <a:gd name="connsiteX5" fmla="*/ 767936 w 767936"/>
                  <a:gd name="connsiteY5" fmla="*/ 190545 h 916649"/>
                  <a:gd name="connsiteX6" fmla="*/ 767936 w 767936"/>
                  <a:gd name="connsiteY6" fmla="*/ 916649 h 916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7936" h="916649">
                    <a:moveTo>
                      <a:pt x="767936" y="916649"/>
                    </a:moveTo>
                    <a:lnTo>
                      <a:pt x="0" y="916649"/>
                    </a:lnTo>
                    <a:lnTo>
                      <a:pt x="414128" y="100251"/>
                    </a:lnTo>
                    <a:cubicBezTo>
                      <a:pt x="445321" y="38753"/>
                      <a:pt x="508430" y="0"/>
                      <a:pt x="577391" y="0"/>
                    </a:cubicBezTo>
                    <a:lnTo>
                      <a:pt x="577391" y="0"/>
                    </a:lnTo>
                    <a:cubicBezTo>
                      <a:pt x="682629" y="0"/>
                      <a:pt x="767936" y="85308"/>
                      <a:pt x="767936" y="190545"/>
                    </a:cubicBezTo>
                    <a:lnTo>
                      <a:pt x="767936" y="916649"/>
                    </a:lnTo>
                    <a:close/>
                  </a:path>
                </a:pathLst>
              </a:custGeom>
              <a:solidFill>
                <a:srgbClr val="505050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8857405-0BF5-4474-B0CC-1A368AF0EC91}"/>
                  </a:ext>
                </a:extLst>
              </p:cNvPr>
              <p:cNvSpPr/>
              <p:nvPr/>
            </p:nvSpPr>
            <p:spPr>
              <a:xfrm>
                <a:off x="3004677" y="4490006"/>
                <a:ext cx="767936" cy="916649"/>
              </a:xfrm>
              <a:custGeom>
                <a:avLst/>
                <a:gdLst>
                  <a:gd name="connsiteX0" fmla="*/ 767936 w 767936"/>
                  <a:gd name="connsiteY0" fmla="*/ 916649 h 916649"/>
                  <a:gd name="connsiteX1" fmla="*/ 0 w 767936"/>
                  <a:gd name="connsiteY1" fmla="*/ 916649 h 916649"/>
                  <a:gd name="connsiteX2" fmla="*/ 414128 w 767936"/>
                  <a:gd name="connsiteY2" fmla="*/ 100251 h 916649"/>
                  <a:gd name="connsiteX3" fmla="*/ 577391 w 767936"/>
                  <a:gd name="connsiteY3" fmla="*/ 0 h 916649"/>
                  <a:gd name="connsiteX4" fmla="*/ 577391 w 767936"/>
                  <a:gd name="connsiteY4" fmla="*/ 0 h 916649"/>
                  <a:gd name="connsiteX5" fmla="*/ 767936 w 767936"/>
                  <a:gd name="connsiteY5" fmla="*/ 190545 h 916649"/>
                  <a:gd name="connsiteX6" fmla="*/ 767936 w 767936"/>
                  <a:gd name="connsiteY6" fmla="*/ 916649 h 916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7936" h="916649">
                    <a:moveTo>
                      <a:pt x="767936" y="916649"/>
                    </a:moveTo>
                    <a:lnTo>
                      <a:pt x="0" y="916649"/>
                    </a:lnTo>
                    <a:lnTo>
                      <a:pt x="414128" y="100251"/>
                    </a:lnTo>
                    <a:cubicBezTo>
                      <a:pt x="445321" y="38753"/>
                      <a:pt x="508430" y="0"/>
                      <a:pt x="577391" y="0"/>
                    </a:cubicBezTo>
                    <a:lnTo>
                      <a:pt x="577391" y="0"/>
                    </a:lnTo>
                    <a:cubicBezTo>
                      <a:pt x="682629" y="0"/>
                      <a:pt x="767936" y="85308"/>
                      <a:pt x="767936" y="190545"/>
                    </a:cubicBezTo>
                    <a:lnTo>
                      <a:pt x="767936" y="916649"/>
                    </a:lnTo>
                    <a:close/>
                  </a:path>
                </a:pathLst>
              </a:custGeom>
              <a:solidFill>
                <a:srgbClr val="737373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6E0D3AFB-EB57-485C-83F3-11819008F869}"/>
                  </a:ext>
                </a:extLst>
              </p:cNvPr>
              <p:cNvSpPr/>
              <p:nvPr/>
            </p:nvSpPr>
            <p:spPr>
              <a:xfrm>
                <a:off x="3451939" y="4596951"/>
                <a:ext cx="240506" cy="240506"/>
              </a:xfrm>
              <a:custGeom>
                <a:avLst/>
                <a:gdLst>
                  <a:gd name="connsiteX0" fmla="*/ 240506 w 240506"/>
                  <a:gd name="connsiteY0" fmla="*/ 120253 h 240506"/>
                  <a:gd name="connsiteX1" fmla="*/ 120253 w 240506"/>
                  <a:gd name="connsiteY1" fmla="*/ 240506 h 240506"/>
                  <a:gd name="connsiteX2" fmla="*/ 0 w 240506"/>
                  <a:gd name="connsiteY2" fmla="*/ 120253 h 240506"/>
                  <a:gd name="connsiteX3" fmla="*/ 120253 w 240506"/>
                  <a:gd name="connsiteY3" fmla="*/ 0 h 240506"/>
                  <a:gd name="connsiteX4" fmla="*/ 240506 w 240506"/>
                  <a:gd name="connsiteY4" fmla="*/ 120253 h 240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506" h="240506">
                    <a:moveTo>
                      <a:pt x="240506" y="120253"/>
                    </a:moveTo>
                    <a:cubicBezTo>
                      <a:pt x="240506" y="186667"/>
                      <a:pt x="186667" y="240506"/>
                      <a:pt x="120253" y="240506"/>
                    </a:cubicBezTo>
                    <a:cubicBezTo>
                      <a:pt x="53839" y="240506"/>
                      <a:pt x="0" y="186667"/>
                      <a:pt x="0" y="120253"/>
                    </a:cubicBezTo>
                    <a:cubicBezTo>
                      <a:pt x="0" y="53839"/>
                      <a:pt x="53839" y="0"/>
                      <a:pt x="120253" y="0"/>
                    </a:cubicBezTo>
                    <a:cubicBezTo>
                      <a:pt x="186667" y="0"/>
                      <a:pt x="240506" y="53839"/>
                      <a:pt x="240506" y="120253"/>
                    </a:cubicBezTo>
                    <a:close/>
                  </a:path>
                </a:pathLst>
              </a:custGeom>
              <a:solidFill>
                <a:srgbClr val="D2D2D2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01ACDAAE-D5F2-4583-BE92-069B9EC645A2}"/>
                  </a:ext>
                </a:extLst>
              </p:cNvPr>
              <p:cNvSpPr/>
              <p:nvPr/>
            </p:nvSpPr>
            <p:spPr>
              <a:xfrm>
                <a:off x="3323669" y="4869525"/>
                <a:ext cx="120253" cy="120253"/>
              </a:xfrm>
              <a:custGeom>
                <a:avLst/>
                <a:gdLst>
                  <a:gd name="connsiteX0" fmla="*/ 120253 w 120253"/>
                  <a:gd name="connsiteY0" fmla="*/ 60126 h 120253"/>
                  <a:gd name="connsiteX1" fmla="*/ 60127 w 120253"/>
                  <a:gd name="connsiteY1" fmla="*/ 120253 h 120253"/>
                  <a:gd name="connsiteX2" fmla="*/ 0 w 120253"/>
                  <a:gd name="connsiteY2" fmla="*/ 60126 h 120253"/>
                  <a:gd name="connsiteX3" fmla="*/ 60127 w 120253"/>
                  <a:gd name="connsiteY3" fmla="*/ 0 h 120253"/>
                  <a:gd name="connsiteX4" fmla="*/ 120253 w 120253"/>
                  <a:gd name="connsiteY4" fmla="*/ 60126 h 120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253" h="120253">
                    <a:moveTo>
                      <a:pt x="120253" y="60126"/>
                    </a:moveTo>
                    <a:cubicBezTo>
                      <a:pt x="120253" y="93334"/>
                      <a:pt x="93334" y="120253"/>
                      <a:pt x="60127" y="120253"/>
                    </a:cubicBezTo>
                    <a:cubicBezTo>
                      <a:pt x="26919" y="120253"/>
                      <a:pt x="0" y="93334"/>
                      <a:pt x="0" y="60126"/>
                    </a:cubicBezTo>
                    <a:cubicBezTo>
                      <a:pt x="0" y="26919"/>
                      <a:pt x="26919" y="0"/>
                      <a:pt x="60127" y="0"/>
                    </a:cubicBezTo>
                    <a:cubicBezTo>
                      <a:pt x="93334" y="0"/>
                      <a:pt x="120253" y="26919"/>
                      <a:pt x="120253" y="60126"/>
                    </a:cubicBezTo>
                    <a:close/>
                  </a:path>
                </a:pathLst>
              </a:custGeom>
              <a:solidFill>
                <a:srgbClr val="2F2F2F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2CC243B6-40B7-4706-B41F-7482B1F13B85}"/>
                  </a:ext>
                </a:extLst>
              </p:cNvPr>
              <p:cNvSpPr/>
              <p:nvPr/>
            </p:nvSpPr>
            <p:spPr>
              <a:xfrm>
                <a:off x="2521981" y="5274698"/>
                <a:ext cx="2886075" cy="304641"/>
              </a:xfrm>
              <a:custGeom>
                <a:avLst/>
                <a:gdLst>
                  <a:gd name="connsiteX0" fmla="*/ 2886075 w 2886075"/>
                  <a:gd name="connsiteY0" fmla="*/ 304641 h 304641"/>
                  <a:gd name="connsiteX1" fmla="*/ 0 w 2886075"/>
                  <a:gd name="connsiteY1" fmla="*/ 304641 h 304641"/>
                  <a:gd name="connsiteX2" fmla="*/ 0 w 2886075"/>
                  <a:gd name="connsiteY2" fmla="*/ 304641 h 304641"/>
                  <a:gd name="connsiteX3" fmla="*/ 304641 w 2886075"/>
                  <a:gd name="connsiteY3" fmla="*/ 0 h 304641"/>
                  <a:gd name="connsiteX4" fmla="*/ 2886075 w 2886075"/>
                  <a:gd name="connsiteY4" fmla="*/ 0 h 304641"/>
                  <a:gd name="connsiteX5" fmla="*/ 2886075 w 2886075"/>
                  <a:gd name="connsiteY5" fmla="*/ 304641 h 304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86075" h="304641">
                    <a:moveTo>
                      <a:pt x="2886075" y="304641"/>
                    </a:moveTo>
                    <a:lnTo>
                      <a:pt x="0" y="304641"/>
                    </a:lnTo>
                    <a:lnTo>
                      <a:pt x="0" y="304641"/>
                    </a:lnTo>
                    <a:cubicBezTo>
                      <a:pt x="0" y="136391"/>
                      <a:pt x="136391" y="0"/>
                      <a:pt x="304641" y="0"/>
                    </a:cubicBezTo>
                    <a:lnTo>
                      <a:pt x="2886075" y="0"/>
                    </a:lnTo>
                    <a:lnTo>
                      <a:pt x="2886075" y="304641"/>
                    </a:lnTo>
                    <a:close/>
                  </a:path>
                </a:pathLst>
              </a:custGeom>
              <a:solidFill>
                <a:srgbClr val="000000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1" name="Graphic 5" descr="Microscope with chemical flasks">
              <a:extLst>
                <a:ext uri="{FF2B5EF4-FFF2-40B4-BE49-F238E27FC236}">
                  <a16:creationId xmlns:a16="http://schemas.microsoft.com/office/drawing/2014/main" id="{6D1F62A4-13B3-4FE8-ABF1-0EA74092B890}"/>
                </a:ext>
              </a:extLst>
            </p:cNvPr>
            <p:cNvGrpSpPr/>
            <p:nvPr/>
          </p:nvGrpSpPr>
          <p:grpSpPr>
            <a:xfrm>
              <a:off x="3508057" y="2256024"/>
              <a:ext cx="537133" cy="432911"/>
              <a:chOff x="3508057" y="2256024"/>
              <a:chExt cx="537133" cy="432911"/>
            </a:xfrm>
          </p:grpSpPr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E9D41B52-DB92-408B-BD0F-5402AABF55A6}"/>
                  </a:ext>
                </a:extLst>
              </p:cNvPr>
              <p:cNvSpPr/>
              <p:nvPr/>
            </p:nvSpPr>
            <p:spPr>
              <a:xfrm>
                <a:off x="3708479" y="2256024"/>
                <a:ext cx="336711" cy="432911"/>
              </a:xfrm>
              <a:custGeom>
                <a:avLst/>
                <a:gdLst>
                  <a:gd name="connsiteX0" fmla="*/ 120253 w 336711"/>
                  <a:gd name="connsiteY0" fmla="*/ 432911 h 432911"/>
                  <a:gd name="connsiteX1" fmla="*/ 336629 w 336711"/>
                  <a:gd name="connsiteY1" fmla="*/ 210371 h 432911"/>
                  <a:gd name="connsiteX2" fmla="*/ 115756 w 336711"/>
                  <a:gd name="connsiteY2" fmla="*/ 0 h 432911"/>
                  <a:gd name="connsiteX3" fmla="*/ 802 w 336711"/>
                  <a:gd name="connsiteY3" fmla="*/ 0 h 432911"/>
                  <a:gd name="connsiteX4" fmla="*/ 0 w 336711"/>
                  <a:gd name="connsiteY4" fmla="*/ 801 h 432911"/>
                  <a:gd name="connsiteX5" fmla="*/ 0 w 336711"/>
                  <a:gd name="connsiteY5" fmla="*/ 432110 h 432911"/>
                  <a:gd name="connsiteX6" fmla="*/ 802 w 336711"/>
                  <a:gd name="connsiteY6" fmla="*/ 432911 h 432911"/>
                  <a:gd name="connsiteX7" fmla="*/ 120253 w 336711"/>
                  <a:gd name="connsiteY7" fmla="*/ 432911 h 432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6711" h="432911">
                    <a:moveTo>
                      <a:pt x="120253" y="432911"/>
                    </a:moveTo>
                    <a:cubicBezTo>
                      <a:pt x="241821" y="432911"/>
                      <a:pt x="339980" y="332692"/>
                      <a:pt x="336629" y="210371"/>
                    </a:cubicBezTo>
                    <a:cubicBezTo>
                      <a:pt x="333398" y="92475"/>
                      <a:pt x="233700" y="0"/>
                      <a:pt x="115756" y="0"/>
                    </a:cubicBezTo>
                    <a:lnTo>
                      <a:pt x="802" y="0"/>
                    </a:lnTo>
                    <a:cubicBezTo>
                      <a:pt x="361" y="0"/>
                      <a:pt x="0" y="361"/>
                      <a:pt x="0" y="801"/>
                    </a:cubicBezTo>
                    <a:lnTo>
                      <a:pt x="0" y="432110"/>
                    </a:lnTo>
                    <a:cubicBezTo>
                      <a:pt x="0" y="432550"/>
                      <a:pt x="361" y="432911"/>
                      <a:pt x="802" y="432911"/>
                    </a:cubicBezTo>
                    <a:lnTo>
                      <a:pt x="120253" y="432911"/>
                    </a:lnTo>
                  </a:path>
                </a:pathLst>
              </a:custGeom>
              <a:solidFill>
                <a:srgbClr val="2F2F2F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0B9BA7D7-EBA2-49BC-829E-67B709E252E4}"/>
                  </a:ext>
                </a:extLst>
              </p:cNvPr>
              <p:cNvSpPr/>
              <p:nvPr/>
            </p:nvSpPr>
            <p:spPr>
              <a:xfrm>
                <a:off x="3508057" y="2256024"/>
                <a:ext cx="432911" cy="432911"/>
              </a:xfrm>
              <a:custGeom>
                <a:avLst/>
                <a:gdLst>
                  <a:gd name="connsiteX0" fmla="*/ 432911 w 432911"/>
                  <a:gd name="connsiteY0" fmla="*/ 216456 h 432911"/>
                  <a:gd name="connsiteX1" fmla="*/ 216456 w 432911"/>
                  <a:gd name="connsiteY1" fmla="*/ 432911 h 432911"/>
                  <a:gd name="connsiteX2" fmla="*/ 0 w 432911"/>
                  <a:gd name="connsiteY2" fmla="*/ 216456 h 432911"/>
                  <a:gd name="connsiteX3" fmla="*/ 216456 w 432911"/>
                  <a:gd name="connsiteY3" fmla="*/ 0 h 432911"/>
                  <a:gd name="connsiteX4" fmla="*/ 432911 w 432911"/>
                  <a:gd name="connsiteY4" fmla="*/ 216456 h 432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2911" h="432911">
                    <a:moveTo>
                      <a:pt x="432911" y="216456"/>
                    </a:moveTo>
                    <a:cubicBezTo>
                      <a:pt x="432911" y="336001"/>
                      <a:pt x="336001" y="432911"/>
                      <a:pt x="216456" y="432911"/>
                    </a:cubicBezTo>
                    <a:cubicBezTo>
                      <a:pt x="96911" y="432911"/>
                      <a:pt x="0" y="336001"/>
                      <a:pt x="0" y="216456"/>
                    </a:cubicBezTo>
                    <a:cubicBezTo>
                      <a:pt x="0" y="96911"/>
                      <a:pt x="96911" y="0"/>
                      <a:pt x="216456" y="0"/>
                    </a:cubicBezTo>
                    <a:cubicBezTo>
                      <a:pt x="336001" y="0"/>
                      <a:pt x="432911" y="96911"/>
                      <a:pt x="432911" y="21645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98468CA5-347A-44DC-9B0B-03FD8D77C410}"/>
                  </a:ext>
                </a:extLst>
              </p:cNvPr>
              <p:cNvSpPr/>
              <p:nvPr/>
            </p:nvSpPr>
            <p:spPr>
              <a:xfrm>
                <a:off x="3616285" y="2364252"/>
                <a:ext cx="216455" cy="216455"/>
              </a:xfrm>
              <a:custGeom>
                <a:avLst/>
                <a:gdLst>
                  <a:gd name="connsiteX0" fmla="*/ 216456 w 216455"/>
                  <a:gd name="connsiteY0" fmla="*/ 108228 h 216455"/>
                  <a:gd name="connsiteX1" fmla="*/ 108228 w 216455"/>
                  <a:gd name="connsiteY1" fmla="*/ 216456 h 216455"/>
                  <a:gd name="connsiteX2" fmla="*/ 0 w 216455"/>
                  <a:gd name="connsiteY2" fmla="*/ 108228 h 216455"/>
                  <a:gd name="connsiteX3" fmla="*/ 108228 w 216455"/>
                  <a:gd name="connsiteY3" fmla="*/ 0 h 216455"/>
                  <a:gd name="connsiteX4" fmla="*/ 216456 w 216455"/>
                  <a:gd name="connsiteY4" fmla="*/ 108228 h 216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455" h="216455">
                    <a:moveTo>
                      <a:pt x="216456" y="108228"/>
                    </a:moveTo>
                    <a:cubicBezTo>
                      <a:pt x="216456" y="168000"/>
                      <a:pt x="168000" y="216456"/>
                      <a:pt x="108228" y="216456"/>
                    </a:cubicBezTo>
                    <a:cubicBezTo>
                      <a:pt x="48455" y="216456"/>
                      <a:pt x="0" y="168000"/>
                      <a:pt x="0" y="108228"/>
                    </a:cubicBezTo>
                    <a:cubicBezTo>
                      <a:pt x="0" y="48455"/>
                      <a:pt x="48455" y="0"/>
                      <a:pt x="108228" y="0"/>
                    </a:cubicBezTo>
                    <a:cubicBezTo>
                      <a:pt x="168000" y="0"/>
                      <a:pt x="216456" y="48455"/>
                      <a:pt x="216456" y="108228"/>
                    </a:cubicBezTo>
                    <a:close/>
                  </a:path>
                </a:pathLst>
              </a:custGeom>
              <a:solidFill>
                <a:srgbClr val="737373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5" name="Graphic 5" descr="Microscope with chemical flasks">
              <a:extLst>
                <a:ext uri="{FF2B5EF4-FFF2-40B4-BE49-F238E27FC236}">
                  <a16:creationId xmlns:a16="http://schemas.microsoft.com/office/drawing/2014/main" id="{6D1F62A4-13B3-4FE8-ABF1-0EA74092B890}"/>
                </a:ext>
              </a:extLst>
            </p:cNvPr>
            <p:cNvGrpSpPr/>
            <p:nvPr/>
          </p:nvGrpSpPr>
          <p:grpSpPr>
            <a:xfrm>
              <a:off x="3467973" y="2745053"/>
              <a:ext cx="368776" cy="296624"/>
              <a:chOff x="3467973" y="2745053"/>
              <a:chExt cx="368776" cy="296624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21CDDE4B-53B6-4AF6-9F73-3E95D9905F8B}"/>
                  </a:ext>
                </a:extLst>
              </p:cNvPr>
              <p:cNvSpPr/>
              <p:nvPr/>
            </p:nvSpPr>
            <p:spPr>
              <a:xfrm>
                <a:off x="3616285" y="2745053"/>
                <a:ext cx="220464" cy="296624"/>
              </a:xfrm>
              <a:custGeom>
                <a:avLst/>
                <a:gdLst>
                  <a:gd name="connsiteX0" fmla="*/ 72152 w 220464"/>
                  <a:gd name="connsiteY0" fmla="*/ 296624 h 296624"/>
                  <a:gd name="connsiteX1" fmla="*/ 220368 w 220464"/>
                  <a:gd name="connsiteY1" fmla="*/ 142901 h 296624"/>
                  <a:gd name="connsiteX2" fmla="*/ 68600 w 220464"/>
                  <a:gd name="connsiteY2" fmla="*/ 0 h 296624"/>
                  <a:gd name="connsiteX3" fmla="*/ 802 w 220464"/>
                  <a:gd name="connsiteY3" fmla="*/ 0 h 296624"/>
                  <a:gd name="connsiteX4" fmla="*/ 0 w 220464"/>
                  <a:gd name="connsiteY4" fmla="*/ 801 h 296624"/>
                  <a:gd name="connsiteX5" fmla="*/ 0 w 220464"/>
                  <a:gd name="connsiteY5" fmla="*/ 295823 h 296624"/>
                  <a:gd name="connsiteX6" fmla="*/ 802 w 220464"/>
                  <a:gd name="connsiteY6" fmla="*/ 296624 h 296624"/>
                  <a:gd name="connsiteX7" fmla="*/ 72152 w 220464"/>
                  <a:gd name="connsiteY7" fmla="*/ 296624 h 296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0464" h="296624">
                    <a:moveTo>
                      <a:pt x="72152" y="296624"/>
                    </a:moveTo>
                    <a:cubicBezTo>
                      <a:pt x="155856" y="296624"/>
                      <a:pt x="223366" y="227278"/>
                      <a:pt x="220368" y="142901"/>
                    </a:cubicBezTo>
                    <a:cubicBezTo>
                      <a:pt x="217514" y="62532"/>
                      <a:pt x="149018" y="0"/>
                      <a:pt x="68600" y="0"/>
                    </a:cubicBezTo>
                    <a:lnTo>
                      <a:pt x="802" y="0"/>
                    </a:lnTo>
                    <a:cubicBezTo>
                      <a:pt x="361" y="0"/>
                      <a:pt x="0" y="361"/>
                      <a:pt x="0" y="801"/>
                    </a:cubicBezTo>
                    <a:lnTo>
                      <a:pt x="0" y="295823"/>
                    </a:lnTo>
                    <a:cubicBezTo>
                      <a:pt x="0" y="296264"/>
                      <a:pt x="361" y="296624"/>
                      <a:pt x="802" y="296624"/>
                    </a:cubicBezTo>
                    <a:lnTo>
                      <a:pt x="72152" y="296624"/>
                    </a:lnTo>
                    <a:close/>
                  </a:path>
                </a:pathLst>
              </a:custGeom>
              <a:solidFill>
                <a:srgbClr val="2F2F2F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F373F6B4-C81F-470C-B692-4D7EC3176A51}"/>
                  </a:ext>
                </a:extLst>
              </p:cNvPr>
              <p:cNvSpPr/>
              <p:nvPr/>
            </p:nvSpPr>
            <p:spPr>
              <a:xfrm>
                <a:off x="3467973" y="2745053"/>
                <a:ext cx="296624" cy="296624"/>
              </a:xfrm>
              <a:custGeom>
                <a:avLst/>
                <a:gdLst>
                  <a:gd name="connsiteX0" fmla="*/ 296624 w 296624"/>
                  <a:gd name="connsiteY0" fmla="*/ 148312 h 296624"/>
                  <a:gd name="connsiteX1" fmla="*/ 148312 w 296624"/>
                  <a:gd name="connsiteY1" fmla="*/ 296624 h 296624"/>
                  <a:gd name="connsiteX2" fmla="*/ 0 w 296624"/>
                  <a:gd name="connsiteY2" fmla="*/ 148312 h 296624"/>
                  <a:gd name="connsiteX3" fmla="*/ 148312 w 296624"/>
                  <a:gd name="connsiteY3" fmla="*/ 0 h 296624"/>
                  <a:gd name="connsiteX4" fmla="*/ 296624 w 296624"/>
                  <a:gd name="connsiteY4" fmla="*/ 148312 h 296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6624" h="296624">
                    <a:moveTo>
                      <a:pt x="296624" y="148312"/>
                    </a:moveTo>
                    <a:cubicBezTo>
                      <a:pt x="296624" y="230223"/>
                      <a:pt x="230223" y="296624"/>
                      <a:pt x="148312" y="296624"/>
                    </a:cubicBezTo>
                    <a:cubicBezTo>
                      <a:pt x="66402" y="296624"/>
                      <a:pt x="0" y="230223"/>
                      <a:pt x="0" y="148312"/>
                    </a:cubicBezTo>
                    <a:cubicBezTo>
                      <a:pt x="0" y="66402"/>
                      <a:pt x="66402" y="0"/>
                      <a:pt x="148312" y="0"/>
                    </a:cubicBezTo>
                    <a:cubicBezTo>
                      <a:pt x="230223" y="0"/>
                      <a:pt x="296624" y="66402"/>
                      <a:pt x="296624" y="148312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8646284F-096C-4044-B44D-6CBE357A4B6A}"/>
                  </a:ext>
                </a:extLst>
              </p:cNvPr>
              <p:cNvSpPr/>
              <p:nvPr/>
            </p:nvSpPr>
            <p:spPr>
              <a:xfrm>
                <a:off x="3532108" y="2809942"/>
                <a:ext cx="166847" cy="166847"/>
              </a:xfrm>
              <a:custGeom>
                <a:avLst/>
                <a:gdLst>
                  <a:gd name="connsiteX0" fmla="*/ 166847 w 166847"/>
                  <a:gd name="connsiteY0" fmla="*/ 83424 h 166847"/>
                  <a:gd name="connsiteX1" fmla="*/ 83424 w 166847"/>
                  <a:gd name="connsiteY1" fmla="*/ 166847 h 166847"/>
                  <a:gd name="connsiteX2" fmla="*/ 0 w 166847"/>
                  <a:gd name="connsiteY2" fmla="*/ 83424 h 166847"/>
                  <a:gd name="connsiteX3" fmla="*/ 83424 w 166847"/>
                  <a:gd name="connsiteY3" fmla="*/ 0 h 166847"/>
                  <a:gd name="connsiteX4" fmla="*/ 166847 w 166847"/>
                  <a:gd name="connsiteY4" fmla="*/ 83424 h 166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847" h="166847">
                    <a:moveTo>
                      <a:pt x="166847" y="83424"/>
                    </a:moveTo>
                    <a:cubicBezTo>
                      <a:pt x="166847" y="129497"/>
                      <a:pt x="129497" y="166847"/>
                      <a:pt x="83424" y="166847"/>
                    </a:cubicBezTo>
                    <a:cubicBezTo>
                      <a:pt x="37350" y="166847"/>
                      <a:pt x="0" y="129497"/>
                      <a:pt x="0" y="83424"/>
                    </a:cubicBezTo>
                    <a:cubicBezTo>
                      <a:pt x="0" y="37350"/>
                      <a:pt x="37350" y="0"/>
                      <a:pt x="83424" y="0"/>
                    </a:cubicBezTo>
                    <a:cubicBezTo>
                      <a:pt x="129497" y="0"/>
                      <a:pt x="166847" y="37350"/>
                      <a:pt x="166847" y="83424"/>
                    </a:cubicBezTo>
                    <a:close/>
                  </a:path>
                </a:pathLst>
              </a:custGeom>
              <a:solidFill>
                <a:srgbClr val="2F2F2F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9" name="Graphic 5" descr="Microscope with chemical flasks">
              <a:extLst>
                <a:ext uri="{FF2B5EF4-FFF2-40B4-BE49-F238E27FC236}">
                  <a16:creationId xmlns:a16="http://schemas.microsoft.com/office/drawing/2014/main" id="{6D1F62A4-13B3-4FE8-ABF1-0EA74092B890}"/>
                </a:ext>
              </a:extLst>
            </p:cNvPr>
            <p:cNvGrpSpPr/>
            <p:nvPr/>
          </p:nvGrpSpPr>
          <p:grpSpPr>
            <a:xfrm>
              <a:off x="3970310" y="4490614"/>
              <a:ext cx="1012859" cy="617772"/>
              <a:chOff x="3970310" y="4490614"/>
              <a:chExt cx="1012859" cy="617772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4A1A2041-5925-4ADF-A165-C7E04C61F8CC}"/>
                  </a:ext>
                </a:extLst>
              </p:cNvPr>
              <p:cNvSpPr/>
              <p:nvPr/>
            </p:nvSpPr>
            <p:spPr>
              <a:xfrm>
                <a:off x="3970310" y="4826338"/>
                <a:ext cx="339258" cy="281055"/>
              </a:xfrm>
              <a:custGeom>
                <a:avLst/>
                <a:gdLst>
                  <a:gd name="connsiteX0" fmla="*/ 272726 w 339258"/>
                  <a:gd name="connsiteY0" fmla="*/ 0 h 281055"/>
                  <a:gd name="connsiteX1" fmla="*/ 254913 w 339258"/>
                  <a:gd name="connsiteY1" fmla="*/ 4625 h 281055"/>
                  <a:gd name="connsiteX2" fmla="*/ 116020 w 339258"/>
                  <a:gd name="connsiteY2" fmla="*/ 40718 h 281055"/>
                  <a:gd name="connsiteX3" fmla="*/ 115443 w 339258"/>
                  <a:gd name="connsiteY3" fmla="*/ 41696 h 281055"/>
                  <a:gd name="connsiteX4" fmla="*/ 134579 w 339258"/>
                  <a:gd name="connsiteY4" fmla="*/ 115331 h 281055"/>
                  <a:gd name="connsiteX5" fmla="*/ 80169 w 339258"/>
                  <a:gd name="connsiteY5" fmla="*/ 115331 h 281055"/>
                  <a:gd name="connsiteX6" fmla="*/ 80169 w 339258"/>
                  <a:gd name="connsiteY6" fmla="*/ 68360 h 281055"/>
                  <a:gd name="connsiteX7" fmla="*/ 0 w 339258"/>
                  <a:gd name="connsiteY7" fmla="*/ 68360 h 281055"/>
                  <a:gd name="connsiteX8" fmla="*/ 0 w 339258"/>
                  <a:gd name="connsiteY8" fmla="*/ 219550 h 281055"/>
                  <a:gd name="connsiteX9" fmla="*/ 80169 w 339258"/>
                  <a:gd name="connsiteY9" fmla="*/ 219550 h 281055"/>
                  <a:gd name="connsiteX10" fmla="*/ 80169 w 339258"/>
                  <a:gd name="connsiteY10" fmla="*/ 163432 h 281055"/>
                  <a:gd name="connsiteX11" fmla="*/ 147078 w 339258"/>
                  <a:gd name="connsiteY11" fmla="*/ 163432 h 281055"/>
                  <a:gd name="connsiteX12" fmla="*/ 158101 w 339258"/>
                  <a:gd name="connsiteY12" fmla="*/ 205841 h 281055"/>
                  <a:gd name="connsiteX13" fmla="*/ 326736 w 339258"/>
                  <a:gd name="connsiteY13" fmla="*/ 281032 h 281055"/>
                  <a:gd name="connsiteX14" fmla="*/ 339258 w 339258"/>
                  <a:gd name="connsiteY14" fmla="*/ 275372 h 281055"/>
                  <a:gd name="connsiteX15" fmla="*/ 272726 w 339258"/>
                  <a:gd name="connsiteY15" fmla="*/ 0 h 281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39258" h="281055">
                    <a:moveTo>
                      <a:pt x="272726" y="0"/>
                    </a:moveTo>
                    <a:lnTo>
                      <a:pt x="254913" y="4625"/>
                    </a:lnTo>
                    <a:lnTo>
                      <a:pt x="116020" y="40718"/>
                    </a:lnTo>
                    <a:cubicBezTo>
                      <a:pt x="115595" y="40830"/>
                      <a:pt x="115331" y="41263"/>
                      <a:pt x="115443" y="41696"/>
                    </a:cubicBezTo>
                    <a:lnTo>
                      <a:pt x="134579" y="115331"/>
                    </a:lnTo>
                    <a:lnTo>
                      <a:pt x="80169" y="115331"/>
                    </a:lnTo>
                    <a:lnTo>
                      <a:pt x="80169" y="68360"/>
                    </a:lnTo>
                    <a:lnTo>
                      <a:pt x="0" y="68360"/>
                    </a:lnTo>
                    <a:lnTo>
                      <a:pt x="0" y="219550"/>
                    </a:lnTo>
                    <a:lnTo>
                      <a:pt x="80169" y="219550"/>
                    </a:lnTo>
                    <a:lnTo>
                      <a:pt x="80169" y="163432"/>
                    </a:lnTo>
                    <a:lnTo>
                      <a:pt x="147078" y="163432"/>
                    </a:lnTo>
                    <a:cubicBezTo>
                      <a:pt x="147078" y="163432"/>
                      <a:pt x="158069" y="205745"/>
                      <a:pt x="158101" y="205841"/>
                    </a:cubicBezTo>
                    <a:cubicBezTo>
                      <a:pt x="169581" y="250030"/>
                      <a:pt x="233772" y="275772"/>
                      <a:pt x="326736" y="281032"/>
                    </a:cubicBezTo>
                    <a:cubicBezTo>
                      <a:pt x="331490" y="281304"/>
                      <a:pt x="336837" y="279292"/>
                      <a:pt x="339258" y="275372"/>
                    </a:cubicBezTo>
                    <a:lnTo>
                      <a:pt x="272726" y="0"/>
                    </a:lnTo>
                    <a:close/>
                  </a:path>
                </a:pathLst>
              </a:custGeom>
              <a:solidFill>
                <a:srgbClr val="2F2F2F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3AE21094-84BE-491D-9656-78F05D204096}"/>
                  </a:ext>
                </a:extLst>
              </p:cNvPr>
              <p:cNvSpPr/>
              <p:nvPr/>
            </p:nvSpPr>
            <p:spPr>
              <a:xfrm>
                <a:off x="4225223" y="4645652"/>
                <a:ext cx="757947" cy="462733"/>
              </a:xfrm>
              <a:custGeom>
                <a:avLst/>
                <a:gdLst>
                  <a:gd name="connsiteX0" fmla="*/ 713189 w 757947"/>
                  <a:gd name="connsiteY0" fmla="*/ 1 h 462733"/>
                  <a:gd name="connsiteX1" fmla="*/ 0 w 757947"/>
                  <a:gd name="connsiteY1" fmla="*/ 185320 h 462733"/>
                  <a:gd name="connsiteX2" fmla="*/ 71823 w 757947"/>
                  <a:gd name="connsiteY2" fmla="*/ 461725 h 462733"/>
                  <a:gd name="connsiteX3" fmla="*/ 368800 w 757947"/>
                  <a:gd name="connsiteY3" fmla="*/ 426355 h 462733"/>
                  <a:gd name="connsiteX4" fmla="*/ 756128 w 757947"/>
                  <a:gd name="connsiteY4" fmla="*/ 164909 h 462733"/>
                  <a:gd name="connsiteX5" fmla="*/ 713293 w 757947"/>
                  <a:gd name="connsiteY5" fmla="*/ 66 h 462733"/>
                  <a:gd name="connsiteX6" fmla="*/ 713189 w 757947"/>
                  <a:gd name="connsiteY6" fmla="*/ 1 h 462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7947" h="462733">
                    <a:moveTo>
                      <a:pt x="713189" y="1"/>
                    </a:moveTo>
                    <a:lnTo>
                      <a:pt x="0" y="185320"/>
                    </a:lnTo>
                    <a:lnTo>
                      <a:pt x="71823" y="461725"/>
                    </a:lnTo>
                    <a:cubicBezTo>
                      <a:pt x="153884" y="466367"/>
                      <a:pt x="258368" y="455047"/>
                      <a:pt x="368800" y="426355"/>
                    </a:cubicBezTo>
                    <a:cubicBezTo>
                      <a:pt x="604328" y="365154"/>
                      <a:pt x="777741" y="248100"/>
                      <a:pt x="756128" y="164909"/>
                    </a:cubicBezTo>
                    <a:cubicBezTo>
                      <a:pt x="756104" y="164812"/>
                      <a:pt x="713293" y="66"/>
                      <a:pt x="713293" y="66"/>
                    </a:cubicBezTo>
                    <a:cubicBezTo>
                      <a:pt x="713277" y="18"/>
                      <a:pt x="713229" y="-6"/>
                      <a:pt x="713189" y="1"/>
                    </a:cubicBezTo>
                    <a:close/>
                  </a:path>
                </a:pathLst>
              </a:custGeom>
              <a:solidFill>
                <a:srgbClr val="505050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EB906BCD-2BA4-4BD1-AD34-818C37DD20B5}"/>
                  </a:ext>
                </a:extLst>
              </p:cNvPr>
              <p:cNvSpPr/>
              <p:nvPr/>
            </p:nvSpPr>
            <p:spPr>
              <a:xfrm rot="-873941">
                <a:off x="4070390" y="4596428"/>
                <a:ext cx="881283" cy="311276"/>
              </a:xfrm>
              <a:custGeom>
                <a:avLst/>
                <a:gdLst>
                  <a:gd name="connsiteX0" fmla="*/ 881283 w 881283"/>
                  <a:gd name="connsiteY0" fmla="*/ 155638 h 311276"/>
                  <a:gd name="connsiteX1" fmla="*/ 440642 w 881283"/>
                  <a:gd name="connsiteY1" fmla="*/ 311276 h 311276"/>
                  <a:gd name="connsiteX2" fmla="*/ 0 w 881283"/>
                  <a:gd name="connsiteY2" fmla="*/ 155638 h 311276"/>
                  <a:gd name="connsiteX3" fmla="*/ 440642 w 881283"/>
                  <a:gd name="connsiteY3" fmla="*/ 0 h 311276"/>
                  <a:gd name="connsiteX4" fmla="*/ 881283 w 881283"/>
                  <a:gd name="connsiteY4" fmla="*/ 155638 h 311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1283" h="311276">
                    <a:moveTo>
                      <a:pt x="881283" y="155638"/>
                    </a:moveTo>
                    <a:cubicBezTo>
                      <a:pt x="881283" y="241595"/>
                      <a:pt x="684001" y="311276"/>
                      <a:pt x="440642" y="311276"/>
                    </a:cubicBezTo>
                    <a:cubicBezTo>
                      <a:pt x="197282" y="311276"/>
                      <a:pt x="0" y="241595"/>
                      <a:pt x="0" y="155638"/>
                    </a:cubicBezTo>
                    <a:cubicBezTo>
                      <a:pt x="0" y="69682"/>
                      <a:pt x="197282" y="0"/>
                      <a:pt x="440642" y="0"/>
                    </a:cubicBezTo>
                    <a:cubicBezTo>
                      <a:pt x="684001" y="0"/>
                      <a:pt x="881283" y="69681"/>
                      <a:pt x="881283" y="155638"/>
                    </a:cubicBezTo>
                    <a:close/>
                  </a:path>
                </a:pathLst>
              </a:custGeom>
              <a:solidFill>
                <a:srgbClr val="D2D2D2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0BED9789-758B-4997-9ED1-88AC0B37294D}"/>
                  </a:ext>
                </a:extLst>
              </p:cNvPr>
              <p:cNvSpPr/>
              <p:nvPr/>
            </p:nvSpPr>
            <p:spPr>
              <a:xfrm rot="-873941">
                <a:off x="4227976" y="4652837"/>
                <a:ext cx="566543" cy="200109"/>
              </a:xfrm>
              <a:custGeom>
                <a:avLst/>
                <a:gdLst>
                  <a:gd name="connsiteX0" fmla="*/ 566544 w 566543"/>
                  <a:gd name="connsiteY0" fmla="*/ 100055 h 200109"/>
                  <a:gd name="connsiteX1" fmla="*/ 283272 w 566543"/>
                  <a:gd name="connsiteY1" fmla="*/ 200109 h 200109"/>
                  <a:gd name="connsiteX2" fmla="*/ 0 w 566543"/>
                  <a:gd name="connsiteY2" fmla="*/ 100055 h 200109"/>
                  <a:gd name="connsiteX3" fmla="*/ 283272 w 566543"/>
                  <a:gd name="connsiteY3" fmla="*/ 0 h 200109"/>
                  <a:gd name="connsiteX4" fmla="*/ 566544 w 566543"/>
                  <a:gd name="connsiteY4" fmla="*/ 100055 h 2001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6543" h="200109">
                    <a:moveTo>
                      <a:pt x="566544" y="100055"/>
                    </a:moveTo>
                    <a:cubicBezTo>
                      <a:pt x="566544" y="155313"/>
                      <a:pt x="439719" y="200109"/>
                      <a:pt x="283272" y="200109"/>
                    </a:cubicBezTo>
                    <a:cubicBezTo>
                      <a:pt x="126825" y="200109"/>
                      <a:pt x="0" y="155313"/>
                      <a:pt x="0" y="100055"/>
                    </a:cubicBezTo>
                    <a:cubicBezTo>
                      <a:pt x="0" y="44796"/>
                      <a:pt x="126825" y="0"/>
                      <a:pt x="283272" y="0"/>
                    </a:cubicBezTo>
                    <a:cubicBezTo>
                      <a:pt x="439719" y="0"/>
                      <a:pt x="566544" y="44796"/>
                      <a:pt x="566544" y="100055"/>
                    </a:cubicBezTo>
                    <a:close/>
                  </a:path>
                </a:pathLst>
              </a:custGeom>
              <a:solidFill>
                <a:srgbClr val="F2F2F2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79A994C-8A5C-4281-A864-3270986164C7}"/>
              </a:ext>
            </a:extLst>
          </p:cNvPr>
          <p:cNvGrpSpPr/>
          <p:nvPr/>
        </p:nvGrpSpPr>
        <p:grpSpPr>
          <a:xfrm>
            <a:off x="2634218" y="442366"/>
            <a:ext cx="4569618" cy="3220939"/>
            <a:chOff x="2634218" y="442366"/>
            <a:chExt cx="4569618" cy="3220939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DADA6E2A-A2A2-452F-AD5D-4DC4B572190E}"/>
                </a:ext>
              </a:extLst>
            </p:cNvPr>
            <p:cNvSpPr/>
            <p:nvPr/>
          </p:nvSpPr>
          <p:spPr>
            <a:xfrm>
              <a:off x="2634218" y="793265"/>
              <a:ext cx="1431268" cy="1338818"/>
            </a:xfrm>
            <a:custGeom>
              <a:avLst/>
              <a:gdLst>
                <a:gd name="connsiteX0" fmla="*/ 1431269 w 1431268"/>
                <a:gd name="connsiteY0" fmla="*/ 472996 h 1338818"/>
                <a:gd name="connsiteX1" fmla="*/ 1431269 w 1431268"/>
                <a:gd name="connsiteY1" fmla="*/ 456962 h 1338818"/>
                <a:gd name="connsiteX2" fmla="*/ 966290 w 1431268"/>
                <a:gd name="connsiteY2" fmla="*/ 456962 h 1338818"/>
                <a:gd name="connsiteX3" fmla="*/ 966290 w 1431268"/>
                <a:gd name="connsiteY3" fmla="*/ 0 h 1338818"/>
                <a:gd name="connsiteX4" fmla="*/ 950256 w 1431268"/>
                <a:gd name="connsiteY4" fmla="*/ 0 h 1338818"/>
                <a:gd name="connsiteX5" fmla="*/ 950256 w 1431268"/>
                <a:gd name="connsiteY5" fmla="*/ 456962 h 1338818"/>
                <a:gd name="connsiteX6" fmla="*/ 485277 w 1431268"/>
                <a:gd name="connsiteY6" fmla="*/ 456962 h 1338818"/>
                <a:gd name="connsiteX7" fmla="*/ 485277 w 1431268"/>
                <a:gd name="connsiteY7" fmla="*/ 8017 h 1338818"/>
                <a:gd name="connsiteX8" fmla="*/ 469244 w 1431268"/>
                <a:gd name="connsiteY8" fmla="*/ 8017 h 1338818"/>
                <a:gd name="connsiteX9" fmla="*/ 469244 w 1431268"/>
                <a:gd name="connsiteY9" fmla="*/ 933709 h 1338818"/>
                <a:gd name="connsiteX10" fmla="*/ 0 w 1431268"/>
                <a:gd name="connsiteY10" fmla="*/ 933709 h 1338818"/>
                <a:gd name="connsiteX11" fmla="*/ 0 w 1431268"/>
                <a:gd name="connsiteY11" fmla="*/ 949743 h 1338818"/>
                <a:gd name="connsiteX12" fmla="*/ 469244 w 1431268"/>
                <a:gd name="connsiteY12" fmla="*/ 949743 h 1338818"/>
                <a:gd name="connsiteX13" fmla="*/ 469244 w 1431268"/>
                <a:gd name="connsiteY13" fmla="*/ 1338818 h 1338818"/>
                <a:gd name="connsiteX14" fmla="*/ 485277 w 1431268"/>
                <a:gd name="connsiteY14" fmla="*/ 1338818 h 1338818"/>
                <a:gd name="connsiteX15" fmla="*/ 485277 w 1431268"/>
                <a:gd name="connsiteY15" fmla="*/ 949743 h 1338818"/>
                <a:gd name="connsiteX16" fmla="*/ 950256 w 1431268"/>
                <a:gd name="connsiteY16" fmla="*/ 949743 h 1338818"/>
                <a:gd name="connsiteX17" fmla="*/ 950256 w 1431268"/>
                <a:gd name="connsiteY17" fmla="*/ 1114346 h 1338818"/>
                <a:gd name="connsiteX18" fmla="*/ 966290 w 1431268"/>
                <a:gd name="connsiteY18" fmla="*/ 1114346 h 1338818"/>
                <a:gd name="connsiteX19" fmla="*/ 966290 w 1431268"/>
                <a:gd name="connsiteY19" fmla="*/ 949743 h 1338818"/>
                <a:gd name="connsiteX20" fmla="*/ 1427004 w 1431268"/>
                <a:gd name="connsiteY20" fmla="*/ 949743 h 1338818"/>
                <a:gd name="connsiteX21" fmla="*/ 1427004 w 1431268"/>
                <a:gd name="connsiteY21" fmla="*/ 933709 h 1338818"/>
                <a:gd name="connsiteX22" fmla="*/ 966290 w 1431268"/>
                <a:gd name="connsiteY22" fmla="*/ 933709 h 1338818"/>
                <a:gd name="connsiteX23" fmla="*/ 966290 w 1431268"/>
                <a:gd name="connsiteY23" fmla="*/ 472996 h 1338818"/>
                <a:gd name="connsiteX24" fmla="*/ 1431269 w 1431268"/>
                <a:gd name="connsiteY24" fmla="*/ 472996 h 1338818"/>
                <a:gd name="connsiteX25" fmla="*/ 950256 w 1431268"/>
                <a:gd name="connsiteY25" fmla="*/ 933701 h 1338818"/>
                <a:gd name="connsiteX26" fmla="*/ 485277 w 1431268"/>
                <a:gd name="connsiteY26" fmla="*/ 933701 h 1338818"/>
                <a:gd name="connsiteX27" fmla="*/ 485277 w 1431268"/>
                <a:gd name="connsiteY27" fmla="*/ 472988 h 1338818"/>
                <a:gd name="connsiteX28" fmla="*/ 950256 w 1431268"/>
                <a:gd name="connsiteY28" fmla="*/ 472988 h 1338818"/>
                <a:gd name="connsiteX29" fmla="*/ 950256 w 1431268"/>
                <a:gd name="connsiteY29" fmla="*/ 933701 h 1338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431268" h="1338818">
                  <a:moveTo>
                    <a:pt x="1431269" y="472996"/>
                  </a:moveTo>
                  <a:lnTo>
                    <a:pt x="1431269" y="456962"/>
                  </a:lnTo>
                  <a:lnTo>
                    <a:pt x="966290" y="456962"/>
                  </a:lnTo>
                  <a:lnTo>
                    <a:pt x="966290" y="0"/>
                  </a:lnTo>
                  <a:lnTo>
                    <a:pt x="950256" y="0"/>
                  </a:lnTo>
                  <a:lnTo>
                    <a:pt x="950256" y="456962"/>
                  </a:lnTo>
                  <a:lnTo>
                    <a:pt x="485277" y="456962"/>
                  </a:lnTo>
                  <a:lnTo>
                    <a:pt x="485277" y="8017"/>
                  </a:lnTo>
                  <a:lnTo>
                    <a:pt x="469244" y="8017"/>
                  </a:lnTo>
                  <a:lnTo>
                    <a:pt x="469244" y="933709"/>
                  </a:lnTo>
                  <a:lnTo>
                    <a:pt x="0" y="933709"/>
                  </a:lnTo>
                  <a:lnTo>
                    <a:pt x="0" y="949743"/>
                  </a:lnTo>
                  <a:lnTo>
                    <a:pt x="469244" y="949743"/>
                  </a:lnTo>
                  <a:lnTo>
                    <a:pt x="469244" y="1338818"/>
                  </a:lnTo>
                  <a:lnTo>
                    <a:pt x="485277" y="1338818"/>
                  </a:lnTo>
                  <a:lnTo>
                    <a:pt x="485277" y="949743"/>
                  </a:lnTo>
                  <a:lnTo>
                    <a:pt x="950256" y="949743"/>
                  </a:lnTo>
                  <a:lnTo>
                    <a:pt x="950256" y="1114346"/>
                  </a:lnTo>
                  <a:lnTo>
                    <a:pt x="966290" y="1114346"/>
                  </a:lnTo>
                  <a:lnTo>
                    <a:pt x="966290" y="949743"/>
                  </a:lnTo>
                  <a:lnTo>
                    <a:pt x="1427004" y="949743"/>
                  </a:lnTo>
                  <a:lnTo>
                    <a:pt x="1427004" y="933709"/>
                  </a:lnTo>
                  <a:lnTo>
                    <a:pt x="966290" y="933709"/>
                  </a:lnTo>
                  <a:lnTo>
                    <a:pt x="966290" y="472996"/>
                  </a:lnTo>
                  <a:lnTo>
                    <a:pt x="1431269" y="472996"/>
                  </a:lnTo>
                  <a:close/>
                  <a:moveTo>
                    <a:pt x="950256" y="933701"/>
                  </a:moveTo>
                  <a:lnTo>
                    <a:pt x="485277" y="933701"/>
                  </a:lnTo>
                  <a:lnTo>
                    <a:pt x="485277" y="472988"/>
                  </a:lnTo>
                  <a:lnTo>
                    <a:pt x="950256" y="472988"/>
                  </a:lnTo>
                  <a:lnTo>
                    <a:pt x="950256" y="933701"/>
                  </a:lnTo>
                  <a:close/>
                </a:path>
              </a:pathLst>
            </a:custGeom>
            <a:solidFill>
              <a:srgbClr val="E6E6E6"/>
            </a:solidFill>
            <a:ln w="8017" cap="flat">
              <a:solidFill>
                <a:schemeClr val="bg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E260C5F-54B0-4F1E-A9A2-8E2381F4A37E}"/>
                </a:ext>
              </a:extLst>
            </p:cNvPr>
            <p:cNvSpPr/>
            <p:nvPr/>
          </p:nvSpPr>
          <p:spPr>
            <a:xfrm>
              <a:off x="4760253" y="442366"/>
              <a:ext cx="2098857" cy="2651741"/>
            </a:xfrm>
            <a:custGeom>
              <a:avLst/>
              <a:gdLst>
                <a:gd name="connsiteX0" fmla="*/ 2098858 w 2098857"/>
                <a:gd name="connsiteY0" fmla="*/ 1293395 h 2651741"/>
                <a:gd name="connsiteX1" fmla="*/ 2098858 w 2098857"/>
                <a:gd name="connsiteY1" fmla="*/ 1277361 h 2651741"/>
                <a:gd name="connsiteX2" fmla="*/ 1625862 w 2098857"/>
                <a:gd name="connsiteY2" fmla="*/ 1277361 h 2651741"/>
                <a:gd name="connsiteX3" fmla="*/ 1625862 w 2098857"/>
                <a:gd name="connsiteY3" fmla="*/ 831911 h 2651741"/>
                <a:gd name="connsiteX4" fmla="*/ 1609829 w 2098857"/>
                <a:gd name="connsiteY4" fmla="*/ 831911 h 2651741"/>
                <a:gd name="connsiteX5" fmla="*/ 1609829 w 2098857"/>
                <a:gd name="connsiteY5" fmla="*/ 1277361 h 2651741"/>
                <a:gd name="connsiteX6" fmla="*/ 1128816 w 2098857"/>
                <a:gd name="connsiteY6" fmla="*/ 1277361 h 2651741"/>
                <a:gd name="connsiteX7" fmla="*/ 1128816 w 2098857"/>
                <a:gd name="connsiteY7" fmla="*/ 819886 h 2651741"/>
                <a:gd name="connsiteX8" fmla="*/ 1826284 w 2098857"/>
                <a:gd name="connsiteY8" fmla="*/ 819886 h 2651741"/>
                <a:gd name="connsiteX9" fmla="*/ 1826284 w 2098857"/>
                <a:gd name="connsiteY9" fmla="*/ 803852 h 2651741"/>
                <a:gd name="connsiteX10" fmla="*/ 657664 w 2098857"/>
                <a:gd name="connsiteY10" fmla="*/ 803852 h 2651741"/>
                <a:gd name="connsiteX11" fmla="*/ 657664 w 2098857"/>
                <a:gd name="connsiteY11" fmla="*/ 0 h 2651741"/>
                <a:gd name="connsiteX12" fmla="*/ 641630 w 2098857"/>
                <a:gd name="connsiteY12" fmla="*/ 0 h 2651741"/>
                <a:gd name="connsiteX13" fmla="*/ 641630 w 2098857"/>
                <a:gd name="connsiteY13" fmla="*/ 803852 h 2651741"/>
                <a:gd name="connsiteX14" fmla="*/ 174808 w 2098857"/>
                <a:gd name="connsiteY14" fmla="*/ 803852 h 2651741"/>
                <a:gd name="connsiteX15" fmla="*/ 174808 w 2098857"/>
                <a:gd name="connsiteY15" fmla="*/ 333253 h 2651741"/>
                <a:gd name="connsiteX16" fmla="*/ 639787 w 2098857"/>
                <a:gd name="connsiteY16" fmla="*/ 333253 h 2651741"/>
                <a:gd name="connsiteX17" fmla="*/ 639787 w 2098857"/>
                <a:gd name="connsiteY17" fmla="*/ 317220 h 2651741"/>
                <a:gd name="connsiteX18" fmla="*/ 174808 w 2098857"/>
                <a:gd name="connsiteY18" fmla="*/ 317220 h 2651741"/>
                <a:gd name="connsiteX19" fmla="*/ 174808 w 2098857"/>
                <a:gd name="connsiteY19" fmla="*/ 1844 h 2651741"/>
                <a:gd name="connsiteX20" fmla="*/ 158774 w 2098857"/>
                <a:gd name="connsiteY20" fmla="*/ 1844 h 2651741"/>
                <a:gd name="connsiteX21" fmla="*/ 158774 w 2098857"/>
                <a:gd name="connsiteY21" fmla="*/ 803852 h 2651741"/>
                <a:gd name="connsiteX22" fmla="*/ 0 w 2098857"/>
                <a:gd name="connsiteY22" fmla="*/ 803852 h 2651741"/>
                <a:gd name="connsiteX23" fmla="*/ 0 w 2098857"/>
                <a:gd name="connsiteY23" fmla="*/ 819886 h 2651741"/>
                <a:gd name="connsiteX24" fmla="*/ 158774 w 2098857"/>
                <a:gd name="connsiteY24" fmla="*/ 819886 h 2651741"/>
                <a:gd name="connsiteX25" fmla="*/ 158774 w 2098857"/>
                <a:gd name="connsiteY25" fmla="*/ 1277361 h 2651741"/>
                <a:gd name="connsiteX26" fmla="*/ 158774 w 2098857"/>
                <a:gd name="connsiteY26" fmla="*/ 1293395 h 2651741"/>
                <a:gd name="connsiteX27" fmla="*/ 158774 w 2098857"/>
                <a:gd name="connsiteY27" fmla="*/ 1777902 h 2651741"/>
                <a:gd name="connsiteX28" fmla="*/ 158774 w 2098857"/>
                <a:gd name="connsiteY28" fmla="*/ 1793936 h 2651741"/>
                <a:gd name="connsiteX29" fmla="*/ 158774 w 2098857"/>
                <a:gd name="connsiteY29" fmla="*/ 1821995 h 2651741"/>
                <a:gd name="connsiteX30" fmla="*/ 174808 w 2098857"/>
                <a:gd name="connsiteY30" fmla="*/ 1821995 h 2651741"/>
                <a:gd name="connsiteX31" fmla="*/ 174808 w 2098857"/>
                <a:gd name="connsiteY31" fmla="*/ 1793936 h 2651741"/>
                <a:gd name="connsiteX32" fmla="*/ 641630 w 2098857"/>
                <a:gd name="connsiteY32" fmla="*/ 1793936 h 2651741"/>
                <a:gd name="connsiteX33" fmla="*/ 641630 w 2098857"/>
                <a:gd name="connsiteY33" fmla="*/ 2651742 h 2651741"/>
                <a:gd name="connsiteX34" fmla="*/ 657664 w 2098857"/>
                <a:gd name="connsiteY34" fmla="*/ 2651742 h 2651741"/>
                <a:gd name="connsiteX35" fmla="*/ 657664 w 2098857"/>
                <a:gd name="connsiteY35" fmla="*/ 1793936 h 2651741"/>
                <a:gd name="connsiteX36" fmla="*/ 1112782 w 2098857"/>
                <a:gd name="connsiteY36" fmla="*/ 1793936 h 2651741"/>
                <a:gd name="connsiteX37" fmla="*/ 1112782 w 2098857"/>
                <a:gd name="connsiteY37" fmla="*/ 2122628 h 2651741"/>
                <a:gd name="connsiteX38" fmla="*/ 1128816 w 2098857"/>
                <a:gd name="connsiteY38" fmla="*/ 2122628 h 2651741"/>
                <a:gd name="connsiteX39" fmla="*/ 1128816 w 2098857"/>
                <a:gd name="connsiteY39" fmla="*/ 1793936 h 2651741"/>
                <a:gd name="connsiteX40" fmla="*/ 1609829 w 2098857"/>
                <a:gd name="connsiteY40" fmla="*/ 1793936 h 2651741"/>
                <a:gd name="connsiteX41" fmla="*/ 1609829 w 2098857"/>
                <a:gd name="connsiteY41" fmla="*/ 2106594 h 2651741"/>
                <a:gd name="connsiteX42" fmla="*/ 1625862 w 2098857"/>
                <a:gd name="connsiteY42" fmla="*/ 2106594 h 2651741"/>
                <a:gd name="connsiteX43" fmla="*/ 1625862 w 2098857"/>
                <a:gd name="connsiteY43" fmla="*/ 1793936 h 2651741"/>
                <a:gd name="connsiteX44" fmla="*/ 2098858 w 2098857"/>
                <a:gd name="connsiteY44" fmla="*/ 1793936 h 2651741"/>
                <a:gd name="connsiteX45" fmla="*/ 2098858 w 2098857"/>
                <a:gd name="connsiteY45" fmla="*/ 1777902 h 2651741"/>
                <a:gd name="connsiteX46" fmla="*/ 1625862 w 2098857"/>
                <a:gd name="connsiteY46" fmla="*/ 1777902 h 2651741"/>
                <a:gd name="connsiteX47" fmla="*/ 1625862 w 2098857"/>
                <a:gd name="connsiteY47" fmla="*/ 1293395 h 2651741"/>
                <a:gd name="connsiteX48" fmla="*/ 2098858 w 2098857"/>
                <a:gd name="connsiteY48" fmla="*/ 1293395 h 2651741"/>
                <a:gd name="connsiteX49" fmla="*/ 1112782 w 2098857"/>
                <a:gd name="connsiteY49" fmla="*/ 819886 h 2651741"/>
                <a:gd name="connsiteX50" fmla="*/ 1112782 w 2098857"/>
                <a:gd name="connsiteY50" fmla="*/ 1277361 h 2651741"/>
                <a:gd name="connsiteX51" fmla="*/ 657664 w 2098857"/>
                <a:gd name="connsiteY51" fmla="*/ 1277361 h 2651741"/>
                <a:gd name="connsiteX52" fmla="*/ 657664 w 2098857"/>
                <a:gd name="connsiteY52" fmla="*/ 819886 h 2651741"/>
                <a:gd name="connsiteX53" fmla="*/ 1112782 w 2098857"/>
                <a:gd name="connsiteY53" fmla="*/ 819886 h 2651741"/>
                <a:gd name="connsiteX54" fmla="*/ 174808 w 2098857"/>
                <a:gd name="connsiteY54" fmla="*/ 819886 h 2651741"/>
                <a:gd name="connsiteX55" fmla="*/ 641630 w 2098857"/>
                <a:gd name="connsiteY55" fmla="*/ 819886 h 2651741"/>
                <a:gd name="connsiteX56" fmla="*/ 641630 w 2098857"/>
                <a:gd name="connsiteY56" fmla="*/ 1277361 h 2651741"/>
                <a:gd name="connsiteX57" fmla="*/ 174808 w 2098857"/>
                <a:gd name="connsiteY57" fmla="*/ 1277361 h 2651741"/>
                <a:gd name="connsiteX58" fmla="*/ 174808 w 2098857"/>
                <a:gd name="connsiteY58" fmla="*/ 819886 h 2651741"/>
                <a:gd name="connsiteX59" fmla="*/ 174808 w 2098857"/>
                <a:gd name="connsiteY59" fmla="*/ 1777902 h 2651741"/>
                <a:gd name="connsiteX60" fmla="*/ 174808 w 2098857"/>
                <a:gd name="connsiteY60" fmla="*/ 1293395 h 2651741"/>
                <a:gd name="connsiteX61" fmla="*/ 641630 w 2098857"/>
                <a:gd name="connsiteY61" fmla="*/ 1293395 h 2651741"/>
                <a:gd name="connsiteX62" fmla="*/ 641630 w 2098857"/>
                <a:gd name="connsiteY62" fmla="*/ 1777902 h 2651741"/>
                <a:gd name="connsiteX63" fmla="*/ 174808 w 2098857"/>
                <a:gd name="connsiteY63" fmla="*/ 1777902 h 2651741"/>
                <a:gd name="connsiteX64" fmla="*/ 657664 w 2098857"/>
                <a:gd name="connsiteY64" fmla="*/ 1777902 h 2651741"/>
                <a:gd name="connsiteX65" fmla="*/ 657664 w 2098857"/>
                <a:gd name="connsiteY65" fmla="*/ 1293395 h 2651741"/>
                <a:gd name="connsiteX66" fmla="*/ 1112782 w 2098857"/>
                <a:gd name="connsiteY66" fmla="*/ 1293395 h 2651741"/>
                <a:gd name="connsiteX67" fmla="*/ 1112782 w 2098857"/>
                <a:gd name="connsiteY67" fmla="*/ 1777902 h 2651741"/>
                <a:gd name="connsiteX68" fmla="*/ 657664 w 2098857"/>
                <a:gd name="connsiteY68" fmla="*/ 1777902 h 2651741"/>
                <a:gd name="connsiteX69" fmla="*/ 1609829 w 2098857"/>
                <a:gd name="connsiteY69" fmla="*/ 1777902 h 2651741"/>
                <a:gd name="connsiteX70" fmla="*/ 1128816 w 2098857"/>
                <a:gd name="connsiteY70" fmla="*/ 1777902 h 2651741"/>
                <a:gd name="connsiteX71" fmla="*/ 1128816 w 2098857"/>
                <a:gd name="connsiteY71" fmla="*/ 1293395 h 2651741"/>
                <a:gd name="connsiteX72" fmla="*/ 1609829 w 2098857"/>
                <a:gd name="connsiteY72" fmla="*/ 1293395 h 2651741"/>
                <a:gd name="connsiteX73" fmla="*/ 1609829 w 2098857"/>
                <a:gd name="connsiteY73" fmla="*/ 1777902 h 265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2098857" h="2651741">
                  <a:moveTo>
                    <a:pt x="2098858" y="1293395"/>
                  </a:moveTo>
                  <a:lnTo>
                    <a:pt x="2098858" y="1277361"/>
                  </a:lnTo>
                  <a:lnTo>
                    <a:pt x="1625862" y="1277361"/>
                  </a:lnTo>
                  <a:lnTo>
                    <a:pt x="1625862" y="831911"/>
                  </a:lnTo>
                  <a:lnTo>
                    <a:pt x="1609829" y="831911"/>
                  </a:lnTo>
                  <a:lnTo>
                    <a:pt x="1609829" y="1277361"/>
                  </a:lnTo>
                  <a:lnTo>
                    <a:pt x="1128816" y="1277361"/>
                  </a:lnTo>
                  <a:lnTo>
                    <a:pt x="1128816" y="819886"/>
                  </a:lnTo>
                  <a:lnTo>
                    <a:pt x="1826284" y="819886"/>
                  </a:lnTo>
                  <a:lnTo>
                    <a:pt x="1826284" y="803852"/>
                  </a:lnTo>
                  <a:lnTo>
                    <a:pt x="657664" y="803852"/>
                  </a:lnTo>
                  <a:lnTo>
                    <a:pt x="657664" y="0"/>
                  </a:lnTo>
                  <a:lnTo>
                    <a:pt x="641630" y="0"/>
                  </a:lnTo>
                  <a:lnTo>
                    <a:pt x="641630" y="803852"/>
                  </a:lnTo>
                  <a:lnTo>
                    <a:pt x="174808" y="803852"/>
                  </a:lnTo>
                  <a:lnTo>
                    <a:pt x="174808" y="333253"/>
                  </a:lnTo>
                  <a:lnTo>
                    <a:pt x="639787" y="333253"/>
                  </a:lnTo>
                  <a:lnTo>
                    <a:pt x="639787" y="317220"/>
                  </a:lnTo>
                  <a:lnTo>
                    <a:pt x="174808" y="317220"/>
                  </a:lnTo>
                  <a:lnTo>
                    <a:pt x="174808" y="1844"/>
                  </a:lnTo>
                  <a:lnTo>
                    <a:pt x="158774" y="1844"/>
                  </a:lnTo>
                  <a:lnTo>
                    <a:pt x="158774" y="803852"/>
                  </a:lnTo>
                  <a:lnTo>
                    <a:pt x="0" y="803852"/>
                  </a:lnTo>
                  <a:lnTo>
                    <a:pt x="0" y="819886"/>
                  </a:lnTo>
                  <a:lnTo>
                    <a:pt x="158774" y="819886"/>
                  </a:lnTo>
                  <a:lnTo>
                    <a:pt x="158774" y="1277361"/>
                  </a:lnTo>
                  <a:lnTo>
                    <a:pt x="158774" y="1293395"/>
                  </a:lnTo>
                  <a:lnTo>
                    <a:pt x="158774" y="1777902"/>
                  </a:lnTo>
                  <a:lnTo>
                    <a:pt x="158774" y="1793936"/>
                  </a:lnTo>
                  <a:lnTo>
                    <a:pt x="158774" y="1821995"/>
                  </a:lnTo>
                  <a:lnTo>
                    <a:pt x="174808" y="1821995"/>
                  </a:lnTo>
                  <a:lnTo>
                    <a:pt x="174808" y="1793936"/>
                  </a:lnTo>
                  <a:lnTo>
                    <a:pt x="641630" y="1793936"/>
                  </a:lnTo>
                  <a:lnTo>
                    <a:pt x="641630" y="2651742"/>
                  </a:lnTo>
                  <a:lnTo>
                    <a:pt x="657664" y="2651742"/>
                  </a:lnTo>
                  <a:lnTo>
                    <a:pt x="657664" y="1793936"/>
                  </a:lnTo>
                  <a:lnTo>
                    <a:pt x="1112782" y="1793936"/>
                  </a:lnTo>
                  <a:lnTo>
                    <a:pt x="1112782" y="2122628"/>
                  </a:lnTo>
                  <a:lnTo>
                    <a:pt x="1128816" y="2122628"/>
                  </a:lnTo>
                  <a:lnTo>
                    <a:pt x="1128816" y="1793936"/>
                  </a:lnTo>
                  <a:lnTo>
                    <a:pt x="1609829" y="1793936"/>
                  </a:lnTo>
                  <a:lnTo>
                    <a:pt x="1609829" y="2106594"/>
                  </a:lnTo>
                  <a:lnTo>
                    <a:pt x="1625862" y="2106594"/>
                  </a:lnTo>
                  <a:lnTo>
                    <a:pt x="1625862" y="1793936"/>
                  </a:lnTo>
                  <a:lnTo>
                    <a:pt x="2098858" y="1793936"/>
                  </a:lnTo>
                  <a:lnTo>
                    <a:pt x="2098858" y="1777902"/>
                  </a:lnTo>
                  <a:lnTo>
                    <a:pt x="1625862" y="1777902"/>
                  </a:lnTo>
                  <a:lnTo>
                    <a:pt x="1625862" y="1293395"/>
                  </a:lnTo>
                  <a:lnTo>
                    <a:pt x="2098858" y="1293395"/>
                  </a:lnTo>
                  <a:close/>
                  <a:moveTo>
                    <a:pt x="1112782" y="819886"/>
                  </a:moveTo>
                  <a:lnTo>
                    <a:pt x="1112782" y="1277361"/>
                  </a:lnTo>
                  <a:lnTo>
                    <a:pt x="657664" y="1277361"/>
                  </a:lnTo>
                  <a:lnTo>
                    <a:pt x="657664" y="819886"/>
                  </a:lnTo>
                  <a:lnTo>
                    <a:pt x="1112782" y="819886"/>
                  </a:lnTo>
                  <a:close/>
                  <a:moveTo>
                    <a:pt x="174808" y="819886"/>
                  </a:moveTo>
                  <a:lnTo>
                    <a:pt x="641630" y="819886"/>
                  </a:lnTo>
                  <a:lnTo>
                    <a:pt x="641630" y="1277361"/>
                  </a:lnTo>
                  <a:lnTo>
                    <a:pt x="174808" y="1277361"/>
                  </a:lnTo>
                  <a:lnTo>
                    <a:pt x="174808" y="819886"/>
                  </a:lnTo>
                  <a:close/>
                  <a:moveTo>
                    <a:pt x="174808" y="1777902"/>
                  </a:moveTo>
                  <a:lnTo>
                    <a:pt x="174808" y="1293395"/>
                  </a:lnTo>
                  <a:lnTo>
                    <a:pt x="641630" y="1293395"/>
                  </a:lnTo>
                  <a:lnTo>
                    <a:pt x="641630" y="1777902"/>
                  </a:lnTo>
                  <a:lnTo>
                    <a:pt x="174808" y="1777902"/>
                  </a:lnTo>
                  <a:close/>
                  <a:moveTo>
                    <a:pt x="657664" y="1777902"/>
                  </a:moveTo>
                  <a:lnTo>
                    <a:pt x="657664" y="1293395"/>
                  </a:lnTo>
                  <a:lnTo>
                    <a:pt x="1112782" y="1293395"/>
                  </a:lnTo>
                  <a:lnTo>
                    <a:pt x="1112782" y="1777902"/>
                  </a:lnTo>
                  <a:lnTo>
                    <a:pt x="657664" y="1777902"/>
                  </a:lnTo>
                  <a:close/>
                  <a:moveTo>
                    <a:pt x="1609829" y="1777902"/>
                  </a:moveTo>
                  <a:lnTo>
                    <a:pt x="1128816" y="1777902"/>
                  </a:lnTo>
                  <a:lnTo>
                    <a:pt x="1128816" y="1293395"/>
                  </a:lnTo>
                  <a:lnTo>
                    <a:pt x="1609829" y="1293395"/>
                  </a:lnTo>
                  <a:lnTo>
                    <a:pt x="1609829" y="1777902"/>
                  </a:lnTo>
                  <a:close/>
                </a:path>
              </a:pathLst>
            </a:custGeom>
            <a:solidFill>
              <a:srgbClr val="E6E6E6"/>
            </a:solidFill>
            <a:ln w="8017" cap="flat">
              <a:solidFill>
                <a:schemeClr val="bg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DE63DBE-811B-4753-AE51-E090DD77DC1A}"/>
                </a:ext>
              </a:extLst>
            </p:cNvPr>
            <p:cNvSpPr/>
            <p:nvPr/>
          </p:nvSpPr>
          <p:spPr>
            <a:xfrm>
              <a:off x="6169660" y="2781450"/>
              <a:ext cx="360759" cy="360759"/>
            </a:xfrm>
            <a:custGeom>
              <a:avLst/>
              <a:gdLst>
                <a:gd name="connsiteX0" fmla="*/ 360759 w 360759"/>
                <a:gd name="connsiteY0" fmla="*/ 180380 h 360759"/>
                <a:gd name="connsiteX1" fmla="*/ 180380 w 360759"/>
                <a:gd name="connsiteY1" fmla="*/ 360759 h 360759"/>
                <a:gd name="connsiteX2" fmla="*/ 0 w 360759"/>
                <a:gd name="connsiteY2" fmla="*/ 180380 h 360759"/>
                <a:gd name="connsiteX3" fmla="*/ 180380 w 360759"/>
                <a:gd name="connsiteY3" fmla="*/ 0 h 360759"/>
                <a:gd name="connsiteX4" fmla="*/ 360759 w 360759"/>
                <a:gd name="connsiteY4" fmla="*/ 180380 h 360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759" h="360759">
                  <a:moveTo>
                    <a:pt x="360759" y="180380"/>
                  </a:moveTo>
                  <a:cubicBezTo>
                    <a:pt x="360759" y="280001"/>
                    <a:pt x="280001" y="360759"/>
                    <a:pt x="180380" y="360759"/>
                  </a:cubicBezTo>
                  <a:cubicBezTo>
                    <a:pt x="80759" y="360759"/>
                    <a:pt x="0" y="280001"/>
                    <a:pt x="0" y="180380"/>
                  </a:cubicBezTo>
                  <a:cubicBezTo>
                    <a:pt x="0" y="80759"/>
                    <a:pt x="80759" y="0"/>
                    <a:pt x="180380" y="0"/>
                  </a:cubicBezTo>
                  <a:cubicBezTo>
                    <a:pt x="280001" y="0"/>
                    <a:pt x="360759" y="80759"/>
                    <a:pt x="360759" y="18038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80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A16CE2A-0E1B-4F5B-BC8E-E34890E8232E}"/>
                </a:ext>
              </a:extLst>
            </p:cNvPr>
            <p:cNvSpPr/>
            <p:nvPr/>
          </p:nvSpPr>
          <p:spPr>
            <a:xfrm>
              <a:off x="5921136" y="3278496"/>
              <a:ext cx="224472" cy="224472"/>
            </a:xfrm>
            <a:custGeom>
              <a:avLst/>
              <a:gdLst>
                <a:gd name="connsiteX0" fmla="*/ 224473 w 224472"/>
                <a:gd name="connsiteY0" fmla="*/ 112236 h 224472"/>
                <a:gd name="connsiteX1" fmla="*/ 112236 w 224472"/>
                <a:gd name="connsiteY1" fmla="*/ 224473 h 224472"/>
                <a:gd name="connsiteX2" fmla="*/ 0 w 224472"/>
                <a:gd name="connsiteY2" fmla="*/ 112236 h 224472"/>
                <a:gd name="connsiteX3" fmla="*/ 112236 w 224472"/>
                <a:gd name="connsiteY3" fmla="*/ 0 h 224472"/>
                <a:gd name="connsiteX4" fmla="*/ 224473 w 224472"/>
                <a:gd name="connsiteY4" fmla="*/ 112236 h 224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472" h="224472">
                  <a:moveTo>
                    <a:pt x="224473" y="112236"/>
                  </a:moveTo>
                  <a:cubicBezTo>
                    <a:pt x="224473" y="174222"/>
                    <a:pt x="174223" y="224473"/>
                    <a:pt x="112236" y="224473"/>
                  </a:cubicBezTo>
                  <a:cubicBezTo>
                    <a:pt x="50250" y="224473"/>
                    <a:pt x="0" y="174223"/>
                    <a:pt x="0" y="112236"/>
                  </a:cubicBezTo>
                  <a:cubicBezTo>
                    <a:pt x="0" y="50250"/>
                    <a:pt x="50250" y="0"/>
                    <a:pt x="112236" y="0"/>
                  </a:cubicBezTo>
                  <a:cubicBezTo>
                    <a:pt x="174223" y="0"/>
                    <a:pt x="224473" y="50250"/>
                    <a:pt x="224473" y="112236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80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875D5A5-FDA8-496C-B698-CB605EB7928E}"/>
                </a:ext>
              </a:extLst>
            </p:cNvPr>
            <p:cNvSpPr/>
            <p:nvPr/>
          </p:nvSpPr>
          <p:spPr>
            <a:xfrm>
              <a:off x="6618605" y="3078074"/>
              <a:ext cx="585231" cy="585231"/>
            </a:xfrm>
            <a:custGeom>
              <a:avLst/>
              <a:gdLst>
                <a:gd name="connsiteX0" fmla="*/ 585232 w 585231"/>
                <a:gd name="connsiteY0" fmla="*/ 292616 h 585231"/>
                <a:gd name="connsiteX1" fmla="*/ 292616 w 585231"/>
                <a:gd name="connsiteY1" fmla="*/ 585232 h 585231"/>
                <a:gd name="connsiteX2" fmla="*/ 0 w 585231"/>
                <a:gd name="connsiteY2" fmla="*/ 292616 h 585231"/>
                <a:gd name="connsiteX3" fmla="*/ 292616 w 585231"/>
                <a:gd name="connsiteY3" fmla="*/ 0 h 585231"/>
                <a:gd name="connsiteX4" fmla="*/ 585232 w 585231"/>
                <a:gd name="connsiteY4" fmla="*/ 292616 h 585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5231" h="585231">
                  <a:moveTo>
                    <a:pt x="585232" y="292616"/>
                  </a:moveTo>
                  <a:cubicBezTo>
                    <a:pt x="585232" y="454223"/>
                    <a:pt x="454223" y="585232"/>
                    <a:pt x="292616" y="585232"/>
                  </a:cubicBezTo>
                  <a:cubicBezTo>
                    <a:pt x="131009" y="585232"/>
                    <a:pt x="0" y="454223"/>
                    <a:pt x="0" y="292616"/>
                  </a:cubicBezTo>
                  <a:cubicBezTo>
                    <a:pt x="0" y="131009"/>
                    <a:pt x="131009" y="0"/>
                    <a:pt x="292616" y="0"/>
                  </a:cubicBezTo>
                  <a:cubicBezTo>
                    <a:pt x="454223" y="0"/>
                    <a:pt x="585232" y="131009"/>
                    <a:pt x="585232" y="292616"/>
                  </a:cubicBezTo>
                  <a:close/>
                </a:path>
              </a:pathLst>
            </a:custGeom>
            <a:solidFill>
              <a:srgbClr val="FFFF00"/>
            </a:solidFill>
            <a:ln w="80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7" name="Graphic 5" descr="Microscope with chemical flasks">
            <a:extLst>
              <a:ext uri="{FF2B5EF4-FFF2-40B4-BE49-F238E27FC236}">
                <a16:creationId xmlns:a16="http://schemas.microsoft.com/office/drawing/2014/main" id="{6D1F62A4-13B3-4FE8-ABF1-0EA74092B890}"/>
              </a:ext>
            </a:extLst>
          </p:cNvPr>
          <p:cNvGrpSpPr/>
          <p:nvPr/>
        </p:nvGrpSpPr>
        <p:grpSpPr>
          <a:xfrm>
            <a:off x="5170799" y="3991998"/>
            <a:ext cx="1112661" cy="1888022"/>
            <a:chOff x="5170799" y="3991998"/>
            <a:chExt cx="1112661" cy="1888022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FEE546F8-2DC2-4699-806F-EB3D509558B9}"/>
                </a:ext>
              </a:extLst>
            </p:cNvPr>
            <p:cNvSpPr/>
            <p:nvPr/>
          </p:nvSpPr>
          <p:spPr>
            <a:xfrm>
              <a:off x="5170799" y="5207677"/>
              <a:ext cx="1112661" cy="672343"/>
            </a:xfrm>
            <a:custGeom>
              <a:avLst/>
              <a:gdLst>
                <a:gd name="connsiteX0" fmla="*/ 1107794 w 1112661"/>
                <a:gd name="connsiteY0" fmla="*/ 473116 h 672343"/>
                <a:gd name="connsiteX1" fmla="*/ 964276 w 1112661"/>
                <a:gd name="connsiteY1" fmla="*/ 62957 h 672343"/>
                <a:gd name="connsiteX2" fmla="*/ 556329 w 1112661"/>
                <a:gd name="connsiteY2" fmla="*/ 0 h 672343"/>
                <a:gd name="connsiteX3" fmla="*/ 148382 w 1112661"/>
                <a:gd name="connsiteY3" fmla="*/ 62957 h 672343"/>
                <a:gd name="connsiteX4" fmla="*/ 4864 w 1112661"/>
                <a:gd name="connsiteY4" fmla="*/ 473116 h 672343"/>
                <a:gd name="connsiteX5" fmla="*/ 160424 w 1112661"/>
                <a:gd name="connsiteY5" fmla="*/ 672343 h 672343"/>
                <a:gd name="connsiteX6" fmla="*/ 952250 w 1112661"/>
                <a:gd name="connsiteY6" fmla="*/ 672343 h 672343"/>
                <a:gd name="connsiteX7" fmla="*/ 1107794 w 1112661"/>
                <a:gd name="connsiteY7" fmla="*/ 473116 h 672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12661" h="672343">
                  <a:moveTo>
                    <a:pt x="1107794" y="473116"/>
                  </a:moveTo>
                  <a:lnTo>
                    <a:pt x="964276" y="62957"/>
                  </a:lnTo>
                  <a:cubicBezTo>
                    <a:pt x="964276" y="62957"/>
                    <a:pt x="775992" y="0"/>
                    <a:pt x="556329" y="0"/>
                  </a:cubicBezTo>
                  <a:cubicBezTo>
                    <a:pt x="336667" y="0"/>
                    <a:pt x="148382" y="62957"/>
                    <a:pt x="148382" y="62957"/>
                  </a:cubicBezTo>
                  <a:lnTo>
                    <a:pt x="4864" y="473116"/>
                  </a:lnTo>
                  <a:cubicBezTo>
                    <a:pt x="-20429" y="574313"/>
                    <a:pt x="56108" y="672343"/>
                    <a:pt x="160424" y="672343"/>
                  </a:cubicBezTo>
                  <a:lnTo>
                    <a:pt x="952250" y="672343"/>
                  </a:lnTo>
                  <a:cubicBezTo>
                    <a:pt x="1056558" y="672343"/>
                    <a:pt x="1133095" y="574313"/>
                    <a:pt x="1107794" y="473116"/>
                  </a:cubicBezTo>
                  <a:close/>
                </a:path>
              </a:pathLst>
            </a:custGeom>
            <a:solidFill>
              <a:srgbClr val="FFFF00"/>
            </a:solidFill>
            <a:ln w="80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6DDA693-5F8B-419B-9745-EC3C1FD28838}"/>
                </a:ext>
              </a:extLst>
            </p:cNvPr>
            <p:cNvSpPr/>
            <p:nvPr/>
          </p:nvSpPr>
          <p:spPr>
            <a:xfrm>
              <a:off x="5319181" y="4095656"/>
              <a:ext cx="815901" cy="1174977"/>
            </a:xfrm>
            <a:custGeom>
              <a:avLst/>
              <a:gdLst>
                <a:gd name="connsiteX0" fmla="*/ 608377 w 815901"/>
                <a:gd name="connsiteY0" fmla="*/ 581833 h 1174977"/>
                <a:gd name="connsiteX1" fmla="*/ 608377 w 815901"/>
                <a:gd name="connsiteY1" fmla="*/ 0 h 1174977"/>
                <a:gd name="connsiteX2" fmla="*/ 207533 w 815901"/>
                <a:gd name="connsiteY2" fmla="*/ 0 h 1174977"/>
                <a:gd name="connsiteX3" fmla="*/ 207533 w 815901"/>
                <a:gd name="connsiteY3" fmla="*/ 581833 h 1174977"/>
                <a:gd name="connsiteX4" fmla="*/ 0 w 815901"/>
                <a:gd name="connsiteY4" fmla="*/ 1174977 h 1174977"/>
                <a:gd name="connsiteX5" fmla="*/ 815902 w 815901"/>
                <a:gd name="connsiteY5" fmla="*/ 1174977 h 1174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5901" h="1174977">
                  <a:moveTo>
                    <a:pt x="608377" y="581833"/>
                  </a:moveTo>
                  <a:lnTo>
                    <a:pt x="608377" y="0"/>
                  </a:lnTo>
                  <a:lnTo>
                    <a:pt x="207533" y="0"/>
                  </a:lnTo>
                  <a:lnTo>
                    <a:pt x="207533" y="581833"/>
                  </a:lnTo>
                  <a:lnTo>
                    <a:pt x="0" y="1174977"/>
                  </a:lnTo>
                  <a:lnTo>
                    <a:pt x="815902" y="1174977"/>
                  </a:lnTo>
                  <a:close/>
                </a:path>
              </a:pathLst>
            </a:custGeom>
            <a:solidFill>
              <a:srgbClr val="E4E4E4"/>
            </a:solidFill>
            <a:ln w="80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1447F5A-F502-4B4B-8F96-4F222777CEBE}"/>
                </a:ext>
              </a:extLst>
            </p:cNvPr>
            <p:cNvSpPr/>
            <p:nvPr/>
          </p:nvSpPr>
          <p:spPr>
            <a:xfrm>
              <a:off x="6009162" y="5410929"/>
              <a:ext cx="80168" cy="80168"/>
            </a:xfrm>
            <a:custGeom>
              <a:avLst/>
              <a:gdLst>
                <a:gd name="connsiteX0" fmla="*/ 80169 w 80168"/>
                <a:gd name="connsiteY0" fmla="*/ 40084 h 80168"/>
                <a:gd name="connsiteX1" fmla="*/ 40084 w 80168"/>
                <a:gd name="connsiteY1" fmla="*/ 80169 h 80168"/>
                <a:gd name="connsiteX2" fmla="*/ 0 w 80168"/>
                <a:gd name="connsiteY2" fmla="*/ 40084 h 80168"/>
                <a:gd name="connsiteX3" fmla="*/ 40084 w 80168"/>
                <a:gd name="connsiteY3" fmla="*/ 0 h 80168"/>
                <a:gd name="connsiteX4" fmla="*/ 80169 w 80168"/>
                <a:gd name="connsiteY4" fmla="*/ 40084 h 80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68" h="80168">
                  <a:moveTo>
                    <a:pt x="80169" y="40084"/>
                  </a:moveTo>
                  <a:cubicBezTo>
                    <a:pt x="80169" y="62222"/>
                    <a:pt x="62222" y="80169"/>
                    <a:pt x="40084" y="80169"/>
                  </a:cubicBezTo>
                  <a:cubicBezTo>
                    <a:pt x="17946" y="80169"/>
                    <a:pt x="0" y="62222"/>
                    <a:pt x="0" y="40084"/>
                  </a:cubicBezTo>
                  <a:cubicBezTo>
                    <a:pt x="0" y="17946"/>
                    <a:pt x="17946" y="0"/>
                    <a:pt x="40084" y="0"/>
                  </a:cubicBezTo>
                  <a:cubicBezTo>
                    <a:pt x="62222" y="0"/>
                    <a:pt x="80169" y="17946"/>
                    <a:pt x="80169" y="40084"/>
                  </a:cubicBezTo>
                  <a:close/>
                </a:path>
              </a:pathLst>
            </a:custGeom>
            <a:solidFill>
              <a:srgbClr val="FFFFFF"/>
            </a:solidFill>
            <a:ln w="80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05F7AE2-61D4-4EF3-9084-147B302545BD}"/>
                </a:ext>
              </a:extLst>
            </p:cNvPr>
            <p:cNvSpPr/>
            <p:nvPr/>
          </p:nvSpPr>
          <p:spPr>
            <a:xfrm>
              <a:off x="5888909" y="5531182"/>
              <a:ext cx="120253" cy="120253"/>
            </a:xfrm>
            <a:custGeom>
              <a:avLst/>
              <a:gdLst>
                <a:gd name="connsiteX0" fmla="*/ 120253 w 120253"/>
                <a:gd name="connsiteY0" fmla="*/ 60127 h 120253"/>
                <a:gd name="connsiteX1" fmla="*/ 60126 w 120253"/>
                <a:gd name="connsiteY1" fmla="*/ 120253 h 120253"/>
                <a:gd name="connsiteX2" fmla="*/ 0 w 120253"/>
                <a:gd name="connsiteY2" fmla="*/ 60127 h 120253"/>
                <a:gd name="connsiteX3" fmla="*/ 60126 w 120253"/>
                <a:gd name="connsiteY3" fmla="*/ 0 h 120253"/>
                <a:gd name="connsiteX4" fmla="*/ 120253 w 120253"/>
                <a:gd name="connsiteY4" fmla="*/ 60127 h 120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253" h="120253">
                  <a:moveTo>
                    <a:pt x="120253" y="60127"/>
                  </a:moveTo>
                  <a:cubicBezTo>
                    <a:pt x="120253" y="93334"/>
                    <a:pt x="93334" y="120253"/>
                    <a:pt x="60126" y="120253"/>
                  </a:cubicBezTo>
                  <a:cubicBezTo>
                    <a:pt x="26919" y="120253"/>
                    <a:pt x="0" y="93334"/>
                    <a:pt x="0" y="60127"/>
                  </a:cubicBezTo>
                  <a:cubicBezTo>
                    <a:pt x="0" y="26919"/>
                    <a:pt x="26919" y="0"/>
                    <a:pt x="60126" y="0"/>
                  </a:cubicBezTo>
                  <a:cubicBezTo>
                    <a:pt x="93334" y="0"/>
                    <a:pt x="120253" y="26919"/>
                    <a:pt x="120253" y="60127"/>
                  </a:cubicBezTo>
                  <a:close/>
                </a:path>
              </a:pathLst>
            </a:custGeom>
            <a:solidFill>
              <a:srgbClr val="FFFFFF"/>
            </a:solidFill>
            <a:ln w="80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7AA4A7C-E11A-4322-B606-CB8A47534E82}"/>
                </a:ext>
              </a:extLst>
            </p:cNvPr>
            <p:cNvSpPr/>
            <p:nvPr/>
          </p:nvSpPr>
          <p:spPr>
            <a:xfrm>
              <a:off x="5616495" y="3991998"/>
              <a:ext cx="220464" cy="501102"/>
            </a:xfrm>
            <a:custGeom>
              <a:avLst/>
              <a:gdLst>
                <a:gd name="connsiteX0" fmla="*/ 0 w 220464"/>
                <a:gd name="connsiteY0" fmla="*/ 0 h 501102"/>
                <a:gd name="connsiteX1" fmla="*/ 220464 w 220464"/>
                <a:gd name="connsiteY1" fmla="*/ 0 h 501102"/>
                <a:gd name="connsiteX2" fmla="*/ 220464 w 220464"/>
                <a:gd name="connsiteY2" fmla="*/ 501103 h 501102"/>
                <a:gd name="connsiteX3" fmla="*/ 0 w 220464"/>
                <a:gd name="connsiteY3" fmla="*/ 501103 h 501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464" h="501102">
                  <a:moveTo>
                    <a:pt x="0" y="0"/>
                  </a:moveTo>
                  <a:lnTo>
                    <a:pt x="220464" y="0"/>
                  </a:lnTo>
                  <a:lnTo>
                    <a:pt x="220464" y="501103"/>
                  </a:lnTo>
                  <a:lnTo>
                    <a:pt x="0" y="501103"/>
                  </a:lnTo>
                  <a:close/>
                </a:path>
              </a:pathLst>
            </a:custGeom>
            <a:solidFill>
              <a:srgbClr val="C4C4C4"/>
            </a:solidFill>
            <a:ln w="80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82E3593E-F122-43F3-9239-63891C48A29D}"/>
                </a:ext>
              </a:extLst>
            </p:cNvPr>
            <p:cNvSpPr/>
            <p:nvPr/>
          </p:nvSpPr>
          <p:spPr>
            <a:xfrm>
              <a:off x="5476609" y="4068102"/>
              <a:ext cx="501054" cy="80168"/>
            </a:xfrm>
            <a:custGeom>
              <a:avLst/>
              <a:gdLst>
                <a:gd name="connsiteX0" fmla="*/ 468987 w 501054"/>
                <a:gd name="connsiteY0" fmla="*/ 80169 h 80168"/>
                <a:gd name="connsiteX1" fmla="*/ 32068 w 501054"/>
                <a:gd name="connsiteY1" fmla="*/ 80169 h 80168"/>
                <a:gd name="connsiteX2" fmla="*/ 0 w 501054"/>
                <a:gd name="connsiteY2" fmla="*/ 48101 h 80168"/>
                <a:gd name="connsiteX3" fmla="*/ 0 w 501054"/>
                <a:gd name="connsiteY3" fmla="*/ 32068 h 80168"/>
                <a:gd name="connsiteX4" fmla="*/ 32068 w 501054"/>
                <a:gd name="connsiteY4" fmla="*/ 0 h 80168"/>
                <a:gd name="connsiteX5" fmla="*/ 468987 w 501054"/>
                <a:gd name="connsiteY5" fmla="*/ 0 h 80168"/>
                <a:gd name="connsiteX6" fmla="*/ 501055 w 501054"/>
                <a:gd name="connsiteY6" fmla="*/ 32068 h 80168"/>
                <a:gd name="connsiteX7" fmla="*/ 501055 w 501054"/>
                <a:gd name="connsiteY7" fmla="*/ 48101 h 80168"/>
                <a:gd name="connsiteX8" fmla="*/ 468987 w 501054"/>
                <a:gd name="connsiteY8" fmla="*/ 80169 h 80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054" h="80168">
                  <a:moveTo>
                    <a:pt x="468987" y="80169"/>
                  </a:moveTo>
                  <a:lnTo>
                    <a:pt x="32068" y="80169"/>
                  </a:lnTo>
                  <a:cubicBezTo>
                    <a:pt x="14358" y="80169"/>
                    <a:pt x="0" y="65810"/>
                    <a:pt x="0" y="48101"/>
                  </a:cubicBezTo>
                  <a:lnTo>
                    <a:pt x="0" y="32068"/>
                  </a:lnTo>
                  <a:cubicBezTo>
                    <a:pt x="0" y="14358"/>
                    <a:pt x="14358" y="0"/>
                    <a:pt x="32068" y="0"/>
                  </a:cubicBezTo>
                  <a:lnTo>
                    <a:pt x="468987" y="0"/>
                  </a:lnTo>
                  <a:cubicBezTo>
                    <a:pt x="486696" y="0"/>
                    <a:pt x="501055" y="14358"/>
                    <a:pt x="501055" y="32068"/>
                  </a:cubicBezTo>
                  <a:lnTo>
                    <a:pt x="501055" y="48101"/>
                  </a:lnTo>
                  <a:cubicBezTo>
                    <a:pt x="501055" y="65810"/>
                    <a:pt x="486696" y="80169"/>
                    <a:pt x="468987" y="80169"/>
                  </a:cubicBezTo>
                  <a:close/>
                </a:path>
              </a:pathLst>
            </a:custGeom>
            <a:solidFill>
              <a:srgbClr val="E4E4E4"/>
            </a:solidFill>
            <a:ln w="80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4" name="Graphic 5" descr="Microscope with chemical flasks">
            <a:extLst>
              <a:ext uri="{FF2B5EF4-FFF2-40B4-BE49-F238E27FC236}">
                <a16:creationId xmlns:a16="http://schemas.microsoft.com/office/drawing/2014/main" id="{6D1F62A4-13B3-4FE8-ABF1-0EA74092B890}"/>
              </a:ext>
            </a:extLst>
          </p:cNvPr>
          <p:cNvGrpSpPr/>
          <p:nvPr/>
        </p:nvGrpSpPr>
        <p:grpSpPr>
          <a:xfrm>
            <a:off x="6289913" y="4004023"/>
            <a:ext cx="1499142" cy="1884013"/>
            <a:chOff x="6289913" y="4004023"/>
            <a:chExt cx="1499142" cy="1884013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AE00944-C143-4546-B8F9-6A9421884E67}"/>
                </a:ext>
              </a:extLst>
            </p:cNvPr>
            <p:cNvSpPr/>
            <p:nvPr/>
          </p:nvSpPr>
          <p:spPr>
            <a:xfrm>
              <a:off x="6289913" y="5223703"/>
              <a:ext cx="1202531" cy="664334"/>
            </a:xfrm>
            <a:custGeom>
              <a:avLst/>
              <a:gdLst>
                <a:gd name="connsiteX0" fmla="*/ 72 w 1202531"/>
                <a:gd name="connsiteY0" fmla="*/ 60591 h 664334"/>
                <a:gd name="connsiteX1" fmla="*/ 0 w 1202531"/>
                <a:gd name="connsiteY1" fmla="*/ 63069 h 664334"/>
                <a:gd name="connsiteX2" fmla="*/ 0 w 1202531"/>
                <a:gd name="connsiteY2" fmla="*/ 63069 h 664334"/>
                <a:gd name="connsiteX3" fmla="*/ 601266 w 1202531"/>
                <a:gd name="connsiteY3" fmla="*/ 664334 h 664334"/>
                <a:gd name="connsiteX4" fmla="*/ 601266 w 1202531"/>
                <a:gd name="connsiteY4" fmla="*/ 664334 h 664334"/>
                <a:gd name="connsiteX5" fmla="*/ 1202531 w 1202531"/>
                <a:gd name="connsiteY5" fmla="*/ 63069 h 664334"/>
                <a:gd name="connsiteX6" fmla="*/ 1202531 w 1202531"/>
                <a:gd name="connsiteY6" fmla="*/ 63069 h 664334"/>
                <a:gd name="connsiteX7" fmla="*/ 1202475 w 1202531"/>
                <a:gd name="connsiteY7" fmla="*/ 60591 h 664334"/>
                <a:gd name="connsiteX8" fmla="*/ 601266 w 1202531"/>
                <a:gd name="connsiteY8" fmla="*/ 0 h 664334"/>
                <a:gd name="connsiteX9" fmla="*/ 72 w 1202531"/>
                <a:gd name="connsiteY9" fmla="*/ 60591 h 664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02531" h="664334">
                  <a:moveTo>
                    <a:pt x="72" y="60591"/>
                  </a:moveTo>
                  <a:cubicBezTo>
                    <a:pt x="56" y="61425"/>
                    <a:pt x="0" y="62235"/>
                    <a:pt x="0" y="63069"/>
                  </a:cubicBezTo>
                  <a:lnTo>
                    <a:pt x="0" y="63069"/>
                  </a:lnTo>
                  <a:cubicBezTo>
                    <a:pt x="0" y="395136"/>
                    <a:pt x="269198" y="664334"/>
                    <a:pt x="601266" y="664334"/>
                  </a:cubicBezTo>
                  <a:lnTo>
                    <a:pt x="601266" y="664334"/>
                  </a:lnTo>
                  <a:cubicBezTo>
                    <a:pt x="933341" y="664334"/>
                    <a:pt x="1202531" y="395136"/>
                    <a:pt x="1202531" y="63069"/>
                  </a:cubicBezTo>
                  <a:lnTo>
                    <a:pt x="1202531" y="63069"/>
                  </a:lnTo>
                  <a:cubicBezTo>
                    <a:pt x="1202531" y="62235"/>
                    <a:pt x="1202475" y="61425"/>
                    <a:pt x="1202475" y="60591"/>
                  </a:cubicBezTo>
                  <a:cubicBezTo>
                    <a:pt x="1202475" y="60591"/>
                    <a:pt x="861549" y="0"/>
                    <a:pt x="601266" y="0"/>
                  </a:cubicBezTo>
                  <a:cubicBezTo>
                    <a:pt x="340982" y="0"/>
                    <a:pt x="72" y="60591"/>
                    <a:pt x="72" y="60591"/>
                  </a:cubicBezTo>
                  <a:close/>
                </a:path>
              </a:pathLst>
            </a:custGeom>
            <a:solidFill>
              <a:srgbClr val="C4C4C4"/>
            </a:solidFill>
            <a:ln w="80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CCE05E1B-6365-439E-8D2C-482C1AC649B3}"/>
                </a:ext>
              </a:extLst>
            </p:cNvPr>
            <p:cNvSpPr/>
            <p:nvPr/>
          </p:nvSpPr>
          <p:spPr>
            <a:xfrm>
              <a:off x="6289985" y="4103673"/>
              <a:ext cx="1411842" cy="1180620"/>
            </a:xfrm>
            <a:custGeom>
              <a:avLst/>
              <a:gdLst>
                <a:gd name="connsiteX0" fmla="*/ 1374149 w 1411842"/>
                <a:gd name="connsiteY0" fmla="*/ 497936 h 1180620"/>
                <a:gd name="connsiteX1" fmla="*/ 1343572 w 1411842"/>
                <a:gd name="connsiteY1" fmla="*/ 467360 h 1180620"/>
                <a:gd name="connsiteX2" fmla="*/ 1161574 w 1411842"/>
                <a:gd name="connsiteY2" fmla="*/ 467360 h 1180620"/>
                <a:gd name="connsiteX3" fmla="*/ 941430 w 1411842"/>
                <a:gd name="connsiteY3" fmla="*/ 687495 h 1180620"/>
                <a:gd name="connsiteX4" fmla="*/ 801616 w 1411842"/>
                <a:gd name="connsiteY4" fmla="*/ 616177 h 1180620"/>
                <a:gd name="connsiteX5" fmla="*/ 801616 w 1411842"/>
                <a:gd name="connsiteY5" fmla="*/ 0 h 1180620"/>
                <a:gd name="connsiteX6" fmla="*/ 400772 w 1411842"/>
                <a:gd name="connsiteY6" fmla="*/ 0 h 1180620"/>
                <a:gd name="connsiteX7" fmla="*/ 400772 w 1411842"/>
                <a:gd name="connsiteY7" fmla="*/ 616177 h 1180620"/>
                <a:gd name="connsiteX8" fmla="*/ 0 w 1411842"/>
                <a:gd name="connsiteY8" fmla="*/ 1180621 h 1180620"/>
                <a:gd name="connsiteX9" fmla="*/ 1202403 w 1411842"/>
                <a:gd name="connsiteY9" fmla="*/ 1180621 h 1180620"/>
                <a:gd name="connsiteX10" fmla="*/ 1139262 w 1411842"/>
                <a:gd name="connsiteY10" fmla="*/ 914822 h 1180620"/>
                <a:gd name="connsiteX11" fmla="*/ 1374149 w 1411842"/>
                <a:gd name="connsiteY11" fmla="*/ 679935 h 1180620"/>
                <a:gd name="connsiteX12" fmla="*/ 1374149 w 1411842"/>
                <a:gd name="connsiteY12" fmla="*/ 497936 h 1180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11842" h="1180620">
                  <a:moveTo>
                    <a:pt x="1374149" y="497936"/>
                  </a:moveTo>
                  <a:lnTo>
                    <a:pt x="1343572" y="467360"/>
                  </a:lnTo>
                  <a:cubicBezTo>
                    <a:pt x="1293315" y="417102"/>
                    <a:pt x="1211831" y="417102"/>
                    <a:pt x="1161574" y="467360"/>
                  </a:cubicBezTo>
                  <a:lnTo>
                    <a:pt x="941430" y="687495"/>
                  </a:lnTo>
                  <a:cubicBezTo>
                    <a:pt x="898508" y="657977"/>
                    <a:pt x="851593" y="633854"/>
                    <a:pt x="801616" y="616177"/>
                  </a:cubicBezTo>
                  <a:lnTo>
                    <a:pt x="801616" y="0"/>
                  </a:lnTo>
                  <a:lnTo>
                    <a:pt x="400772" y="0"/>
                  </a:lnTo>
                  <a:lnTo>
                    <a:pt x="400772" y="616177"/>
                  </a:lnTo>
                  <a:cubicBezTo>
                    <a:pt x="168034" y="698478"/>
                    <a:pt x="1051" y="919928"/>
                    <a:pt x="0" y="1180621"/>
                  </a:cubicBezTo>
                  <a:lnTo>
                    <a:pt x="1202403" y="1180621"/>
                  </a:lnTo>
                  <a:cubicBezTo>
                    <a:pt x="1202019" y="1085100"/>
                    <a:pt x="1179274" y="994894"/>
                    <a:pt x="1139262" y="914822"/>
                  </a:cubicBezTo>
                  <a:lnTo>
                    <a:pt x="1374149" y="679935"/>
                  </a:lnTo>
                  <a:cubicBezTo>
                    <a:pt x="1424407" y="629678"/>
                    <a:pt x="1424407" y="548194"/>
                    <a:pt x="1374149" y="497936"/>
                  </a:cubicBezTo>
                  <a:close/>
                </a:path>
              </a:pathLst>
            </a:custGeom>
            <a:solidFill>
              <a:srgbClr val="E4E4E4"/>
            </a:solidFill>
            <a:ln w="80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C1710768-4922-4C11-B128-6383006C1802}"/>
                </a:ext>
              </a:extLst>
            </p:cNvPr>
            <p:cNvSpPr/>
            <p:nvPr/>
          </p:nvSpPr>
          <p:spPr>
            <a:xfrm rot="2700000">
              <a:off x="7501248" y="4443716"/>
              <a:ext cx="165346" cy="414861"/>
            </a:xfrm>
            <a:custGeom>
              <a:avLst/>
              <a:gdLst>
                <a:gd name="connsiteX0" fmla="*/ 0 w 165346"/>
                <a:gd name="connsiteY0" fmla="*/ 0 h 414861"/>
                <a:gd name="connsiteX1" fmla="*/ 165346 w 165346"/>
                <a:gd name="connsiteY1" fmla="*/ 0 h 414861"/>
                <a:gd name="connsiteX2" fmla="*/ 165346 w 165346"/>
                <a:gd name="connsiteY2" fmla="*/ 414861 h 414861"/>
                <a:gd name="connsiteX3" fmla="*/ 0 w 165346"/>
                <a:gd name="connsiteY3" fmla="*/ 414861 h 414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346" h="414861">
                  <a:moveTo>
                    <a:pt x="0" y="0"/>
                  </a:moveTo>
                  <a:lnTo>
                    <a:pt x="165346" y="0"/>
                  </a:lnTo>
                  <a:lnTo>
                    <a:pt x="165346" y="414861"/>
                  </a:lnTo>
                  <a:lnTo>
                    <a:pt x="0" y="414861"/>
                  </a:lnTo>
                  <a:close/>
                </a:path>
              </a:pathLst>
            </a:custGeom>
            <a:solidFill>
              <a:srgbClr val="C4C4C4"/>
            </a:solidFill>
            <a:ln w="80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991A2A92-16C2-45AE-85CC-E33BC90DC717}"/>
                </a:ext>
              </a:extLst>
            </p:cNvPr>
            <p:cNvSpPr/>
            <p:nvPr/>
          </p:nvSpPr>
          <p:spPr>
            <a:xfrm>
              <a:off x="7495049" y="4451790"/>
              <a:ext cx="288327" cy="288320"/>
            </a:xfrm>
            <a:custGeom>
              <a:avLst/>
              <a:gdLst>
                <a:gd name="connsiteX0" fmla="*/ 238759 w 288327"/>
                <a:gd name="connsiteY0" fmla="*/ 281280 h 288320"/>
                <a:gd name="connsiteX1" fmla="*/ 7047 w 288327"/>
                <a:gd name="connsiteY1" fmla="*/ 49568 h 288320"/>
                <a:gd name="connsiteX2" fmla="*/ 7047 w 288327"/>
                <a:gd name="connsiteY2" fmla="*/ 15553 h 288320"/>
                <a:gd name="connsiteX3" fmla="*/ 15553 w 288327"/>
                <a:gd name="connsiteY3" fmla="*/ 7047 h 288320"/>
                <a:gd name="connsiteX4" fmla="*/ 49568 w 288327"/>
                <a:gd name="connsiteY4" fmla="*/ 7047 h 288320"/>
                <a:gd name="connsiteX5" fmla="*/ 281280 w 288327"/>
                <a:gd name="connsiteY5" fmla="*/ 238759 h 288320"/>
                <a:gd name="connsiteX6" fmla="*/ 281280 w 288327"/>
                <a:gd name="connsiteY6" fmla="*/ 272774 h 288320"/>
                <a:gd name="connsiteX7" fmla="*/ 272774 w 288327"/>
                <a:gd name="connsiteY7" fmla="*/ 281280 h 288320"/>
                <a:gd name="connsiteX8" fmla="*/ 238759 w 288327"/>
                <a:gd name="connsiteY8" fmla="*/ 281280 h 288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8327" h="288320">
                  <a:moveTo>
                    <a:pt x="238759" y="281280"/>
                  </a:moveTo>
                  <a:lnTo>
                    <a:pt x="7047" y="49568"/>
                  </a:lnTo>
                  <a:cubicBezTo>
                    <a:pt x="-2349" y="40172"/>
                    <a:pt x="-2349" y="24948"/>
                    <a:pt x="7047" y="15553"/>
                  </a:cubicBezTo>
                  <a:lnTo>
                    <a:pt x="15553" y="7047"/>
                  </a:lnTo>
                  <a:cubicBezTo>
                    <a:pt x="24949" y="-2349"/>
                    <a:pt x="40173" y="-2349"/>
                    <a:pt x="49568" y="7047"/>
                  </a:cubicBezTo>
                  <a:lnTo>
                    <a:pt x="281280" y="238759"/>
                  </a:lnTo>
                  <a:cubicBezTo>
                    <a:pt x="290676" y="248154"/>
                    <a:pt x="290676" y="263378"/>
                    <a:pt x="281280" y="272774"/>
                  </a:cubicBezTo>
                  <a:lnTo>
                    <a:pt x="272774" y="281280"/>
                  </a:lnTo>
                  <a:cubicBezTo>
                    <a:pt x="263378" y="290668"/>
                    <a:pt x="248147" y="290668"/>
                    <a:pt x="238759" y="281280"/>
                  </a:cubicBezTo>
                  <a:close/>
                </a:path>
              </a:pathLst>
            </a:custGeom>
            <a:solidFill>
              <a:srgbClr val="E4E4E4"/>
            </a:solidFill>
            <a:ln w="80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31CA6EC6-414C-4B14-BCFF-E6BE80C2A4CD}"/>
                </a:ext>
              </a:extLst>
            </p:cNvPr>
            <p:cNvSpPr/>
            <p:nvPr/>
          </p:nvSpPr>
          <p:spPr>
            <a:xfrm>
              <a:off x="6714807" y="5362932"/>
              <a:ext cx="80168" cy="80168"/>
            </a:xfrm>
            <a:custGeom>
              <a:avLst/>
              <a:gdLst>
                <a:gd name="connsiteX0" fmla="*/ 80169 w 80168"/>
                <a:gd name="connsiteY0" fmla="*/ 40084 h 80168"/>
                <a:gd name="connsiteX1" fmla="*/ 40084 w 80168"/>
                <a:gd name="connsiteY1" fmla="*/ 80169 h 80168"/>
                <a:gd name="connsiteX2" fmla="*/ 0 w 80168"/>
                <a:gd name="connsiteY2" fmla="*/ 40084 h 80168"/>
                <a:gd name="connsiteX3" fmla="*/ 40084 w 80168"/>
                <a:gd name="connsiteY3" fmla="*/ 0 h 80168"/>
                <a:gd name="connsiteX4" fmla="*/ 80169 w 80168"/>
                <a:gd name="connsiteY4" fmla="*/ 40084 h 80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68" h="80168">
                  <a:moveTo>
                    <a:pt x="80169" y="40084"/>
                  </a:moveTo>
                  <a:cubicBezTo>
                    <a:pt x="80169" y="62222"/>
                    <a:pt x="62222" y="80169"/>
                    <a:pt x="40084" y="80169"/>
                  </a:cubicBezTo>
                  <a:cubicBezTo>
                    <a:pt x="17946" y="80169"/>
                    <a:pt x="0" y="62222"/>
                    <a:pt x="0" y="40084"/>
                  </a:cubicBezTo>
                  <a:cubicBezTo>
                    <a:pt x="0" y="17946"/>
                    <a:pt x="17946" y="0"/>
                    <a:pt x="40084" y="0"/>
                  </a:cubicBezTo>
                  <a:cubicBezTo>
                    <a:pt x="62222" y="0"/>
                    <a:pt x="80169" y="17946"/>
                    <a:pt x="80169" y="40084"/>
                  </a:cubicBezTo>
                  <a:close/>
                </a:path>
              </a:pathLst>
            </a:custGeom>
            <a:solidFill>
              <a:srgbClr val="FFFFFF"/>
            </a:solidFill>
            <a:ln w="80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59550B90-657D-499E-96F4-7ACD47D30F80}"/>
                </a:ext>
              </a:extLst>
            </p:cNvPr>
            <p:cNvSpPr/>
            <p:nvPr/>
          </p:nvSpPr>
          <p:spPr>
            <a:xfrm>
              <a:off x="6622613" y="5567362"/>
              <a:ext cx="100210" cy="100210"/>
            </a:xfrm>
            <a:custGeom>
              <a:avLst/>
              <a:gdLst>
                <a:gd name="connsiteX0" fmla="*/ 100211 w 100210"/>
                <a:gd name="connsiteY0" fmla="*/ 50105 h 100210"/>
                <a:gd name="connsiteX1" fmla="*/ 50105 w 100210"/>
                <a:gd name="connsiteY1" fmla="*/ 100211 h 100210"/>
                <a:gd name="connsiteX2" fmla="*/ 0 w 100210"/>
                <a:gd name="connsiteY2" fmla="*/ 50105 h 100210"/>
                <a:gd name="connsiteX3" fmla="*/ 50105 w 100210"/>
                <a:gd name="connsiteY3" fmla="*/ 0 h 100210"/>
                <a:gd name="connsiteX4" fmla="*/ 100211 w 100210"/>
                <a:gd name="connsiteY4" fmla="*/ 50105 h 100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210" h="100210">
                  <a:moveTo>
                    <a:pt x="100211" y="50105"/>
                  </a:moveTo>
                  <a:cubicBezTo>
                    <a:pt x="100211" y="77778"/>
                    <a:pt x="77778" y="100211"/>
                    <a:pt x="50105" y="100211"/>
                  </a:cubicBezTo>
                  <a:cubicBezTo>
                    <a:pt x="22433" y="100211"/>
                    <a:pt x="0" y="77778"/>
                    <a:pt x="0" y="50105"/>
                  </a:cubicBezTo>
                  <a:cubicBezTo>
                    <a:pt x="0" y="22433"/>
                    <a:pt x="22433" y="0"/>
                    <a:pt x="50105" y="0"/>
                  </a:cubicBezTo>
                  <a:cubicBezTo>
                    <a:pt x="77778" y="0"/>
                    <a:pt x="100211" y="22433"/>
                    <a:pt x="100211" y="50105"/>
                  </a:cubicBezTo>
                  <a:close/>
                </a:path>
              </a:pathLst>
            </a:custGeom>
            <a:solidFill>
              <a:srgbClr val="FFFFFF"/>
            </a:solidFill>
            <a:ln w="80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DE41A552-39BF-4E82-B89E-8EC07EE7BD50}"/>
                </a:ext>
              </a:extLst>
            </p:cNvPr>
            <p:cNvSpPr/>
            <p:nvPr/>
          </p:nvSpPr>
          <p:spPr>
            <a:xfrm>
              <a:off x="7027465" y="5378965"/>
              <a:ext cx="120253" cy="120253"/>
            </a:xfrm>
            <a:custGeom>
              <a:avLst/>
              <a:gdLst>
                <a:gd name="connsiteX0" fmla="*/ 120253 w 120253"/>
                <a:gd name="connsiteY0" fmla="*/ 60127 h 120253"/>
                <a:gd name="connsiteX1" fmla="*/ 60127 w 120253"/>
                <a:gd name="connsiteY1" fmla="*/ 120253 h 120253"/>
                <a:gd name="connsiteX2" fmla="*/ 0 w 120253"/>
                <a:gd name="connsiteY2" fmla="*/ 60127 h 120253"/>
                <a:gd name="connsiteX3" fmla="*/ 60127 w 120253"/>
                <a:gd name="connsiteY3" fmla="*/ 0 h 120253"/>
                <a:gd name="connsiteX4" fmla="*/ 120253 w 120253"/>
                <a:gd name="connsiteY4" fmla="*/ 60127 h 120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253" h="120253">
                  <a:moveTo>
                    <a:pt x="120253" y="60127"/>
                  </a:moveTo>
                  <a:cubicBezTo>
                    <a:pt x="120253" y="93334"/>
                    <a:pt x="93334" y="120253"/>
                    <a:pt x="60127" y="120253"/>
                  </a:cubicBezTo>
                  <a:cubicBezTo>
                    <a:pt x="26919" y="120253"/>
                    <a:pt x="0" y="93334"/>
                    <a:pt x="0" y="60127"/>
                  </a:cubicBezTo>
                  <a:cubicBezTo>
                    <a:pt x="0" y="26919"/>
                    <a:pt x="26919" y="0"/>
                    <a:pt x="60127" y="0"/>
                  </a:cubicBezTo>
                  <a:cubicBezTo>
                    <a:pt x="93334" y="0"/>
                    <a:pt x="120253" y="26919"/>
                    <a:pt x="120253" y="60127"/>
                  </a:cubicBezTo>
                  <a:close/>
                </a:path>
              </a:pathLst>
            </a:custGeom>
            <a:solidFill>
              <a:srgbClr val="FFFFFF"/>
            </a:solidFill>
            <a:ln w="80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8750A2FF-D570-425B-9B43-FA58C512ADC8}"/>
                </a:ext>
              </a:extLst>
            </p:cNvPr>
            <p:cNvSpPr/>
            <p:nvPr/>
          </p:nvSpPr>
          <p:spPr>
            <a:xfrm>
              <a:off x="6778942" y="4004023"/>
              <a:ext cx="220464" cy="501102"/>
            </a:xfrm>
            <a:custGeom>
              <a:avLst/>
              <a:gdLst>
                <a:gd name="connsiteX0" fmla="*/ 0 w 220464"/>
                <a:gd name="connsiteY0" fmla="*/ 0 h 501102"/>
                <a:gd name="connsiteX1" fmla="*/ 220464 w 220464"/>
                <a:gd name="connsiteY1" fmla="*/ 0 h 501102"/>
                <a:gd name="connsiteX2" fmla="*/ 220464 w 220464"/>
                <a:gd name="connsiteY2" fmla="*/ 501103 h 501102"/>
                <a:gd name="connsiteX3" fmla="*/ 0 w 220464"/>
                <a:gd name="connsiteY3" fmla="*/ 501103 h 501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464" h="501102">
                  <a:moveTo>
                    <a:pt x="0" y="0"/>
                  </a:moveTo>
                  <a:lnTo>
                    <a:pt x="220464" y="0"/>
                  </a:lnTo>
                  <a:lnTo>
                    <a:pt x="220464" y="501103"/>
                  </a:lnTo>
                  <a:lnTo>
                    <a:pt x="0" y="501103"/>
                  </a:lnTo>
                  <a:close/>
                </a:path>
              </a:pathLst>
            </a:custGeom>
            <a:solidFill>
              <a:srgbClr val="C4C4C4"/>
            </a:solidFill>
            <a:ln w="80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10FFA921-9F5B-47DD-837D-FF6B83910D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675" y="603331"/>
            <a:ext cx="5846571" cy="177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277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aphic 5" descr="Microscope with chemical flasks">
            <a:extLst>
              <a:ext uri="{FF2B5EF4-FFF2-40B4-BE49-F238E27FC236}">
                <a16:creationId xmlns:a16="http://schemas.microsoft.com/office/drawing/2014/main" id="{6D1F62A4-13B3-4FE8-ABF1-0EA74092B890}"/>
              </a:ext>
            </a:extLst>
          </p:cNvPr>
          <p:cNvGrpSpPr/>
          <p:nvPr/>
        </p:nvGrpSpPr>
        <p:grpSpPr>
          <a:xfrm>
            <a:off x="3689976" y="912160"/>
            <a:ext cx="2886075" cy="4806116"/>
            <a:chOff x="2521981" y="773223"/>
            <a:chExt cx="2886075" cy="4806116"/>
          </a:xfrm>
        </p:grpSpPr>
        <p:grpSp>
          <p:nvGrpSpPr>
            <p:cNvPr id="7" name="Graphic 5" descr="Microscope with chemical flasks">
              <a:extLst>
                <a:ext uri="{FF2B5EF4-FFF2-40B4-BE49-F238E27FC236}">
                  <a16:creationId xmlns:a16="http://schemas.microsoft.com/office/drawing/2014/main" id="{6D1F62A4-13B3-4FE8-ABF1-0EA74092B890}"/>
                </a:ext>
              </a:extLst>
            </p:cNvPr>
            <p:cNvGrpSpPr/>
            <p:nvPr/>
          </p:nvGrpSpPr>
          <p:grpSpPr>
            <a:xfrm>
              <a:off x="2538015" y="1791414"/>
              <a:ext cx="2180590" cy="3382752"/>
              <a:chOff x="2538015" y="1791414"/>
              <a:chExt cx="2180590" cy="3382752"/>
            </a:xfrm>
          </p:grpSpPr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95713557-5767-4E75-92A4-09D5B201E0F5}"/>
                  </a:ext>
                </a:extLst>
              </p:cNvPr>
              <p:cNvSpPr/>
              <p:nvPr/>
            </p:nvSpPr>
            <p:spPr>
              <a:xfrm>
                <a:off x="2703796" y="2253186"/>
                <a:ext cx="1388899" cy="2920980"/>
              </a:xfrm>
              <a:custGeom>
                <a:avLst/>
                <a:gdLst>
                  <a:gd name="connsiteX0" fmla="*/ 1388900 w 1388899"/>
                  <a:gd name="connsiteY0" fmla="*/ 2920980 h 2920980"/>
                  <a:gd name="connsiteX1" fmla="*/ 1221138 w 1388899"/>
                  <a:gd name="connsiteY1" fmla="*/ 2920980 h 2920980"/>
                  <a:gd name="connsiteX2" fmla="*/ 0 w 1388899"/>
                  <a:gd name="connsiteY2" fmla="*/ 1396331 h 2920980"/>
                  <a:gd name="connsiteX3" fmla="*/ 1043164 w 1388899"/>
                  <a:gd name="connsiteY3" fmla="*/ 0 h 2920980"/>
                  <a:gd name="connsiteX4" fmla="*/ 1024404 w 1388899"/>
                  <a:gd name="connsiteY4" fmla="*/ 848434 h 2920980"/>
                  <a:gd name="connsiteX5" fmla="*/ 444961 w 1388899"/>
                  <a:gd name="connsiteY5" fmla="*/ 1427877 h 2920980"/>
                  <a:gd name="connsiteX6" fmla="*/ 444961 w 1388899"/>
                  <a:gd name="connsiteY6" fmla="*/ 1427877 h 2920980"/>
                  <a:gd name="connsiteX7" fmla="*/ 1126563 w 1388899"/>
                  <a:gd name="connsiteY7" fmla="*/ 2109480 h 2920980"/>
                  <a:gd name="connsiteX8" fmla="*/ 1388900 w 1388899"/>
                  <a:gd name="connsiteY8" fmla="*/ 2109480 h 2920980"/>
                  <a:gd name="connsiteX9" fmla="*/ 1388900 w 1388899"/>
                  <a:gd name="connsiteY9" fmla="*/ 2920980 h 2920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88899" h="2920980">
                    <a:moveTo>
                      <a:pt x="1388900" y="2920980"/>
                    </a:moveTo>
                    <a:lnTo>
                      <a:pt x="1221138" y="2920980"/>
                    </a:lnTo>
                    <a:cubicBezTo>
                      <a:pt x="1221138" y="2920980"/>
                      <a:pt x="0" y="2623121"/>
                      <a:pt x="0" y="1396331"/>
                    </a:cubicBezTo>
                    <a:cubicBezTo>
                      <a:pt x="0" y="315496"/>
                      <a:pt x="1043164" y="0"/>
                      <a:pt x="1043164" y="0"/>
                    </a:cubicBezTo>
                    <a:lnTo>
                      <a:pt x="1024404" y="848434"/>
                    </a:lnTo>
                    <a:cubicBezTo>
                      <a:pt x="704387" y="848434"/>
                      <a:pt x="444961" y="1107860"/>
                      <a:pt x="444961" y="1427877"/>
                    </a:cubicBezTo>
                    <a:lnTo>
                      <a:pt x="444961" y="1427877"/>
                    </a:lnTo>
                    <a:cubicBezTo>
                      <a:pt x="444961" y="2183420"/>
                      <a:pt x="1126563" y="2109480"/>
                      <a:pt x="1126563" y="2109480"/>
                    </a:cubicBezTo>
                    <a:lnTo>
                      <a:pt x="1388900" y="2109480"/>
                    </a:lnTo>
                    <a:lnTo>
                      <a:pt x="1388900" y="2920980"/>
                    </a:lnTo>
                    <a:close/>
                  </a:path>
                </a:pathLst>
              </a:custGeom>
              <a:solidFill>
                <a:srgbClr val="E6E6E6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458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1B07C933-A5E2-4BF2-8310-B1E7791C6AF7}"/>
                  </a:ext>
                </a:extLst>
              </p:cNvPr>
              <p:cNvSpPr/>
              <p:nvPr/>
            </p:nvSpPr>
            <p:spPr>
              <a:xfrm>
                <a:off x="2538015" y="1791414"/>
                <a:ext cx="2180590" cy="3382744"/>
              </a:xfrm>
              <a:custGeom>
                <a:avLst/>
                <a:gdLst>
                  <a:gd name="connsiteX0" fmla="*/ 1667510 w 2180590"/>
                  <a:gd name="connsiteY0" fmla="*/ 0 h 3382744"/>
                  <a:gd name="connsiteX1" fmla="*/ 1667510 w 2180590"/>
                  <a:gd name="connsiteY1" fmla="*/ 356591 h 3382744"/>
                  <a:gd name="connsiteX2" fmla="*/ 1090295 w 2180590"/>
                  <a:gd name="connsiteY2" fmla="*/ 356591 h 3382744"/>
                  <a:gd name="connsiteX3" fmla="*/ 0 w 2180590"/>
                  <a:gd name="connsiteY3" fmla="*/ 1858095 h 3382744"/>
                  <a:gd name="connsiteX4" fmla="*/ 1388900 w 2180590"/>
                  <a:gd name="connsiteY4" fmla="*/ 3382745 h 3382744"/>
                  <a:gd name="connsiteX5" fmla="*/ 1388900 w 2180590"/>
                  <a:gd name="connsiteY5" fmla="*/ 2571252 h 3382744"/>
                  <a:gd name="connsiteX6" fmla="*/ 1126563 w 2180590"/>
                  <a:gd name="connsiteY6" fmla="*/ 2571252 h 3382744"/>
                  <a:gd name="connsiteX7" fmla="*/ 444961 w 2180590"/>
                  <a:gd name="connsiteY7" fmla="*/ 1889650 h 3382744"/>
                  <a:gd name="connsiteX8" fmla="*/ 444961 w 2180590"/>
                  <a:gd name="connsiteY8" fmla="*/ 1889650 h 3382744"/>
                  <a:gd name="connsiteX9" fmla="*/ 1024404 w 2180590"/>
                  <a:gd name="connsiteY9" fmla="*/ 1310206 h 3382744"/>
                  <a:gd name="connsiteX10" fmla="*/ 1667510 w 2180590"/>
                  <a:gd name="connsiteY10" fmla="*/ 1310206 h 3382744"/>
                  <a:gd name="connsiteX11" fmla="*/ 1667510 w 2180590"/>
                  <a:gd name="connsiteY11" fmla="*/ 1547257 h 3382744"/>
                  <a:gd name="connsiteX12" fmla="*/ 2180590 w 2180590"/>
                  <a:gd name="connsiteY12" fmla="*/ 1547257 h 3382744"/>
                  <a:gd name="connsiteX13" fmla="*/ 2180590 w 2180590"/>
                  <a:gd name="connsiteY13" fmla="*/ 0 h 3382744"/>
                  <a:gd name="connsiteX14" fmla="*/ 1667510 w 2180590"/>
                  <a:gd name="connsiteY14" fmla="*/ 0 h 33827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80590" h="3382744">
                    <a:moveTo>
                      <a:pt x="1667510" y="0"/>
                    </a:moveTo>
                    <a:lnTo>
                      <a:pt x="1667510" y="356591"/>
                    </a:lnTo>
                    <a:lnTo>
                      <a:pt x="1090295" y="356591"/>
                    </a:lnTo>
                    <a:cubicBezTo>
                      <a:pt x="1090295" y="356591"/>
                      <a:pt x="0" y="777260"/>
                      <a:pt x="0" y="1858095"/>
                    </a:cubicBezTo>
                    <a:cubicBezTo>
                      <a:pt x="0" y="2687353"/>
                      <a:pt x="630351" y="3382745"/>
                      <a:pt x="1388900" y="3382745"/>
                    </a:cubicBezTo>
                    <a:lnTo>
                      <a:pt x="1388900" y="2571252"/>
                    </a:lnTo>
                    <a:lnTo>
                      <a:pt x="1126563" y="2571252"/>
                    </a:lnTo>
                    <a:cubicBezTo>
                      <a:pt x="1126563" y="2571252"/>
                      <a:pt x="444961" y="2645192"/>
                      <a:pt x="444961" y="1889650"/>
                    </a:cubicBezTo>
                    <a:lnTo>
                      <a:pt x="444961" y="1889650"/>
                    </a:lnTo>
                    <a:cubicBezTo>
                      <a:pt x="444961" y="1569632"/>
                      <a:pt x="704387" y="1310206"/>
                      <a:pt x="1024404" y="1310206"/>
                    </a:cubicBezTo>
                    <a:lnTo>
                      <a:pt x="1667510" y="1310206"/>
                    </a:lnTo>
                    <a:lnTo>
                      <a:pt x="1667510" y="1547257"/>
                    </a:lnTo>
                    <a:lnTo>
                      <a:pt x="2180590" y="1547257"/>
                    </a:lnTo>
                    <a:lnTo>
                      <a:pt x="2180590" y="0"/>
                    </a:lnTo>
                    <a:lnTo>
                      <a:pt x="1667510" y="0"/>
                    </a:lnTo>
                    <a:close/>
                  </a:path>
                </a:pathLst>
              </a:custGeom>
              <a:solidFill>
                <a:srgbClr val="D2D2D2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458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aphic 5" descr="Microscope with chemical flasks">
              <a:extLst>
                <a:ext uri="{FF2B5EF4-FFF2-40B4-BE49-F238E27FC236}">
                  <a16:creationId xmlns:a16="http://schemas.microsoft.com/office/drawing/2014/main" id="{6D1F62A4-13B3-4FE8-ABF1-0EA74092B890}"/>
                </a:ext>
              </a:extLst>
            </p:cNvPr>
            <p:cNvGrpSpPr/>
            <p:nvPr/>
          </p:nvGrpSpPr>
          <p:grpSpPr>
            <a:xfrm>
              <a:off x="3700462" y="4148327"/>
              <a:ext cx="1499155" cy="324250"/>
              <a:chOff x="3700462" y="4148327"/>
              <a:chExt cx="1499155" cy="324250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24B71D2D-E5FB-4B6F-8FF2-620F518E1C10}"/>
                  </a:ext>
                </a:extLst>
              </p:cNvPr>
              <p:cNvSpPr/>
              <p:nvPr/>
            </p:nvSpPr>
            <p:spPr>
              <a:xfrm>
                <a:off x="4205525" y="4300696"/>
                <a:ext cx="513080" cy="171881"/>
              </a:xfrm>
              <a:custGeom>
                <a:avLst/>
                <a:gdLst>
                  <a:gd name="connsiteX0" fmla="*/ 0 w 513080"/>
                  <a:gd name="connsiteY0" fmla="*/ 0 h 171881"/>
                  <a:gd name="connsiteX1" fmla="*/ 513080 w 513080"/>
                  <a:gd name="connsiteY1" fmla="*/ 0 h 171881"/>
                  <a:gd name="connsiteX2" fmla="*/ 513080 w 513080"/>
                  <a:gd name="connsiteY2" fmla="*/ 171882 h 171881"/>
                  <a:gd name="connsiteX3" fmla="*/ 0 w 513080"/>
                  <a:gd name="connsiteY3" fmla="*/ 171882 h 171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3080" h="171881">
                    <a:moveTo>
                      <a:pt x="0" y="0"/>
                    </a:moveTo>
                    <a:lnTo>
                      <a:pt x="513080" y="0"/>
                    </a:lnTo>
                    <a:lnTo>
                      <a:pt x="513080" y="171882"/>
                    </a:lnTo>
                    <a:lnTo>
                      <a:pt x="0" y="171882"/>
                    </a:lnTo>
                    <a:close/>
                  </a:path>
                </a:pathLst>
              </a:custGeom>
              <a:solidFill>
                <a:srgbClr val="000000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458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E0831A7D-7225-45FF-92D9-29713DCB74AA}"/>
                  </a:ext>
                </a:extLst>
              </p:cNvPr>
              <p:cNvSpPr/>
              <p:nvPr/>
            </p:nvSpPr>
            <p:spPr>
              <a:xfrm>
                <a:off x="3700462" y="4148327"/>
                <a:ext cx="1499155" cy="224472"/>
              </a:xfrm>
              <a:custGeom>
                <a:avLst/>
                <a:gdLst>
                  <a:gd name="connsiteX0" fmla="*/ 0 w 1499155"/>
                  <a:gd name="connsiteY0" fmla="*/ 0 h 224472"/>
                  <a:gd name="connsiteX1" fmla="*/ 1499156 w 1499155"/>
                  <a:gd name="connsiteY1" fmla="*/ 0 h 224472"/>
                  <a:gd name="connsiteX2" fmla="*/ 1499156 w 1499155"/>
                  <a:gd name="connsiteY2" fmla="*/ 224473 h 224472"/>
                  <a:gd name="connsiteX3" fmla="*/ 0 w 1499155"/>
                  <a:gd name="connsiteY3" fmla="*/ 224473 h 2244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99155" h="224472">
                    <a:moveTo>
                      <a:pt x="0" y="0"/>
                    </a:moveTo>
                    <a:lnTo>
                      <a:pt x="1499156" y="0"/>
                    </a:lnTo>
                    <a:lnTo>
                      <a:pt x="1499156" y="224473"/>
                    </a:lnTo>
                    <a:lnTo>
                      <a:pt x="0" y="224473"/>
                    </a:lnTo>
                    <a:close/>
                  </a:path>
                </a:pathLst>
              </a:custGeom>
              <a:solidFill>
                <a:srgbClr val="2F2F2F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458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aphic 5" descr="Microscope with chemical flasks">
              <a:extLst>
                <a:ext uri="{FF2B5EF4-FFF2-40B4-BE49-F238E27FC236}">
                  <a16:creationId xmlns:a16="http://schemas.microsoft.com/office/drawing/2014/main" id="{6D1F62A4-13B3-4FE8-ABF1-0EA74092B890}"/>
                </a:ext>
              </a:extLst>
            </p:cNvPr>
            <p:cNvGrpSpPr/>
            <p:nvPr/>
          </p:nvGrpSpPr>
          <p:grpSpPr>
            <a:xfrm>
              <a:off x="4149407" y="773223"/>
              <a:ext cx="625316" cy="1073940"/>
              <a:chOff x="4149407" y="773223"/>
              <a:chExt cx="625316" cy="1073940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DE47BDDB-D891-4968-A011-36109076C93A}"/>
                  </a:ext>
                </a:extLst>
              </p:cNvPr>
              <p:cNvSpPr/>
              <p:nvPr/>
            </p:nvSpPr>
            <p:spPr>
              <a:xfrm>
                <a:off x="4293711" y="805595"/>
                <a:ext cx="336708" cy="978660"/>
              </a:xfrm>
              <a:custGeom>
                <a:avLst/>
                <a:gdLst>
                  <a:gd name="connsiteX0" fmla="*/ 0 w 336708"/>
                  <a:gd name="connsiteY0" fmla="*/ 0 h 978660"/>
                  <a:gd name="connsiteX1" fmla="*/ 336709 w 336708"/>
                  <a:gd name="connsiteY1" fmla="*/ 0 h 978660"/>
                  <a:gd name="connsiteX2" fmla="*/ 336709 w 336708"/>
                  <a:gd name="connsiteY2" fmla="*/ 978660 h 978660"/>
                  <a:gd name="connsiteX3" fmla="*/ 0 w 336708"/>
                  <a:gd name="connsiteY3" fmla="*/ 978660 h 978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6708" h="978660">
                    <a:moveTo>
                      <a:pt x="0" y="0"/>
                    </a:moveTo>
                    <a:lnTo>
                      <a:pt x="336709" y="0"/>
                    </a:lnTo>
                    <a:lnTo>
                      <a:pt x="336709" y="978660"/>
                    </a:lnTo>
                    <a:lnTo>
                      <a:pt x="0" y="978660"/>
                    </a:lnTo>
                    <a:close/>
                  </a:path>
                </a:pathLst>
              </a:custGeom>
              <a:solidFill>
                <a:srgbClr val="FFFF00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458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E9948E84-63FE-40C4-B043-3F8D64636BBD}"/>
                  </a:ext>
                </a:extLst>
              </p:cNvPr>
              <p:cNvSpPr/>
              <p:nvPr/>
            </p:nvSpPr>
            <p:spPr>
              <a:xfrm>
                <a:off x="4149407" y="1734927"/>
                <a:ext cx="625316" cy="112236"/>
              </a:xfrm>
              <a:custGeom>
                <a:avLst/>
                <a:gdLst>
                  <a:gd name="connsiteX0" fmla="*/ 0 w 625316"/>
                  <a:gd name="connsiteY0" fmla="*/ 0 h 112236"/>
                  <a:gd name="connsiteX1" fmla="*/ 625316 w 625316"/>
                  <a:gd name="connsiteY1" fmla="*/ 0 h 112236"/>
                  <a:gd name="connsiteX2" fmla="*/ 625316 w 625316"/>
                  <a:gd name="connsiteY2" fmla="*/ 112236 h 112236"/>
                  <a:gd name="connsiteX3" fmla="*/ 0 w 625316"/>
                  <a:gd name="connsiteY3" fmla="*/ 112236 h 11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5316" h="112236">
                    <a:moveTo>
                      <a:pt x="0" y="0"/>
                    </a:moveTo>
                    <a:lnTo>
                      <a:pt x="625316" y="0"/>
                    </a:lnTo>
                    <a:lnTo>
                      <a:pt x="625316" y="112236"/>
                    </a:lnTo>
                    <a:lnTo>
                      <a:pt x="0" y="112236"/>
                    </a:lnTo>
                    <a:close/>
                  </a:path>
                </a:pathLst>
              </a:custGeom>
              <a:solidFill>
                <a:srgbClr val="505050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458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0E0A0ECB-2414-4614-A57B-D50AE3CF6AEE}"/>
                  </a:ext>
                </a:extLst>
              </p:cNvPr>
              <p:cNvSpPr/>
              <p:nvPr/>
            </p:nvSpPr>
            <p:spPr>
              <a:xfrm>
                <a:off x="4269660" y="773223"/>
                <a:ext cx="384810" cy="48101"/>
              </a:xfrm>
              <a:custGeom>
                <a:avLst/>
                <a:gdLst>
                  <a:gd name="connsiteX0" fmla="*/ 0 w 384810"/>
                  <a:gd name="connsiteY0" fmla="*/ 0 h 48101"/>
                  <a:gd name="connsiteX1" fmla="*/ 384810 w 384810"/>
                  <a:gd name="connsiteY1" fmla="*/ 0 h 48101"/>
                  <a:gd name="connsiteX2" fmla="*/ 384810 w 384810"/>
                  <a:gd name="connsiteY2" fmla="*/ 48101 h 48101"/>
                  <a:gd name="connsiteX3" fmla="*/ 0 w 384810"/>
                  <a:gd name="connsiteY3" fmla="*/ 48101 h 48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4810" h="48101">
                    <a:moveTo>
                      <a:pt x="0" y="0"/>
                    </a:moveTo>
                    <a:lnTo>
                      <a:pt x="384810" y="0"/>
                    </a:lnTo>
                    <a:lnTo>
                      <a:pt x="384810" y="48101"/>
                    </a:lnTo>
                    <a:lnTo>
                      <a:pt x="0" y="48101"/>
                    </a:lnTo>
                    <a:close/>
                  </a:path>
                </a:pathLst>
              </a:custGeom>
              <a:solidFill>
                <a:srgbClr val="000000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458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aphic 5" descr="Microscope with chemical flasks">
              <a:extLst>
                <a:ext uri="{FF2B5EF4-FFF2-40B4-BE49-F238E27FC236}">
                  <a16:creationId xmlns:a16="http://schemas.microsoft.com/office/drawing/2014/main" id="{6D1F62A4-13B3-4FE8-ABF1-0EA74092B890}"/>
                </a:ext>
              </a:extLst>
            </p:cNvPr>
            <p:cNvGrpSpPr/>
            <p:nvPr/>
          </p:nvGrpSpPr>
          <p:grpSpPr>
            <a:xfrm>
              <a:off x="3916918" y="3278175"/>
              <a:ext cx="1090295" cy="517088"/>
              <a:chOff x="3916918" y="3278175"/>
              <a:chExt cx="1090295" cy="517088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7B60B46B-F9C2-48CF-96D6-AB64E4919222}"/>
                  </a:ext>
                </a:extLst>
              </p:cNvPr>
              <p:cNvSpPr/>
              <p:nvPr/>
            </p:nvSpPr>
            <p:spPr>
              <a:xfrm>
                <a:off x="4037171" y="3723112"/>
                <a:ext cx="144303" cy="72151"/>
              </a:xfrm>
              <a:custGeom>
                <a:avLst/>
                <a:gdLst>
                  <a:gd name="connsiteX0" fmla="*/ 0 w 144303"/>
                  <a:gd name="connsiteY0" fmla="*/ 0 h 72151"/>
                  <a:gd name="connsiteX1" fmla="*/ 144304 w 144303"/>
                  <a:gd name="connsiteY1" fmla="*/ 0 h 72151"/>
                  <a:gd name="connsiteX2" fmla="*/ 144304 w 144303"/>
                  <a:gd name="connsiteY2" fmla="*/ 72152 h 72151"/>
                  <a:gd name="connsiteX3" fmla="*/ 0 w 144303"/>
                  <a:gd name="connsiteY3" fmla="*/ 72152 h 72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4303" h="72151">
                    <a:moveTo>
                      <a:pt x="0" y="0"/>
                    </a:moveTo>
                    <a:lnTo>
                      <a:pt x="144304" y="0"/>
                    </a:lnTo>
                    <a:lnTo>
                      <a:pt x="144304" y="72152"/>
                    </a:lnTo>
                    <a:lnTo>
                      <a:pt x="0" y="72152"/>
                    </a:lnTo>
                    <a:close/>
                  </a:path>
                </a:pathLst>
              </a:custGeom>
              <a:solidFill>
                <a:srgbClr val="2F2F2F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458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161E97DB-3EE7-458A-B08B-FF7E1B601E14}"/>
                  </a:ext>
                </a:extLst>
              </p:cNvPr>
              <p:cNvSpPr/>
              <p:nvPr/>
            </p:nvSpPr>
            <p:spPr>
              <a:xfrm>
                <a:off x="4742656" y="3723112"/>
                <a:ext cx="144303" cy="72151"/>
              </a:xfrm>
              <a:custGeom>
                <a:avLst/>
                <a:gdLst>
                  <a:gd name="connsiteX0" fmla="*/ 0 w 144303"/>
                  <a:gd name="connsiteY0" fmla="*/ 0 h 72151"/>
                  <a:gd name="connsiteX1" fmla="*/ 144304 w 144303"/>
                  <a:gd name="connsiteY1" fmla="*/ 0 h 72151"/>
                  <a:gd name="connsiteX2" fmla="*/ 144304 w 144303"/>
                  <a:gd name="connsiteY2" fmla="*/ 72152 h 72151"/>
                  <a:gd name="connsiteX3" fmla="*/ 0 w 144303"/>
                  <a:gd name="connsiteY3" fmla="*/ 72152 h 72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4303" h="72151">
                    <a:moveTo>
                      <a:pt x="0" y="0"/>
                    </a:moveTo>
                    <a:lnTo>
                      <a:pt x="144304" y="0"/>
                    </a:lnTo>
                    <a:lnTo>
                      <a:pt x="144304" y="72152"/>
                    </a:lnTo>
                    <a:lnTo>
                      <a:pt x="0" y="72152"/>
                    </a:lnTo>
                    <a:close/>
                  </a:path>
                </a:pathLst>
              </a:custGeom>
              <a:solidFill>
                <a:srgbClr val="2F2F2F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458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0275BC7F-74DD-4134-B3EA-2E9D02855B12}"/>
                  </a:ext>
                </a:extLst>
              </p:cNvPr>
              <p:cNvSpPr/>
              <p:nvPr/>
            </p:nvSpPr>
            <p:spPr>
              <a:xfrm>
                <a:off x="4389913" y="3723112"/>
                <a:ext cx="144303" cy="72151"/>
              </a:xfrm>
              <a:custGeom>
                <a:avLst/>
                <a:gdLst>
                  <a:gd name="connsiteX0" fmla="*/ 0 w 144303"/>
                  <a:gd name="connsiteY0" fmla="*/ 0 h 72151"/>
                  <a:gd name="connsiteX1" fmla="*/ 144304 w 144303"/>
                  <a:gd name="connsiteY1" fmla="*/ 0 h 72151"/>
                  <a:gd name="connsiteX2" fmla="*/ 144304 w 144303"/>
                  <a:gd name="connsiteY2" fmla="*/ 72152 h 72151"/>
                  <a:gd name="connsiteX3" fmla="*/ 0 w 144303"/>
                  <a:gd name="connsiteY3" fmla="*/ 72152 h 72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4303" h="72151">
                    <a:moveTo>
                      <a:pt x="0" y="0"/>
                    </a:moveTo>
                    <a:lnTo>
                      <a:pt x="144304" y="0"/>
                    </a:lnTo>
                    <a:lnTo>
                      <a:pt x="144304" y="72152"/>
                    </a:lnTo>
                    <a:lnTo>
                      <a:pt x="0" y="72152"/>
                    </a:lnTo>
                    <a:close/>
                  </a:path>
                </a:pathLst>
              </a:custGeom>
              <a:solidFill>
                <a:srgbClr val="2F2F2F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458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775A74D1-9CF9-4D68-ABB1-1A12750EEBE3}"/>
                  </a:ext>
                </a:extLst>
              </p:cNvPr>
              <p:cNvSpPr/>
              <p:nvPr/>
            </p:nvSpPr>
            <p:spPr>
              <a:xfrm>
                <a:off x="4694555" y="3450538"/>
                <a:ext cx="240506" cy="292615"/>
              </a:xfrm>
              <a:custGeom>
                <a:avLst/>
                <a:gdLst>
                  <a:gd name="connsiteX0" fmla="*/ 0 w 240506"/>
                  <a:gd name="connsiteY0" fmla="*/ 0 h 292615"/>
                  <a:gd name="connsiteX1" fmla="*/ 240506 w 240506"/>
                  <a:gd name="connsiteY1" fmla="*/ 0 h 292615"/>
                  <a:gd name="connsiteX2" fmla="*/ 240506 w 240506"/>
                  <a:gd name="connsiteY2" fmla="*/ 292616 h 292615"/>
                  <a:gd name="connsiteX3" fmla="*/ 0 w 240506"/>
                  <a:gd name="connsiteY3" fmla="*/ 292616 h 29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0506" h="292615">
                    <a:moveTo>
                      <a:pt x="0" y="0"/>
                    </a:moveTo>
                    <a:lnTo>
                      <a:pt x="240506" y="0"/>
                    </a:lnTo>
                    <a:lnTo>
                      <a:pt x="240506" y="292616"/>
                    </a:lnTo>
                    <a:lnTo>
                      <a:pt x="0" y="292616"/>
                    </a:lnTo>
                    <a:close/>
                  </a:path>
                </a:pathLst>
              </a:custGeom>
              <a:solidFill>
                <a:srgbClr val="D2D2D2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458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B4497E02-031C-4389-AB00-1E7D1FFBB1E7}"/>
                  </a:ext>
                </a:extLst>
              </p:cNvPr>
              <p:cNvSpPr/>
              <p:nvPr/>
            </p:nvSpPr>
            <p:spPr>
              <a:xfrm>
                <a:off x="4345820" y="3450538"/>
                <a:ext cx="240506" cy="292615"/>
              </a:xfrm>
              <a:custGeom>
                <a:avLst/>
                <a:gdLst>
                  <a:gd name="connsiteX0" fmla="*/ 0 w 240506"/>
                  <a:gd name="connsiteY0" fmla="*/ 0 h 292615"/>
                  <a:gd name="connsiteX1" fmla="*/ 240506 w 240506"/>
                  <a:gd name="connsiteY1" fmla="*/ 0 h 292615"/>
                  <a:gd name="connsiteX2" fmla="*/ 240506 w 240506"/>
                  <a:gd name="connsiteY2" fmla="*/ 292616 h 292615"/>
                  <a:gd name="connsiteX3" fmla="*/ 0 w 240506"/>
                  <a:gd name="connsiteY3" fmla="*/ 292616 h 29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0506" h="292615">
                    <a:moveTo>
                      <a:pt x="0" y="0"/>
                    </a:moveTo>
                    <a:lnTo>
                      <a:pt x="240506" y="0"/>
                    </a:lnTo>
                    <a:lnTo>
                      <a:pt x="240506" y="292616"/>
                    </a:lnTo>
                    <a:lnTo>
                      <a:pt x="0" y="292616"/>
                    </a:lnTo>
                    <a:close/>
                  </a:path>
                </a:pathLst>
              </a:custGeom>
              <a:solidFill>
                <a:srgbClr val="D2D2D2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458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14F0F548-CF7C-45F0-95B5-96A0EB12FA99}"/>
                  </a:ext>
                </a:extLst>
              </p:cNvPr>
              <p:cNvSpPr/>
              <p:nvPr/>
            </p:nvSpPr>
            <p:spPr>
              <a:xfrm>
                <a:off x="3989070" y="3450538"/>
                <a:ext cx="240506" cy="292615"/>
              </a:xfrm>
              <a:custGeom>
                <a:avLst/>
                <a:gdLst>
                  <a:gd name="connsiteX0" fmla="*/ 0 w 240506"/>
                  <a:gd name="connsiteY0" fmla="*/ 0 h 292615"/>
                  <a:gd name="connsiteX1" fmla="*/ 240506 w 240506"/>
                  <a:gd name="connsiteY1" fmla="*/ 0 h 292615"/>
                  <a:gd name="connsiteX2" fmla="*/ 240506 w 240506"/>
                  <a:gd name="connsiteY2" fmla="*/ 292616 h 292615"/>
                  <a:gd name="connsiteX3" fmla="*/ 0 w 240506"/>
                  <a:gd name="connsiteY3" fmla="*/ 292616 h 29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0506" h="292615">
                    <a:moveTo>
                      <a:pt x="0" y="0"/>
                    </a:moveTo>
                    <a:lnTo>
                      <a:pt x="240506" y="0"/>
                    </a:lnTo>
                    <a:lnTo>
                      <a:pt x="240506" y="292616"/>
                    </a:lnTo>
                    <a:lnTo>
                      <a:pt x="0" y="292616"/>
                    </a:lnTo>
                    <a:close/>
                  </a:path>
                </a:pathLst>
              </a:custGeom>
              <a:solidFill>
                <a:srgbClr val="D2D2D2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458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8674003F-BA81-4633-81A3-C6190127EC18}"/>
                  </a:ext>
                </a:extLst>
              </p:cNvPr>
              <p:cNvSpPr/>
              <p:nvPr/>
            </p:nvSpPr>
            <p:spPr>
              <a:xfrm>
                <a:off x="3916918" y="3278175"/>
                <a:ext cx="1090295" cy="224330"/>
              </a:xfrm>
              <a:custGeom>
                <a:avLst/>
                <a:gdLst>
                  <a:gd name="connsiteX0" fmla="*/ 1090295 w 1090295"/>
                  <a:gd name="connsiteY0" fmla="*/ 172363 h 224330"/>
                  <a:gd name="connsiteX1" fmla="*/ 1034906 w 1090295"/>
                  <a:gd name="connsiteY1" fmla="*/ 181999 h 224330"/>
                  <a:gd name="connsiteX2" fmla="*/ 39796 w 1090295"/>
                  <a:gd name="connsiteY2" fmla="*/ 179490 h 224330"/>
                  <a:gd name="connsiteX3" fmla="*/ 0 w 1090295"/>
                  <a:gd name="connsiteY3" fmla="*/ 172363 h 224330"/>
                  <a:gd name="connsiteX4" fmla="*/ 0 w 1090295"/>
                  <a:gd name="connsiteY4" fmla="*/ 172363 h 224330"/>
                  <a:gd name="connsiteX5" fmla="*/ 172363 w 1090295"/>
                  <a:gd name="connsiteY5" fmla="*/ 0 h 224330"/>
                  <a:gd name="connsiteX6" fmla="*/ 917932 w 1090295"/>
                  <a:gd name="connsiteY6" fmla="*/ 0 h 224330"/>
                  <a:gd name="connsiteX7" fmla="*/ 1090295 w 1090295"/>
                  <a:gd name="connsiteY7" fmla="*/ 172363 h 224330"/>
                  <a:gd name="connsiteX8" fmla="*/ 1090295 w 1090295"/>
                  <a:gd name="connsiteY8" fmla="*/ 172363 h 2243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0295" h="224330">
                    <a:moveTo>
                      <a:pt x="1090295" y="172363"/>
                    </a:moveTo>
                    <a:lnTo>
                      <a:pt x="1034906" y="181999"/>
                    </a:lnTo>
                    <a:cubicBezTo>
                      <a:pt x="705597" y="239271"/>
                      <a:pt x="368808" y="238422"/>
                      <a:pt x="39796" y="179490"/>
                    </a:cubicBezTo>
                    <a:lnTo>
                      <a:pt x="0" y="172363"/>
                    </a:lnTo>
                    <a:lnTo>
                      <a:pt x="0" y="172363"/>
                    </a:lnTo>
                    <a:cubicBezTo>
                      <a:pt x="0" y="77170"/>
                      <a:pt x="77170" y="0"/>
                      <a:pt x="172363" y="0"/>
                    </a:cubicBezTo>
                    <a:lnTo>
                      <a:pt x="917932" y="0"/>
                    </a:lnTo>
                    <a:cubicBezTo>
                      <a:pt x="1013125" y="0"/>
                      <a:pt x="1090295" y="77162"/>
                      <a:pt x="1090295" y="172363"/>
                    </a:cubicBezTo>
                    <a:lnTo>
                      <a:pt x="1090295" y="172363"/>
                    </a:lnTo>
                    <a:close/>
                  </a:path>
                </a:pathLst>
              </a:custGeom>
              <a:solidFill>
                <a:srgbClr val="505050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458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25" name="Graphic 5" descr="Microscope with chemical flasks">
              <a:extLst>
                <a:ext uri="{FF2B5EF4-FFF2-40B4-BE49-F238E27FC236}">
                  <a16:creationId xmlns:a16="http://schemas.microsoft.com/office/drawing/2014/main" id="{6D1F62A4-13B3-4FE8-ABF1-0EA74092B890}"/>
                </a:ext>
              </a:extLst>
            </p:cNvPr>
            <p:cNvGrpSpPr/>
            <p:nvPr/>
          </p:nvGrpSpPr>
          <p:grpSpPr>
            <a:xfrm>
              <a:off x="2521981" y="4490006"/>
              <a:ext cx="2886075" cy="1089333"/>
              <a:chOff x="2521981" y="4490006"/>
              <a:chExt cx="2886075" cy="1089333"/>
            </a:xfrm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B0AC6D88-68C1-48D4-8E72-B56BCE713707}"/>
                  </a:ext>
                </a:extLst>
              </p:cNvPr>
              <p:cNvSpPr/>
              <p:nvPr/>
            </p:nvSpPr>
            <p:spPr>
              <a:xfrm>
                <a:off x="3036745" y="4490006"/>
                <a:ext cx="767936" cy="916649"/>
              </a:xfrm>
              <a:custGeom>
                <a:avLst/>
                <a:gdLst>
                  <a:gd name="connsiteX0" fmla="*/ 767936 w 767936"/>
                  <a:gd name="connsiteY0" fmla="*/ 916649 h 916649"/>
                  <a:gd name="connsiteX1" fmla="*/ 0 w 767936"/>
                  <a:gd name="connsiteY1" fmla="*/ 916649 h 916649"/>
                  <a:gd name="connsiteX2" fmla="*/ 414128 w 767936"/>
                  <a:gd name="connsiteY2" fmla="*/ 100251 h 916649"/>
                  <a:gd name="connsiteX3" fmla="*/ 577391 w 767936"/>
                  <a:gd name="connsiteY3" fmla="*/ 0 h 916649"/>
                  <a:gd name="connsiteX4" fmla="*/ 577391 w 767936"/>
                  <a:gd name="connsiteY4" fmla="*/ 0 h 916649"/>
                  <a:gd name="connsiteX5" fmla="*/ 767936 w 767936"/>
                  <a:gd name="connsiteY5" fmla="*/ 190545 h 916649"/>
                  <a:gd name="connsiteX6" fmla="*/ 767936 w 767936"/>
                  <a:gd name="connsiteY6" fmla="*/ 916649 h 916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7936" h="916649">
                    <a:moveTo>
                      <a:pt x="767936" y="916649"/>
                    </a:moveTo>
                    <a:lnTo>
                      <a:pt x="0" y="916649"/>
                    </a:lnTo>
                    <a:lnTo>
                      <a:pt x="414128" y="100251"/>
                    </a:lnTo>
                    <a:cubicBezTo>
                      <a:pt x="445321" y="38753"/>
                      <a:pt x="508430" y="0"/>
                      <a:pt x="577391" y="0"/>
                    </a:cubicBezTo>
                    <a:lnTo>
                      <a:pt x="577391" y="0"/>
                    </a:lnTo>
                    <a:cubicBezTo>
                      <a:pt x="682629" y="0"/>
                      <a:pt x="767936" y="85308"/>
                      <a:pt x="767936" y="190545"/>
                    </a:cubicBezTo>
                    <a:lnTo>
                      <a:pt x="767936" y="916649"/>
                    </a:lnTo>
                    <a:close/>
                  </a:path>
                </a:pathLst>
              </a:custGeom>
              <a:solidFill>
                <a:srgbClr val="505050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458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8857405-0BF5-4474-B0CC-1A368AF0EC91}"/>
                  </a:ext>
                </a:extLst>
              </p:cNvPr>
              <p:cNvSpPr/>
              <p:nvPr/>
            </p:nvSpPr>
            <p:spPr>
              <a:xfrm>
                <a:off x="3004677" y="4490006"/>
                <a:ext cx="767936" cy="916649"/>
              </a:xfrm>
              <a:custGeom>
                <a:avLst/>
                <a:gdLst>
                  <a:gd name="connsiteX0" fmla="*/ 767936 w 767936"/>
                  <a:gd name="connsiteY0" fmla="*/ 916649 h 916649"/>
                  <a:gd name="connsiteX1" fmla="*/ 0 w 767936"/>
                  <a:gd name="connsiteY1" fmla="*/ 916649 h 916649"/>
                  <a:gd name="connsiteX2" fmla="*/ 414128 w 767936"/>
                  <a:gd name="connsiteY2" fmla="*/ 100251 h 916649"/>
                  <a:gd name="connsiteX3" fmla="*/ 577391 w 767936"/>
                  <a:gd name="connsiteY3" fmla="*/ 0 h 916649"/>
                  <a:gd name="connsiteX4" fmla="*/ 577391 w 767936"/>
                  <a:gd name="connsiteY4" fmla="*/ 0 h 916649"/>
                  <a:gd name="connsiteX5" fmla="*/ 767936 w 767936"/>
                  <a:gd name="connsiteY5" fmla="*/ 190545 h 916649"/>
                  <a:gd name="connsiteX6" fmla="*/ 767936 w 767936"/>
                  <a:gd name="connsiteY6" fmla="*/ 916649 h 916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7936" h="916649">
                    <a:moveTo>
                      <a:pt x="767936" y="916649"/>
                    </a:moveTo>
                    <a:lnTo>
                      <a:pt x="0" y="916649"/>
                    </a:lnTo>
                    <a:lnTo>
                      <a:pt x="414128" y="100251"/>
                    </a:lnTo>
                    <a:cubicBezTo>
                      <a:pt x="445321" y="38753"/>
                      <a:pt x="508430" y="0"/>
                      <a:pt x="577391" y="0"/>
                    </a:cubicBezTo>
                    <a:lnTo>
                      <a:pt x="577391" y="0"/>
                    </a:lnTo>
                    <a:cubicBezTo>
                      <a:pt x="682629" y="0"/>
                      <a:pt x="767936" y="85308"/>
                      <a:pt x="767936" y="190545"/>
                    </a:cubicBezTo>
                    <a:lnTo>
                      <a:pt x="767936" y="916649"/>
                    </a:lnTo>
                    <a:close/>
                  </a:path>
                </a:pathLst>
              </a:custGeom>
              <a:solidFill>
                <a:srgbClr val="737373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458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6E0D3AFB-EB57-485C-83F3-11819008F869}"/>
                  </a:ext>
                </a:extLst>
              </p:cNvPr>
              <p:cNvSpPr/>
              <p:nvPr/>
            </p:nvSpPr>
            <p:spPr>
              <a:xfrm>
                <a:off x="3451939" y="4596951"/>
                <a:ext cx="240506" cy="240506"/>
              </a:xfrm>
              <a:custGeom>
                <a:avLst/>
                <a:gdLst>
                  <a:gd name="connsiteX0" fmla="*/ 240506 w 240506"/>
                  <a:gd name="connsiteY0" fmla="*/ 120253 h 240506"/>
                  <a:gd name="connsiteX1" fmla="*/ 120253 w 240506"/>
                  <a:gd name="connsiteY1" fmla="*/ 240506 h 240506"/>
                  <a:gd name="connsiteX2" fmla="*/ 0 w 240506"/>
                  <a:gd name="connsiteY2" fmla="*/ 120253 h 240506"/>
                  <a:gd name="connsiteX3" fmla="*/ 120253 w 240506"/>
                  <a:gd name="connsiteY3" fmla="*/ 0 h 240506"/>
                  <a:gd name="connsiteX4" fmla="*/ 240506 w 240506"/>
                  <a:gd name="connsiteY4" fmla="*/ 120253 h 240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506" h="240506">
                    <a:moveTo>
                      <a:pt x="240506" y="120253"/>
                    </a:moveTo>
                    <a:cubicBezTo>
                      <a:pt x="240506" y="186667"/>
                      <a:pt x="186667" y="240506"/>
                      <a:pt x="120253" y="240506"/>
                    </a:cubicBezTo>
                    <a:cubicBezTo>
                      <a:pt x="53839" y="240506"/>
                      <a:pt x="0" y="186667"/>
                      <a:pt x="0" y="120253"/>
                    </a:cubicBezTo>
                    <a:cubicBezTo>
                      <a:pt x="0" y="53839"/>
                      <a:pt x="53839" y="0"/>
                      <a:pt x="120253" y="0"/>
                    </a:cubicBezTo>
                    <a:cubicBezTo>
                      <a:pt x="186667" y="0"/>
                      <a:pt x="240506" y="53839"/>
                      <a:pt x="240506" y="120253"/>
                    </a:cubicBezTo>
                    <a:close/>
                  </a:path>
                </a:pathLst>
              </a:custGeom>
              <a:solidFill>
                <a:srgbClr val="D2D2D2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458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01ACDAAE-D5F2-4583-BE92-069B9EC645A2}"/>
                  </a:ext>
                </a:extLst>
              </p:cNvPr>
              <p:cNvSpPr/>
              <p:nvPr/>
            </p:nvSpPr>
            <p:spPr>
              <a:xfrm>
                <a:off x="3323669" y="4869525"/>
                <a:ext cx="120253" cy="120253"/>
              </a:xfrm>
              <a:custGeom>
                <a:avLst/>
                <a:gdLst>
                  <a:gd name="connsiteX0" fmla="*/ 120253 w 120253"/>
                  <a:gd name="connsiteY0" fmla="*/ 60126 h 120253"/>
                  <a:gd name="connsiteX1" fmla="*/ 60127 w 120253"/>
                  <a:gd name="connsiteY1" fmla="*/ 120253 h 120253"/>
                  <a:gd name="connsiteX2" fmla="*/ 0 w 120253"/>
                  <a:gd name="connsiteY2" fmla="*/ 60126 h 120253"/>
                  <a:gd name="connsiteX3" fmla="*/ 60127 w 120253"/>
                  <a:gd name="connsiteY3" fmla="*/ 0 h 120253"/>
                  <a:gd name="connsiteX4" fmla="*/ 120253 w 120253"/>
                  <a:gd name="connsiteY4" fmla="*/ 60126 h 120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253" h="120253">
                    <a:moveTo>
                      <a:pt x="120253" y="60126"/>
                    </a:moveTo>
                    <a:cubicBezTo>
                      <a:pt x="120253" y="93334"/>
                      <a:pt x="93334" y="120253"/>
                      <a:pt x="60127" y="120253"/>
                    </a:cubicBezTo>
                    <a:cubicBezTo>
                      <a:pt x="26919" y="120253"/>
                      <a:pt x="0" y="93334"/>
                      <a:pt x="0" y="60126"/>
                    </a:cubicBezTo>
                    <a:cubicBezTo>
                      <a:pt x="0" y="26919"/>
                      <a:pt x="26919" y="0"/>
                      <a:pt x="60127" y="0"/>
                    </a:cubicBezTo>
                    <a:cubicBezTo>
                      <a:pt x="93334" y="0"/>
                      <a:pt x="120253" y="26919"/>
                      <a:pt x="120253" y="60126"/>
                    </a:cubicBezTo>
                    <a:close/>
                  </a:path>
                </a:pathLst>
              </a:custGeom>
              <a:solidFill>
                <a:srgbClr val="2F2F2F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458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2CC243B6-40B7-4706-B41F-7482B1F13B85}"/>
                  </a:ext>
                </a:extLst>
              </p:cNvPr>
              <p:cNvSpPr/>
              <p:nvPr/>
            </p:nvSpPr>
            <p:spPr>
              <a:xfrm>
                <a:off x="2521981" y="5274698"/>
                <a:ext cx="2886075" cy="304641"/>
              </a:xfrm>
              <a:custGeom>
                <a:avLst/>
                <a:gdLst>
                  <a:gd name="connsiteX0" fmla="*/ 2886075 w 2886075"/>
                  <a:gd name="connsiteY0" fmla="*/ 304641 h 304641"/>
                  <a:gd name="connsiteX1" fmla="*/ 0 w 2886075"/>
                  <a:gd name="connsiteY1" fmla="*/ 304641 h 304641"/>
                  <a:gd name="connsiteX2" fmla="*/ 0 w 2886075"/>
                  <a:gd name="connsiteY2" fmla="*/ 304641 h 304641"/>
                  <a:gd name="connsiteX3" fmla="*/ 304641 w 2886075"/>
                  <a:gd name="connsiteY3" fmla="*/ 0 h 304641"/>
                  <a:gd name="connsiteX4" fmla="*/ 2886075 w 2886075"/>
                  <a:gd name="connsiteY4" fmla="*/ 0 h 304641"/>
                  <a:gd name="connsiteX5" fmla="*/ 2886075 w 2886075"/>
                  <a:gd name="connsiteY5" fmla="*/ 304641 h 304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86075" h="304641">
                    <a:moveTo>
                      <a:pt x="2886075" y="304641"/>
                    </a:moveTo>
                    <a:lnTo>
                      <a:pt x="0" y="304641"/>
                    </a:lnTo>
                    <a:lnTo>
                      <a:pt x="0" y="304641"/>
                    </a:lnTo>
                    <a:cubicBezTo>
                      <a:pt x="0" y="136391"/>
                      <a:pt x="136391" y="0"/>
                      <a:pt x="304641" y="0"/>
                    </a:cubicBezTo>
                    <a:lnTo>
                      <a:pt x="2886075" y="0"/>
                    </a:lnTo>
                    <a:lnTo>
                      <a:pt x="2886075" y="304641"/>
                    </a:lnTo>
                    <a:close/>
                  </a:path>
                </a:pathLst>
              </a:custGeom>
              <a:solidFill>
                <a:srgbClr val="000000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458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31" name="Graphic 5" descr="Microscope with chemical flasks">
              <a:extLst>
                <a:ext uri="{FF2B5EF4-FFF2-40B4-BE49-F238E27FC236}">
                  <a16:creationId xmlns:a16="http://schemas.microsoft.com/office/drawing/2014/main" id="{6D1F62A4-13B3-4FE8-ABF1-0EA74092B890}"/>
                </a:ext>
              </a:extLst>
            </p:cNvPr>
            <p:cNvGrpSpPr/>
            <p:nvPr/>
          </p:nvGrpSpPr>
          <p:grpSpPr>
            <a:xfrm>
              <a:off x="3508057" y="2256024"/>
              <a:ext cx="537133" cy="432911"/>
              <a:chOff x="3508057" y="2256024"/>
              <a:chExt cx="537133" cy="432911"/>
            </a:xfrm>
          </p:grpSpPr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E9D41B52-DB92-408B-BD0F-5402AABF55A6}"/>
                  </a:ext>
                </a:extLst>
              </p:cNvPr>
              <p:cNvSpPr/>
              <p:nvPr/>
            </p:nvSpPr>
            <p:spPr>
              <a:xfrm>
                <a:off x="3708479" y="2256024"/>
                <a:ext cx="336711" cy="432911"/>
              </a:xfrm>
              <a:custGeom>
                <a:avLst/>
                <a:gdLst>
                  <a:gd name="connsiteX0" fmla="*/ 120253 w 336711"/>
                  <a:gd name="connsiteY0" fmla="*/ 432911 h 432911"/>
                  <a:gd name="connsiteX1" fmla="*/ 336629 w 336711"/>
                  <a:gd name="connsiteY1" fmla="*/ 210371 h 432911"/>
                  <a:gd name="connsiteX2" fmla="*/ 115756 w 336711"/>
                  <a:gd name="connsiteY2" fmla="*/ 0 h 432911"/>
                  <a:gd name="connsiteX3" fmla="*/ 802 w 336711"/>
                  <a:gd name="connsiteY3" fmla="*/ 0 h 432911"/>
                  <a:gd name="connsiteX4" fmla="*/ 0 w 336711"/>
                  <a:gd name="connsiteY4" fmla="*/ 801 h 432911"/>
                  <a:gd name="connsiteX5" fmla="*/ 0 w 336711"/>
                  <a:gd name="connsiteY5" fmla="*/ 432110 h 432911"/>
                  <a:gd name="connsiteX6" fmla="*/ 802 w 336711"/>
                  <a:gd name="connsiteY6" fmla="*/ 432911 h 432911"/>
                  <a:gd name="connsiteX7" fmla="*/ 120253 w 336711"/>
                  <a:gd name="connsiteY7" fmla="*/ 432911 h 432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6711" h="432911">
                    <a:moveTo>
                      <a:pt x="120253" y="432911"/>
                    </a:moveTo>
                    <a:cubicBezTo>
                      <a:pt x="241821" y="432911"/>
                      <a:pt x="339980" y="332692"/>
                      <a:pt x="336629" y="210371"/>
                    </a:cubicBezTo>
                    <a:cubicBezTo>
                      <a:pt x="333398" y="92475"/>
                      <a:pt x="233700" y="0"/>
                      <a:pt x="115756" y="0"/>
                    </a:cubicBezTo>
                    <a:lnTo>
                      <a:pt x="802" y="0"/>
                    </a:lnTo>
                    <a:cubicBezTo>
                      <a:pt x="361" y="0"/>
                      <a:pt x="0" y="361"/>
                      <a:pt x="0" y="801"/>
                    </a:cubicBezTo>
                    <a:lnTo>
                      <a:pt x="0" y="432110"/>
                    </a:lnTo>
                    <a:cubicBezTo>
                      <a:pt x="0" y="432550"/>
                      <a:pt x="361" y="432911"/>
                      <a:pt x="802" y="432911"/>
                    </a:cubicBezTo>
                    <a:lnTo>
                      <a:pt x="120253" y="432911"/>
                    </a:lnTo>
                  </a:path>
                </a:pathLst>
              </a:custGeom>
              <a:solidFill>
                <a:srgbClr val="2F2F2F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458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0B9BA7D7-EBA2-49BC-829E-67B709E252E4}"/>
                  </a:ext>
                </a:extLst>
              </p:cNvPr>
              <p:cNvSpPr/>
              <p:nvPr/>
            </p:nvSpPr>
            <p:spPr>
              <a:xfrm>
                <a:off x="3508057" y="2256024"/>
                <a:ext cx="432911" cy="432911"/>
              </a:xfrm>
              <a:custGeom>
                <a:avLst/>
                <a:gdLst>
                  <a:gd name="connsiteX0" fmla="*/ 432911 w 432911"/>
                  <a:gd name="connsiteY0" fmla="*/ 216456 h 432911"/>
                  <a:gd name="connsiteX1" fmla="*/ 216456 w 432911"/>
                  <a:gd name="connsiteY1" fmla="*/ 432911 h 432911"/>
                  <a:gd name="connsiteX2" fmla="*/ 0 w 432911"/>
                  <a:gd name="connsiteY2" fmla="*/ 216456 h 432911"/>
                  <a:gd name="connsiteX3" fmla="*/ 216456 w 432911"/>
                  <a:gd name="connsiteY3" fmla="*/ 0 h 432911"/>
                  <a:gd name="connsiteX4" fmla="*/ 432911 w 432911"/>
                  <a:gd name="connsiteY4" fmla="*/ 216456 h 432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2911" h="432911">
                    <a:moveTo>
                      <a:pt x="432911" y="216456"/>
                    </a:moveTo>
                    <a:cubicBezTo>
                      <a:pt x="432911" y="336001"/>
                      <a:pt x="336001" y="432911"/>
                      <a:pt x="216456" y="432911"/>
                    </a:cubicBezTo>
                    <a:cubicBezTo>
                      <a:pt x="96911" y="432911"/>
                      <a:pt x="0" y="336001"/>
                      <a:pt x="0" y="216456"/>
                    </a:cubicBezTo>
                    <a:cubicBezTo>
                      <a:pt x="0" y="96911"/>
                      <a:pt x="96911" y="0"/>
                      <a:pt x="216456" y="0"/>
                    </a:cubicBezTo>
                    <a:cubicBezTo>
                      <a:pt x="336001" y="0"/>
                      <a:pt x="432911" y="96911"/>
                      <a:pt x="432911" y="21645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458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98468CA5-347A-44DC-9B0B-03FD8D77C410}"/>
                  </a:ext>
                </a:extLst>
              </p:cNvPr>
              <p:cNvSpPr/>
              <p:nvPr/>
            </p:nvSpPr>
            <p:spPr>
              <a:xfrm>
                <a:off x="3616285" y="2364252"/>
                <a:ext cx="216455" cy="216455"/>
              </a:xfrm>
              <a:custGeom>
                <a:avLst/>
                <a:gdLst>
                  <a:gd name="connsiteX0" fmla="*/ 216456 w 216455"/>
                  <a:gd name="connsiteY0" fmla="*/ 108228 h 216455"/>
                  <a:gd name="connsiteX1" fmla="*/ 108228 w 216455"/>
                  <a:gd name="connsiteY1" fmla="*/ 216456 h 216455"/>
                  <a:gd name="connsiteX2" fmla="*/ 0 w 216455"/>
                  <a:gd name="connsiteY2" fmla="*/ 108228 h 216455"/>
                  <a:gd name="connsiteX3" fmla="*/ 108228 w 216455"/>
                  <a:gd name="connsiteY3" fmla="*/ 0 h 216455"/>
                  <a:gd name="connsiteX4" fmla="*/ 216456 w 216455"/>
                  <a:gd name="connsiteY4" fmla="*/ 108228 h 216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455" h="216455">
                    <a:moveTo>
                      <a:pt x="216456" y="108228"/>
                    </a:moveTo>
                    <a:cubicBezTo>
                      <a:pt x="216456" y="168000"/>
                      <a:pt x="168000" y="216456"/>
                      <a:pt x="108228" y="216456"/>
                    </a:cubicBezTo>
                    <a:cubicBezTo>
                      <a:pt x="48455" y="216456"/>
                      <a:pt x="0" y="168000"/>
                      <a:pt x="0" y="108228"/>
                    </a:cubicBezTo>
                    <a:cubicBezTo>
                      <a:pt x="0" y="48455"/>
                      <a:pt x="48455" y="0"/>
                      <a:pt x="108228" y="0"/>
                    </a:cubicBezTo>
                    <a:cubicBezTo>
                      <a:pt x="168000" y="0"/>
                      <a:pt x="216456" y="48455"/>
                      <a:pt x="216456" y="108228"/>
                    </a:cubicBezTo>
                    <a:close/>
                  </a:path>
                </a:pathLst>
              </a:custGeom>
              <a:solidFill>
                <a:srgbClr val="737373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458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35" name="Graphic 5" descr="Microscope with chemical flasks">
              <a:extLst>
                <a:ext uri="{FF2B5EF4-FFF2-40B4-BE49-F238E27FC236}">
                  <a16:creationId xmlns:a16="http://schemas.microsoft.com/office/drawing/2014/main" id="{6D1F62A4-13B3-4FE8-ABF1-0EA74092B890}"/>
                </a:ext>
              </a:extLst>
            </p:cNvPr>
            <p:cNvGrpSpPr/>
            <p:nvPr/>
          </p:nvGrpSpPr>
          <p:grpSpPr>
            <a:xfrm>
              <a:off x="3467973" y="2745053"/>
              <a:ext cx="368776" cy="296624"/>
              <a:chOff x="3467973" y="2745053"/>
              <a:chExt cx="368776" cy="296624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21CDDE4B-53B6-4AF6-9F73-3E95D9905F8B}"/>
                  </a:ext>
                </a:extLst>
              </p:cNvPr>
              <p:cNvSpPr/>
              <p:nvPr/>
            </p:nvSpPr>
            <p:spPr>
              <a:xfrm>
                <a:off x="3616285" y="2745053"/>
                <a:ext cx="220464" cy="296624"/>
              </a:xfrm>
              <a:custGeom>
                <a:avLst/>
                <a:gdLst>
                  <a:gd name="connsiteX0" fmla="*/ 72152 w 220464"/>
                  <a:gd name="connsiteY0" fmla="*/ 296624 h 296624"/>
                  <a:gd name="connsiteX1" fmla="*/ 220368 w 220464"/>
                  <a:gd name="connsiteY1" fmla="*/ 142901 h 296624"/>
                  <a:gd name="connsiteX2" fmla="*/ 68600 w 220464"/>
                  <a:gd name="connsiteY2" fmla="*/ 0 h 296624"/>
                  <a:gd name="connsiteX3" fmla="*/ 802 w 220464"/>
                  <a:gd name="connsiteY3" fmla="*/ 0 h 296624"/>
                  <a:gd name="connsiteX4" fmla="*/ 0 w 220464"/>
                  <a:gd name="connsiteY4" fmla="*/ 801 h 296624"/>
                  <a:gd name="connsiteX5" fmla="*/ 0 w 220464"/>
                  <a:gd name="connsiteY5" fmla="*/ 295823 h 296624"/>
                  <a:gd name="connsiteX6" fmla="*/ 802 w 220464"/>
                  <a:gd name="connsiteY6" fmla="*/ 296624 h 296624"/>
                  <a:gd name="connsiteX7" fmla="*/ 72152 w 220464"/>
                  <a:gd name="connsiteY7" fmla="*/ 296624 h 296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0464" h="296624">
                    <a:moveTo>
                      <a:pt x="72152" y="296624"/>
                    </a:moveTo>
                    <a:cubicBezTo>
                      <a:pt x="155856" y="296624"/>
                      <a:pt x="223366" y="227278"/>
                      <a:pt x="220368" y="142901"/>
                    </a:cubicBezTo>
                    <a:cubicBezTo>
                      <a:pt x="217514" y="62532"/>
                      <a:pt x="149018" y="0"/>
                      <a:pt x="68600" y="0"/>
                    </a:cubicBezTo>
                    <a:lnTo>
                      <a:pt x="802" y="0"/>
                    </a:lnTo>
                    <a:cubicBezTo>
                      <a:pt x="361" y="0"/>
                      <a:pt x="0" y="361"/>
                      <a:pt x="0" y="801"/>
                    </a:cubicBezTo>
                    <a:lnTo>
                      <a:pt x="0" y="295823"/>
                    </a:lnTo>
                    <a:cubicBezTo>
                      <a:pt x="0" y="296264"/>
                      <a:pt x="361" y="296624"/>
                      <a:pt x="802" y="296624"/>
                    </a:cubicBezTo>
                    <a:lnTo>
                      <a:pt x="72152" y="296624"/>
                    </a:lnTo>
                    <a:close/>
                  </a:path>
                </a:pathLst>
              </a:custGeom>
              <a:solidFill>
                <a:srgbClr val="2F2F2F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458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F373F6B4-C81F-470C-B692-4D7EC3176A51}"/>
                  </a:ext>
                </a:extLst>
              </p:cNvPr>
              <p:cNvSpPr/>
              <p:nvPr/>
            </p:nvSpPr>
            <p:spPr>
              <a:xfrm>
                <a:off x="3467973" y="2745053"/>
                <a:ext cx="296624" cy="296624"/>
              </a:xfrm>
              <a:custGeom>
                <a:avLst/>
                <a:gdLst>
                  <a:gd name="connsiteX0" fmla="*/ 296624 w 296624"/>
                  <a:gd name="connsiteY0" fmla="*/ 148312 h 296624"/>
                  <a:gd name="connsiteX1" fmla="*/ 148312 w 296624"/>
                  <a:gd name="connsiteY1" fmla="*/ 296624 h 296624"/>
                  <a:gd name="connsiteX2" fmla="*/ 0 w 296624"/>
                  <a:gd name="connsiteY2" fmla="*/ 148312 h 296624"/>
                  <a:gd name="connsiteX3" fmla="*/ 148312 w 296624"/>
                  <a:gd name="connsiteY3" fmla="*/ 0 h 296624"/>
                  <a:gd name="connsiteX4" fmla="*/ 296624 w 296624"/>
                  <a:gd name="connsiteY4" fmla="*/ 148312 h 296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6624" h="296624">
                    <a:moveTo>
                      <a:pt x="296624" y="148312"/>
                    </a:moveTo>
                    <a:cubicBezTo>
                      <a:pt x="296624" y="230223"/>
                      <a:pt x="230223" y="296624"/>
                      <a:pt x="148312" y="296624"/>
                    </a:cubicBezTo>
                    <a:cubicBezTo>
                      <a:pt x="66402" y="296624"/>
                      <a:pt x="0" y="230223"/>
                      <a:pt x="0" y="148312"/>
                    </a:cubicBezTo>
                    <a:cubicBezTo>
                      <a:pt x="0" y="66402"/>
                      <a:pt x="66402" y="0"/>
                      <a:pt x="148312" y="0"/>
                    </a:cubicBezTo>
                    <a:cubicBezTo>
                      <a:pt x="230223" y="0"/>
                      <a:pt x="296624" y="66402"/>
                      <a:pt x="296624" y="148312"/>
                    </a:cubicBezTo>
                    <a:close/>
                  </a:path>
                </a:pathLst>
              </a:custGeom>
              <a:solidFill>
                <a:srgbClr val="000000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458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8646284F-096C-4044-B44D-6CBE357A4B6A}"/>
                  </a:ext>
                </a:extLst>
              </p:cNvPr>
              <p:cNvSpPr/>
              <p:nvPr/>
            </p:nvSpPr>
            <p:spPr>
              <a:xfrm>
                <a:off x="3532108" y="2809942"/>
                <a:ext cx="166847" cy="166847"/>
              </a:xfrm>
              <a:custGeom>
                <a:avLst/>
                <a:gdLst>
                  <a:gd name="connsiteX0" fmla="*/ 166847 w 166847"/>
                  <a:gd name="connsiteY0" fmla="*/ 83424 h 166847"/>
                  <a:gd name="connsiteX1" fmla="*/ 83424 w 166847"/>
                  <a:gd name="connsiteY1" fmla="*/ 166847 h 166847"/>
                  <a:gd name="connsiteX2" fmla="*/ 0 w 166847"/>
                  <a:gd name="connsiteY2" fmla="*/ 83424 h 166847"/>
                  <a:gd name="connsiteX3" fmla="*/ 83424 w 166847"/>
                  <a:gd name="connsiteY3" fmla="*/ 0 h 166847"/>
                  <a:gd name="connsiteX4" fmla="*/ 166847 w 166847"/>
                  <a:gd name="connsiteY4" fmla="*/ 83424 h 166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847" h="166847">
                    <a:moveTo>
                      <a:pt x="166847" y="83424"/>
                    </a:moveTo>
                    <a:cubicBezTo>
                      <a:pt x="166847" y="129497"/>
                      <a:pt x="129497" y="166847"/>
                      <a:pt x="83424" y="166847"/>
                    </a:cubicBezTo>
                    <a:cubicBezTo>
                      <a:pt x="37350" y="166847"/>
                      <a:pt x="0" y="129497"/>
                      <a:pt x="0" y="83424"/>
                    </a:cubicBezTo>
                    <a:cubicBezTo>
                      <a:pt x="0" y="37350"/>
                      <a:pt x="37350" y="0"/>
                      <a:pt x="83424" y="0"/>
                    </a:cubicBezTo>
                    <a:cubicBezTo>
                      <a:pt x="129497" y="0"/>
                      <a:pt x="166847" y="37350"/>
                      <a:pt x="166847" y="83424"/>
                    </a:cubicBezTo>
                    <a:close/>
                  </a:path>
                </a:pathLst>
              </a:custGeom>
              <a:solidFill>
                <a:srgbClr val="2F2F2F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458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39" name="Graphic 5" descr="Microscope with chemical flasks">
              <a:extLst>
                <a:ext uri="{FF2B5EF4-FFF2-40B4-BE49-F238E27FC236}">
                  <a16:creationId xmlns:a16="http://schemas.microsoft.com/office/drawing/2014/main" id="{6D1F62A4-13B3-4FE8-ABF1-0EA74092B890}"/>
                </a:ext>
              </a:extLst>
            </p:cNvPr>
            <p:cNvGrpSpPr/>
            <p:nvPr/>
          </p:nvGrpSpPr>
          <p:grpSpPr>
            <a:xfrm>
              <a:off x="3970310" y="4490614"/>
              <a:ext cx="1012859" cy="617772"/>
              <a:chOff x="3970310" y="4490614"/>
              <a:chExt cx="1012859" cy="617772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4A1A2041-5925-4ADF-A165-C7E04C61F8CC}"/>
                  </a:ext>
                </a:extLst>
              </p:cNvPr>
              <p:cNvSpPr/>
              <p:nvPr/>
            </p:nvSpPr>
            <p:spPr>
              <a:xfrm>
                <a:off x="3970310" y="4826338"/>
                <a:ext cx="339258" cy="281055"/>
              </a:xfrm>
              <a:custGeom>
                <a:avLst/>
                <a:gdLst>
                  <a:gd name="connsiteX0" fmla="*/ 272726 w 339258"/>
                  <a:gd name="connsiteY0" fmla="*/ 0 h 281055"/>
                  <a:gd name="connsiteX1" fmla="*/ 254913 w 339258"/>
                  <a:gd name="connsiteY1" fmla="*/ 4625 h 281055"/>
                  <a:gd name="connsiteX2" fmla="*/ 116020 w 339258"/>
                  <a:gd name="connsiteY2" fmla="*/ 40718 h 281055"/>
                  <a:gd name="connsiteX3" fmla="*/ 115443 w 339258"/>
                  <a:gd name="connsiteY3" fmla="*/ 41696 h 281055"/>
                  <a:gd name="connsiteX4" fmla="*/ 134579 w 339258"/>
                  <a:gd name="connsiteY4" fmla="*/ 115331 h 281055"/>
                  <a:gd name="connsiteX5" fmla="*/ 80169 w 339258"/>
                  <a:gd name="connsiteY5" fmla="*/ 115331 h 281055"/>
                  <a:gd name="connsiteX6" fmla="*/ 80169 w 339258"/>
                  <a:gd name="connsiteY6" fmla="*/ 68360 h 281055"/>
                  <a:gd name="connsiteX7" fmla="*/ 0 w 339258"/>
                  <a:gd name="connsiteY7" fmla="*/ 68360 h 281055"/>
                  <a:gd name="connsiteX8" fmla="*/ 0 w 339258"/>
                  <a:gd name="connsiteY8" fmla="*/ 219550 h 281055"/>
                  <a:gd name="connsiteX9" fmla="*/ 80169 w 339258"/>
                  <a:gd name="connsiteY9" fmla="*/ 219550 h 281055"/>
                  <a:gd name="connsiteX10" fmla="*/ 80169 w 339258"/>
                  <a:gd name="connsiteY10" fmla="*/ 163432 h 281055"/>
                  <a:gd name="connsiteX11" fmla="*/ 147078 w 339258"/>
                  <a:gd name="connsiteY11" fmla="*/ 163432 h 281055"/>
                  <a:gd name="connsiteX12" fmla="*/ 158101 w 339258"/>
                  <a:gd name="connsiteY12" fmla="*/ 205841 h 281055"/>
                  <a:gd name="connsiteX13" fmla="*/ 326736 w 339258"/>
                  <a:gd name="connsiteY13" fmla="*/ 281032 h 281055"/>
                  <a:gd name="connsiteX14" fmla="*/ 339258 w 339258"/>
                  <a:gd name="connsiteY14" fmla="*/ 275372 h 281055"/>
                  <a:gd name="connsiteX15" fmla="*/ 272726 w 339258"/>
                  <a:gd name="connsiteY15" fmla="*/ 0 h 281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39258" h="281055">
                    <a:moveTo>
                      <a:pt x="272726" y="0"/>
                    </a:moveTo>
                    <a:lnTo>
                      <a:pt x="254913" y="4625"/>
                    </a:lnTo>
                    <a:lnTo>
                      <a:pt x="116020" y="40718"/>
                    </a:lnTo>
                    <a:cubicBezTo>
                      <a:pt x="115595" y="40830"/>
                      <a:pt x="115331" y="41263"/>
                      <a:pt x="115443" y="41696"/>
                    </a:cubicBezTo>
                    <a:lnTo>
                      <a:pt x="134579" y="115331"/>
                    </a:lnTo>
                    <a:lnTo>
                      <a:pt x="80169" y="115331"/>
                    </a:lnTo>
                    <a:lnTo>
                      <a:pt x="80169" y="68360"/>
                    </a:lnTo>
                    <a:lnTo>
                      <a:pt x="0" y="68360"/>
                    </a:lnTo>
                    <a:lnTo>
                      <a:pt x="0" y="219550"/>
                    </a:lnTo>
                    <a:lnTo>
                      <a:pt x="80169" y="219550"/>
                    </a:lnTo>
                    <a:lnTo>
                      <a:pt x="80169" y="163432"/>
                    </a:lnTo>
                    <a:lnTo>
                      <a:pt x="147078" y="163432"/>
                    </a:lnTo>
                    <a:cubicBezTo>
                      <a:pt x="147078" y="163432"/>
                      <a:pt x="158069" y="205745"/>
                      <a:pt x="158101" y="205841"/>
                    </a:cubicBezTo>
                    <a:cubicBezTo>
                      <a:pt x="169581" y="250030"/>
                      <a:pt x="233772" y="275772"/>
                      <a:pt x="326736" y="281032"/>
                    </a:cubicBezTo>
                    <a:cubicBezTo>
                      <a:pt x="331490" y="281304"/>
                      <a:pt x="336837" y="279292"/>
                      <a:pt x="339258" y="275372"/>
                    </a:cubicBezTo>
                    <a:lnTo>
                      <a:pt x="272726" y="0"/>
                    </a:lnTo>
                    <a:close/>
                  </a:path>
                </a:pathLst>
              </a:custGeom>
              <a:solidFill>
                <a:srgbClr val="2F2F2F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458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3AE21094-84BE-491D-9656-78F05D204096}"/>
                  </a:ext>
                </a:extLst>
              </p:cNvPr>
              <p:cNvSpPr/>
              <p:nvPr/>
            </p:nvSpPr>
            <p:spPr>
              <a:xfrm>
                <a:off x="4225223" y="4645652"/>
                <a:ext cx="757947" cy="462733"/>
              </a:xfrm>
              <a:custGeom>
                <a:avLst/>
                <a:gdLst>
                  <a:gd name="connsiteX0" fmla="*/ 713189 w 757947"/>
                  <a:gd name="connsiteY0" fmla="*/ 1 h 462733"/>
                  <a:gd name="connsiteX1" fmla="*/ 0 w 757947"/>
                  <a:gd name="connsiteY1" fmla="*/ 185320 h 462733"/>
                  <a:gd name="connsiteX2" fmla="*/ 71823 w 757947"/>
                  <a:gd name="connsiteY2" fmla="*/ 461725 h 462733"/>
                  <a:gd name="connsiteX3" fmla="*/ 368800 w 757947"/>
                  <a:gd name="connsiteY3" fmla="*/ 426355 h 462733"/>
                  <a:gd name="connsiteX4" fmla="*/ 756128 w 757947"/>
                  <a:gd name="connsiteY4" fmla="*/ 164909 h 462733"/>
                  <a:gd name="connsiteX5" fmla="*/ 713293 w 757947"/>
                  <a:gd name="connsiteY5" fmla="*/ 66 h 462733"/>
                  <a:gd name="connsiteX6" fmla="*/ 713189 w 757947"/>
                  <a:gd name="connsiteY6" fmla="*/ 1 h 462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7947" h="462733">
                    <a:moveTo>
                      <a:pt x="713189" y="1"/>
                    </a:moveTo>
                    <a:lnTo>
                      <a:pt x="0" y="185320"/>
                    </a:lnTo>
                    <a:lnTo>
                      <a:pt x="71823" y="461725"/>
                    </a:lnTo>
                    <a:cubicBezTo>
                      <a:pt x="153884" y="466367"/>
                      <a:pt x="258368" y="455047"/>
                      <a:pt x="368800" y="426355"/>
                    </a:cubicBezTo>
                    <a:cubicBezTo>
                      <a:pt x="604328" y="365154"/>
                      <a:pt x="777741" y="248100"/>
                      <a:pt x="756128" y="164909"/>
                    </a:cubicBezTo>
                    <a:cubicBezTo>
                      <a:pt x="756104" y="164812"/>
                      <a:pt x="713293" y="66"/>
                      <a:pt x="713293" y="66"/>
                    </a:cubicBezTo>
                    <a:cubicBezTo>
                      <a:pt x="713277" y="18"/>
                      <a:pt x="713229" y="-6"/>
                      <a:pt x="713189" y="1"/>
                    </a:cubicBezTo>
                    <a:close/>
                  </a:path>
                </a:pathLst>
              </a:custGeom>
              <a:solidFill>
                <a:srgbClr val="505050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458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EB906BCD-2BA4-4BD1-AD34-818C37DD20B5}"/>
                  </a:ext>
                </a:extLst>
              </p:cNvPr>
              <p:cNvSpPr/>
              <p:nvPr/>
            </p:nvSpPr>
            <p:spPr>
              <a:xfrm rot="-873941">
                <a:off x="4070390" y="4596428"/>
                <a:ext cx="881283" cy="311276"/>
              </a:xfrm>
              <a:custGeom>
                <a:avLst/>
                <a:gdLst>
                  <a:gd name="connsiteX0" fmla="*/ 881283 w 881283"/>
                  <a:gd name="connsiteY0" fmla="*/ 155638 h 311276"/>
                  <a:gd name="connsiteX1" fmla="*/ 440642 w 881283"/>
                  <a:gd name="connsiteY1" fmla="*/ 311276 h 311276"/>
                  <a:gd name="connsiteX2" fmla="*/ 0 w 881283"/>
                  <a:gd name="connsiteY2" fmla="*/ 155638 h 311276"/>
                  <a:gd name="connsiteX3" fmla="*/ 440642 w 881283"/>
                  <a:gd name="connsiteY3" fmla="*/ 0 h 311276"/>
                  <a:gd name="connsiteX4" fmla="*/ 881283 w 881283"/>
                  <a:gd name="connsiteY4" fmla="*/ 155638 h 311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1283" h="311276">
                    <a:moveTo>
                      <a:pt x="881283" y="155638"/>
                    </a:moveTo>
                    <a:cubicBezTo>
                      <a:pt x="881283" y="241595"/>
                      <a:pt x="684001" y="311276"/>
                      <a:pt x="440642" y="311276"/>
                    </a:cubicBezTo>
                    <a:cubicBezTo>
                      <a:pt x="197282" y="311276"/>
                      <a:pt x="0" y="241595"/>
                      <a:pt x="0" y="155638"/>
                    </a:cubicBezTo>
                    <a:cubicBezTo>
                      <a:pt x="0" y="69682"/>
                      <a:pt x="197282" y="0"/>
                      <a:pt x="440642" y="0"/>
                    </a:cubicBezTo>
                    <a:cubicBezTo>
                      <a:pt x="684001" y="0"/>
                      <a:pt x="881283" y="69681"/>
                      <a:pt x="881283" y="155638"/>
                    </a:cubicBezTo>
                    <a:close/>
                  </a:path>
                </a:pathLst>
              </a:custGeom>
              <a:solidFill>
                <a:srgbClr val="D2D2D2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458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0BED9789-758B-4997-9ED1-88AC0B37294D}"/>
                  </a:ext>
                </a:extLst>
              </p:cNvPr>
              <p:cNvSpPr/>
              <p:nvPr/>
            </p:nvSpPr>
            <p:spPr>
              <a:xfrm rot="-873941">
                <a:off x="4227976" y="4652837"/>
                <a:ext cx="566543" cy="200109"/>
              </a:xfrm>
              <a:custGeom>
                <a:avLst/>
                <a:gdLst>
                  <a:gd name="connsiteX0" fmla="*/ 566544 w 566543"/>
                  <a:gd name="connsiteY0" fmla="*/ 100055 h 200109"/>
                  <a:gd name="connsiteX1" fmla="*/ 283272 w 566543"/>
                  <a:gd name="connsiteY1" fmla="*/ 200109 h 200109"/>
                  <a:gd name="connsiteX2" fmla="*/ 0 w 566543"/>
                  <a:gd name="connsiteY2" fmla="*/ 100055 h 200109"/>
                  <a:gd name="connsiteX3" fmla="*/ 283272 w 566543"/>
                  <a:gd name="connsiteY3" fmla="*/ 0 h 200109"/>
                  <a:gd name="connsiteX4" fmla="*/ 566544 w 566543"/>
                  <a:gd name="connsiteY4" fmla="*/ 100055 h 2001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6543" h="200109">
                    <a:moveTo>
                      <a:pt x="566544" y="100055"/>
                    </a:moveTo>
                    <a:cubicBezTo>
                      <a:pt x="566544" y="155313"/>
                      <a:pt x="439719" y="200109"/>
                      <a:pt x="283272" y="200109"/>
                    </a:cubicBezTo>
                    <a:cubicBezTo>
                      <a:pt x="126825" y="200109"/>
                      <a:pt x="0" y="155313"/>
                      <a:pt x="0" y="100055"/>
                    </a:cubicBezTo>
                    <a:cubicBezTo>
                      <a:pt x="0" y="44796"/>
                      <a:pt x="126825" y="0"/>
                      <a:pt x="283272" y="0"/>
                    </a:cubicBezTo>
                    <a:cubicBezTo>
                      <a:pt x="439719" y="0"/>
                      <a:pt x="566544" y="44796"/>
                      <a:pt x="566544" y="100055"/>
                    </a:cubicBezTo>
                    <a:close/>
                  </a:path>
                </a:pathLst>
              </a:custGeom>
              <a:solidFill>
                <a:srgbClr val="F2F2F2"/>
              </a:solidFill>
              <a:ln w="80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C4587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79A994C-8A5C-4281-A864-3270986164C7}"/>
              </a:ext>
            </a:extLst>
          </p:cNvPr>
          <p:cNvGrpSpPr/>
          <p:nvPr/>
        </p:nvGrpSpPr>
        <p:grpSpPr>
          <a:xfrm>
            <a:off x="3739118" y="594766"/>
            <a:ext cx="4569618" cy="3220939"/>
            <a:chOff x="2634218" y="442366"/>
            <a:chExt cx="4569618" cy="3220939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DADA6E2A-A2A2-452F-AD5D-4DC4B572190E}"/>
                </a:ext>
              </a:extLst>
            </p:cNvPr>
            <p:cNvSpPr/>
            <p:nvPr/>
          </p:nvSpPr>
          <p:spPr>
            <a:xfrm>
              <a:off x="2634218" y="793265"/>
              <a:ext cx="1431268" cy="1338818"/>
            </a:xfrm>
            <a:custGeom>
              <a:avLst/>
              <a:gdLst>
                <a:gd name="connsiteX0" fmla="*/ 1431269 w 1431268"/>
                <a:gd name="connsiteY0" fmla="*/ 472996 h 1338818"/>
                <a:gd name="connsiteX1" fmla="*/ 1431269 w 1431268"/>
                <a:gd name="connsiteY1" fmla="*/ 456962 h 1338818"/>
                <a:gd name="connsiteX2" fmla="*/ 966290 w 1431268"/>
                <a:gd name="connsiteY2" fmla="*/ 456962 h 1338818"/>
                <a:gd name="connsiteX3" fmla="*/ 966290 w 1431268"/>
                <a:gd name="connsiteY3" fmla="*/ 0 h 1338818"/>
                <a:gd name="connsiteX4" fmla="*/ 950256 w 1431268"/>
                <a:gd name="connsiteY4" fmla="*/ 0 h 1338818"/>
                <a:gd name="connsiteX5" fmla="*/ 950256 w 1431268"/>
                <a:gd name="connsiteY5" fmla="*/ 456962 h 1338818"/>
                <a:gd name="connsiteX6" fmla="*/ 485277 w 1431268"/>
                <a:gd name="connsiteY6" fmla="*/ 456962 h 1338818"/>
                <a:gd name="connsiteX7" fmla="*/ 485277 w 1431268"/>
                <a:gd name="connsiteY7" fmla="*/ 8017 h 1338818"/>
                <a:gd name="connsiteX8" fmla="*/ 469244 w 1431268"/>
                <a:gd name="connsiteY8" fmla="*/ 8017 h 1338818"/>
                <a:gd name="connsiteX9" fmla="*/ 469244 w 1431268"/>
                <a:gd name="connsiteY9" fmla="*/ 933709 h 1338818"/>
                <a:gd name="connsiteX10" fmla="*/ 0 w 1431268"/>
                <a:gd name="connsiteY10" fmla="*/ 933709 h 1338818"/>
                <a:gd name="connsiteX11" fmla="*/ 0 w 1431268"/>
                <a:gd name="connsiteY11" fmla="*/ 949743 h 1338818"/>
                <a:gd name="connsiteX12" fmla="*/ 469244 w 1431268"/>
                <a:gd name="connsiteY12" fmla="*/ 949743 h 1338818"/>
                <a:gd name="connsiteX13" fmla="*/ 469244 w 1431268"/>
                <a:gd name="connsiteY13" fmla="*/ 1338818 h 1338818"/>
                <a:gd name="connsiteX14" fmla="*/ 485277 w 1431268"/>
                <a:gd name="connsiteY14" fmla="*/ 1338818 h 1338818"/>
                <a:gd name="connsiteX15" fmla="*/ 485277 w 1431268"/>
                <a:gd name="connsiteY15" fmla="*/ 949743 h 1338818"/>
                <a:gd name="connsiteX16" fmla="*/ 950256 w 1431268"/>
                <a:gd name="connsiteY16" fmla="*/ 949743 h 1338818"/>
                <a:gd name="connsiteX17" fmla="*/ 950256 w 1431268"/>
                <a:gd name="connsiteY17" fmla="*/ 1114346 h 1338818"/>
                <a:gd name="connsiteX18" fmla="*/ 966290 w 1431268"/>
                <a:gd name="connsiteY18" fmla="*/ 1114346 h 1338818"/>
                <a:gd name="connsiteX19" fmla="*/ 966290 w 1431268"/>
                <a:gd name="connsiteY19" fmla="*/ 949743 h 1338818"/>
                <a:gd name="connsiteX20" fmla="*/ 1427004 w 1431268"/>
                <a:gd name="connsiteY20" fmla="*/ 949743 h 1338818"/>
                <a:gd name="connsiteX21" fmla="*/ 1427004 w 1431268"/>
                <a:gd name="connsiteY21" fmla="*/ 933709 h 1338818"/>
                <a:gd name="connsiteX22" fmla="*/ 966290 w 1431268"/>
                <a:gd name="connsiteY22" fmla="*/ 933709 h 1338818"/>
                <a:gd name="connsiteX23" fmla="*/ 966290 w 1431268"/>
                <a:gd name="connsiteY23" fmla="*/ 472996 h 1338818"/>
                <a:gd name="connsiteX24" fmla="*/ 1431269 w 1431268"/>
                <a:gd name="connsiteY24" fmla="*/ 472996 h 1338818"/>
                <a:gd name="connsiteX25" fmla="*/ 950256 w 1431268"/>
                <a:gd name="connsiteY25" fmla="*/ 933701 h 1338818"/>
                <a:gd name="connsiteX26" fmla="*/ 485277 w 1431268"/>
                <a:gd name="connsiteY26" fmla="*/ 933701 h 1338818"/>
                <a:gd name="connsiteX27" fmla="*/ 485277 w 1431268"/>
                <a:gd name="connsiteY27" fmla="*/ 472988 h 1338818"/>
                <a:gd name="connsiteX28" fmla="*/ 950256 w 1431268"/>
                <a:gd name="connsiteY28" fmla="*/ 472988 h 1338818"/>
                <a:gd name="connsiteX29" fmla="*/ 950256 w 1431268"/>
                <a:gd name="connsiteY29" fmla="*/ 933701 h 1338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431268" h="1338818">
                  <a:moveTo>
                    <a:pt x="1431269" y="472996"/>
                  </a:moveTo>
                  <a:lnTo>
                    <a:pt x="1431269" y="456962"/>
                  </a:lnTo>
                  <a:lnTo>
                    <a:pt x="966290" y="456962"/>
                  </a:lnTo>
                  <a:lnTo>
                    <a:pt x="966290" y="0"/>
                  </a:lnTo>
                  <a:lnTo>
                    <a:pt x="950256" y="0"/>
                  </a:lnTo>
                  <a:lnTo>
                    <a:pt x="950256" y="456962"/>
                  </a:lnTo>
                  <a:lnTo>
                    <a:pt x="485277" y="456962"/>
                  </a:lnTo>
                  <a:lnTo>
                    <a:pt x="485277" y="8017"/>
                  </a:lnTo>
                  <a:lnTo>
                    <a:pt x="469244" y="8017"/>
                  </a:lnTo>
                  <a:lnTo>
                    <a:pt x="469244" y="933709"/>
                  </a:lnTo>
                  <a:lnTo>
                    <a:pt x="0" y="933709"/>
                  </a:lnTo>
                  <a:lnTo>
                    <a:pt x="0" y="949743"/>
                  </a:lnTo>
                  <a:lnTo>
                    <a:pt x="469244" y="949743"/>
                  </a:lnTo>
                  <a:lnTo>
                    <a:pt x="469244" y="1338818"/>
                  </a:lnTo>
                  <a:lnTo>
                    <a:pt x="485277" y="1338818"/>
                  </a:lnTo>
                  <a:lnTo>
                    <a:pt x="485277" y="949743"/>
                  </a:lnTo>
                  <a:lnTo>
                    <a:pt x="950256" y="949743"/>
                  </a:lnTo>
                  <a:lnTo>
                    <a:pt x="950256" y="1114346"/>
                  </a:lnTo>
                  <a:lnTo>
                    <a:pt x="966290" y="1114346"/>
                  </a:lnTo>
                  <a:lnTo>
                    <a:pt x="966290" y="949743"/>
                  </a:lnTo>
                  <a:lnTo>
                    <a:pt x="1427004" y="949743"/>
                  </a:lnTo>
                  <a:lnTo>
                    <a:pt x="1427004" y="933709"/>
                  </a:lnTo>
                  <a:lnTo>
                    <a:pt x="966290" y="933709"/>
                  </a:lnTo>
                  <a:lnTo>
                    <a:pt x="966290" y="472996"/>
                  </a:lnTo>
                  <a:lnTo>
                    <a:pt x="1431269" y="472996"/>
                  </a:lnTo>
                  <a:close/>
                  <a:moveTo>
                    <a:pt x="950256" y="933701"/>
                  </a:moveTo>
                  <a:lnTo>
                    <a:pt x="485277" y="933701"/>
                  </a:lnTo>
                  <a:lnTo>
                    <a:pt x="485277" y="472988"/>
                  </a:lnTo>
                  <a:lnTo>
                    <a:pt x="950256" y="472988"/>
                  </a:lnTo>
                  <a:lnTo>
                    <a:pt x="950256" y="933701"/>
                  </a:lnTo>
                  <a:close/>
                </a:path>
              </a:pathLst>
            </a:custGeom>
            <a:solidFill>
              <a:srgbClr val="E6E6E6"/>
            </a:solidFill>
            <a:ln w="8017" cap="flat">
              <a:solidFill>
                <a:schemeClr val="bg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E260C5F-54B0-4F1E-A9A2-8E2381F4A37E}"/>
                </a:ext>
              </a:extLst>
            </p:cNvPr>
            <p:cNvSpPr/>
            <p:nvPr/>
          </p:nvSpPr>
          <p:spPr>
            <a:xfrm>
              <a:off x="4760253" y="442366"/>
              <a:ext cx="2098857" cy="2651741"/>
            </a:xfrm>
            <a:custGeom>
              <a:avLst/>
              <a:gdLst>
                <a:gd name="connsiteX0" fmla="*/ 2098858 w 2098857"/>
                <a:gd name="connsiteY0" fmla="*/ 1293395 h 2651741"/>
                <a:gd name="connsiteX1" fmla="*/ 2098858 w 2098857"/>
                <a:gd name="connsiteY1" fmla="*/ 1277361 h 2651741"/>
                <a:gd name="connsiteX2" fmla="*/ 1625862 w 2098857"/>
                <a:gd name="connsiteY2" fmla="*/ 1277361 h 2651741"/>
                <a:gd name="connsiteX3" fmla="*/ 1625862 w 2098857"/>
                <a:gd name="connsiteY3" fmla="*/ 831911 h 2651741"/>
                <a:gd name="connsiteX4" fmla="*/ 1609829 w 2098857"/>
                <a:gd name="connsiteY4" fmla="*/ 831911 h 2651741"/>
                <a:gd name="connsiteX5" fmla="*/ 1609829 w 2098857"/>
                <a:gd name="connsiteY5" fmla="*/ 1277361 h 2651741"/>
                <a:gd name="connsiteX6" fmla="*/ 1128816 w 2098857"/>
                <a:gd name="connsiteY6" fmla="*/ 1277361 h 2651741"/>
                <a:gd name="connsiteX7" fmla="*/ 1128816 w 2098857"/>
                <a:gd name="connsiteY7" fmla="*/ 819886 h 2651741"/>
                <a:gd name="connsiteX8" fmla="*/ 1826284 w 2098857"/>
                <a:gd name="connsiteY8" fmla="*/ 819886 h 2651741"/>
                <a:gd name="connsiteX9" fmla="*/ 1826284 w 2098857"/>
                <a:gd name="connsiteY9" fmla="*/ 803852 h 2651741"/>
                <a:gd name="connsiteX10" fmla="*/ 657664 w 2098857"/>
                <a:gd name="connsiteY10" fmla="*/ 803852 h 2651741"/>
                <a:gd name="connsiteX11" fmla="*/ 657664 w 2098857"/>
                <a:gd name="connsiteY11" fmla="*/ 0 h 2651741"/>
                <a:gd name="connsiteX12" fmla="*/ 641630 w 2098857"/>
                <a:gd name="connsiteY12" fmla="*/ 0 h 2651741"/>
                <a:gd name="connsiteX13" fmla="*/ 641630 w 2098857"/>
                <a:gd name="connsiteY13" fmla="*/ 803852 h 2651741"/>
                <a:gd name="connsiteX14" fmla="*/ 174808 w 2098857"/>
                <a:gd name="connsiteY14" fmla="*/ 803852 h 2651741"/>
                <a:gd name="connsiteX15" fmla="*/ 174808 w 2098857"/>
                <a:gd name="connsiteY15" fmla="*/ 333253 h 2651741"/>
                <a:gd name="connsiteX16" fmla="*/ 639787 w 2098857"/>
                <a:gd name="connsiteY16" fmla="*/ 333253 h 2651741"/>
                <a:gd name="connsiteX17" fmla="*/ 639787 w 2098857"/>
                <a:gd name="connsiteY17" fmla="*/ 317220 h 2651741"/>
                <a:gd name="connsiteX18" fmla="*/ 174808 w 2098857"/>
                <a:gd name="connsiteY18" fmla="*/ 317220 h 2651741"/>
                <a:gd name="connsiteX19" fmla="*/ 174808 w 2098857"/>
                <a:gd name="connsiteY19" fmla="*/ 1844 h 2651741"/>
                <a:gd name="connsiteX20" fmla="*/ 158774 w 2098857"/>
                <a:gd name="connsiteY20" fmla="*/ 1844 h 2651741"/>
                <a:gd name="connsiteX21" fmla="*/ 158774 w 2098857"/>
                <a:gd name="connsiteY21" fmla="*/ 803852 h 2651741"/>
                <a:gd name="connsiteX22" fmla="*/ 0 w 2098857"/>
                <a:gd name="connsiteY22" fmla="*/ 803852 h 2651741"/>
                <a:gd name="connsiteX23" fmla="*/ 0 w 2098857"/>
                <a:gd name="connsiteY23" fmla="*/ 819886 h 2651741"/>
                <a:gd name="connsiteX24" fmla="*/ 158774 w 2098857"/>
                <a:gd name="connsiteY24" fmla="*/ 819886 h 2651741"/>
                <a:gd name="connsiteX25" fmla="*/ 158774 w 2098857"/>
                <a:gd name="connsiteY25" fmla="*/ 1277361 h 2651741"/>
                <a:gd name="connsiteX26" fmla="*/ 158774 w 2098857"/>
                <a:gd name="connsiteY26" fmla="*/ 1293395 h 2651741"/>
                <a:gd name="connsiteX27" fmla="*/ 158774 w 2098857"/>
                <a:gd name="connsiteY27" fmla="*/ 1777902 h 2651741"/>
                <a:gd name="connsiteX28" fmla="*/ 158774 w 2098857"/>
                <a:gd name="connsiteY28" fmla="*/ 1793936 h 2651741"/>
                <a:gd name="connsiteX29" fmla="*/ 158774 w 2098857"/>
                <a:gd name="connsiteY29" fmla="*/ 1821995 h 2651741"/>
                <a:gd name="connsiteX30" fmla="*/ 174808 w 2098857"/>
                <a:gd name="connsiteY30" fmla="*/ 1821995 h 2651741"/>
                <a:gd name="connsiteX31" fmla="*/ 174808 w 2098857"/>
                <a:gd name="connsiteY31" fmla="*/ 1793936 h 2651741"/>
                <a:gd name="connsiteX32" fmla="*/ 641630 w 2098857"/>
                <a:gd name="connsiteY32" fmla="*/ 1793936 h 2651741"/>
                <a:gd name="connsiteX33" fmla="*/ 641630 w 2098857"/>
                <a:gd name="connsiteY33" fmla="*/ 2651742 h 2651741"/>
                <a:gd name="connsiteX34" fmla="*/ 657664 w 2098857"/>
                <a:gd name="connsiteY34" fmla="*/ 2651742 h 2651741"/>
                <a:gd name="connsiteX35" fmla="*/ 657664 w 2098857"/>
                <a:gd name="connsiteY35" fmla="*/ 1793936 h 2651741"/>
                <a:gd name="connsiteX36" fmla="*/ 1112782 w 2098857"/>
                <a:gd name="connsiteY36" fmla="*/ 1793936 h 2651741"/>
                <a:gd name="connsiteX37" fmla="*/ 1112782 w 2098857"/>
                <a:gd name="connsiteY37" fmla="*/ 2122628 h 2651741"/>
                <a:gd name="connsiteX38" fmla="*/ 1128816 w 2098857"/>
                <a:gd name="connsiteY38" fmla="*/ 2122628 h 2651741"/>
                <a:gd name="connsiteX39" fmla="*/ 1128816 w 2098857"/>
                <a:gd name="connsiteY39" fmla="*/ 1793936 h 2651741"/>
                <a:gd name="connsiteX40" fmla="*/ 1609829 w 2098857"/>
                <a:gd name="connsiteY40" fmla="*/ 1793936 h 2651741"/>
                <a:gd name="connsiteX41" fmla="*/ 1609829 w 2098857"/>
                <a:gd name="connsiteY41" fmla="*/ 2106594 h 2651741"/>
                <a:gd name="connsiteX42" fmla="*/ 1625862 w 2098857"/>
                <a:gd name="connsiteY42" fmla="*/ 2106594 h 2651741"/>
                <a:gd name="connsiteX43" fmla="*/ 1625862 w 2098857"/>
                <a:gd name="connsiteY43" fmla="*/ 1793936 h 2651741"/>
                <a:gd name="connsiteX44" fmla="*/ 2098858 w 2098857"/>
                <a:gd name="connsiteY44" fmla="*/ 1793936 h 2651741"/>
                <a:gd name="connsiteX45" fmla="*/ 2098858 w 2098857"/>
                <a:gd name="connsiteY45" fmla="*/ 1777902 h 2651741"/>
                <a:gd name="connsiteX46" fmla="*/ 1625862 w 2098857"/>
                <a:gd name="connsiteY46" fmla="*/ 1777902 h 2651741"/>
                <a:gd name="connsiteX47" fmla="*/ 1625862 w 2098857"/>
                <a:gd name="connsiteY47" fmla="*/ 1293395 h 2651741"/>
                <a:gd name="connsiteX48" fmla="*/ 2098858 w 2098857"/>
                <a:gd name="connsiteY48" fmla="*/ 1293395 h 2651741"/>
                <a:gd name="connsiteX49" fmla="*/ 1112782 w 2098857"/>
                <a:gd name="connsiteY49" fmla="*/ 819886 h 2651741"/>
                <a:gd name="connsiteX50" fmla="*/ 1112782 w 2098857"/>
                <a:gd name="connsiteY50" fmla="*/ 1277361 h 2651741"/>
                <a:gd name="connsiteX51" fmla="*/ 657664 w 2098857"/>
                <a:gd name="connsiteY51" fmla="*/ 1277361 h 2651741"/>
                <a:gd name="connsiteX52" fmla="*/ 657664 w 2098857"/>
                <a:gd name="connsiteY52" fmla="*/ 819886 h 2651741"/>
                <a:gd name="connsiteX53" fmla="*/ 1112782 w 2098857"/>
                <a:gd name="connsiteY53" fmla="*/ 819886 h 2651741"/>
                <a:gd name="connsiteX54" fmla="*/ 174808 w 2098857"/>
                <a:gd name="connsiteY54" fmla="*/ 819886 h 2651741"/>
                <a:gd name="connsiteX55" fmla="*/ 641630 w 2098857"/>
                <a:gd name="connsiteY55" fmla="*/ 819886 h 2651741"/>
                <a:gd name="connsiteX56" fmla="*/ 641630 w 2098857"/>
                <a:gd name="connsiteY56" fmla="*/ 1277361 h 2651741"/>
                <a:gd name="connsiteX57" fmla="*/ 174808 w 2098857"/>
                <a:gd name="connsiteY57" fmla="*/ 1277361 h 2651741"/>
                <a:gd name="connsiteX58" fmla="*/ 174808 w 2098857"/>
                <a:gd name="connsiteY58" fmla="*/ 819886 h 2651741"/>
                <a:gd name="connsiteX59" fmla="*/ 174808 w 2098857"/>
                <a:gd name="connsiteY59" fmla="*/ 1777902 h 2651741"/>
                <a:gd name="connsiteX60" fmla="*/ 174808 w 2098857"/>
                <a:gd name="connsiteY60" fmla="*/ 1293395 h 2651741"/>
                <a:gd name="connsiteX61" fmla="*/ 641630 w 2098857"/>
                <a:gd name="connsiteY61" fmla="*/ 1293395 h 2651741"/>
                <a:gd name="connsiteX62" fmla="*/ 641630 w 2098857"/>
                <a:gd name="connsiteY62" fmla="*/ 1777902 h 2651741"/>
                <a:gd name="connsiteX63" fmla="*/ 174808 w 2098857"/>
                <a:gd name="connsiteY63" fmla="*/ 1777902 h 2651741"/>
                <a:gd name="connsiteX64" fmla="*/ 657664 w 2098857"/>
                <a:gd name="connsiteY64" fmla="*/ 1777902 h 2651741"/>
                <a:gd name="connsiteX65" fmla="*/ 657664 w 2098857"/>
                <a:gd name="connsiteY65" fmla="*/ 1293395 h 2651741"/>
                <a:gd name="connsiteX66" fmla="*/ 1112782 w 2098857"/>
                <a:gd name="connsiteY66" fmla="*/ 1293395 h 2651741"/>
                <a:gd name="connsiteX67" fmla="*/ 1112782 w 2098857"/>
                <a:gd name="connsiteY67" fmla="*/ 1777902 h 2651741"/>
                <a:gd name="connsiteX68" fmla="*/ 657664 w 2098857"/>
                <a:gd name="connsiteY68" fmla="*/ 1777902 h 2651741"/>
                <a:gd name="connsiteX69" fmla="*/ 1609829 w 2098857"/>
                <a:gd name="connsiteY69" fmla="*/ 1777902 h 2651741"/>
                <a:gd name="connsiteX70" fmla="*/ 1128816 w 2098857"/>
                <a:gd name="connsiteY70" fmla="*/ 1777902 h 2651741"/>
                <a:gd name="connsiteX71" fmla="*/ 1128816 w 2098857"/>
                <a:gd name="connsiteY71" fmla="*/ 1293395 h 2651741"/>
                <a:gd name="connsiteX72" fmla="*/ 1609829 w 2098857"/>
                <a:gd name="connsiteY72" fmla="*/ 1293395 h 2651741"/>
                <a:gd name="connsiteX73" fmla="*/ 1609829 w 2098857"/>
                <a:gd name="connsiteY73" fmla="*/ 1777902 h 265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2098857" h="2651741">
                  <a:moveTo>
                    <a:pt x="2098858" y="1293395"/>
                  </a:moveTo>
                  <a:lnTo>
                    <a:pt x="2098858" y="1277361"/>
                  </a:lnTo>
                  <a:lnTo>
                    <a:pt x="1625862" y="1277361"/>
                  </a:lnTo>
                  <a:lnTo>
                    <a:pt x="1625862" y="831911"/>
                  </a:lnTo>
                  <a:lnTo>
                    <a:pt x="1609829" y="831911"/>
                  </a:lnTo>
                  <a:lnTo>
                    <a:pt x="1609829" y="1277361"/>
                  </a:lnTo>
                  <a:lnTo>
                    <a:pt x="1128816" y="1277361"/>
                  </a:lnTo>
                  <a:lnTo>
                    <a:pt x="1128816" y="819886"/>
                  </a:lnTo>
                  <a:lnTo>
                    <a:pt x="1826284" y="819886"/>
                  </a:lnTo>
                  <a:lnTo>
                    <a:pt x="1826284" y="803852"/>
                  </a:lnTo>
                  <a:lnTo>
                    <a:pt x="657664" y="803852"/>
                  </a:lnTo>
                  <a:lnTo>
                    <a:pt x="657664" y="0"/>
                  </a:lnTo>
                  <a:lnTo>
                    <a:pt x="641630" y="0"/>
                  </a:lnTo>
                  <a:lnTo>
                    <a:pt x="641630" y="803852"/>
                  </a:lnTo>
                  <a:lnTo>
                    <a:pt x="174808" y="803852"/>
                  </a:lnTo>
                  <a:lnTo>
                    <a:pt x="174808" y="333253"/>
                  </a:lnTo>
                  <a:lnTo>
                    <a:pt x="639787" y="333253"/>
                  </a:lnTo>
                  <a:lnTo>
                    <a:pt x="639787" y="317220"/>
                  </a:lnTo>
                  <a:lnTo>
                    <a:pt x="174808" y="317220"/>
                  </a:lnTo>
                  <a:lnTo>
                    <a:pt x="174808" y="1844"/>
                  </a:lnTo>
                  <a:lnTo>
                    <a:pt x="158774" y="1844"/>
                  </a:lnTo>
                  <a:lnTo>
                    <a:pt x="158774" y="803852"/>
                  </a:lnTo>
                  <a:lnTo>
                    <a:pt x="0" y="803852"/>
                  </a:lnTo>
                  <a:lnTo>
                    <a:pt x="0" y="819886"/>
                  </a:lnTo>
                  <a:lnTo>
                    <a:pt x="158774" y="819886"/>
                  </a:lnTo>
                  <a:lnTo>
                    <a:pt x="158774" y="1277361"/>
                  </a:lnTo>
                  <a:lnTo>
                    <a:pt x="158774" y="1293395"/>
                  </a:lnTo>
                  <a:lnTo>
                    <a:pt x="158774" y="1777902"/>
                  </a:lnTo>
                  <a:lnTo>
                    <a:pt x="158774" y="1793936"/>
                  </a:lnTo>
                  <a:lnTo>
                    <a:pt x="158774" y="1821995"/>
                  </a:lnTo>
                  <a:lnTo>
                    <a:pt x="174808" y="1821995"/>
                  </a:lnTo>
                  <a:lnTo>
                    <a:pt x="174808" y="1793936"/>
                  </a:lnTo>
                  <a:lnTo>
                    <a:pt x="641630" y="1793936"/>
                  </a:lnTo>
                  <a:lnTo>
                    <a:pt x="641630" y="2651742"/>
                  </a:lnTo>
                  <a:lnTo>
                    <a:pt x="657664" y="2651742"/>
                  </a:lnTo>
                  <a:lnTo>
                    <a:pt x="657664" y="1793936"/>
                  </a:lnTo>
                  <a:lnTo>
                    <a:pt x="1112782" y="1793936"/>
                  </a:lnTo>
                  <a:lnTo>
                    <a:pt x="1112782" y="2122628"/>
                  </a:lnTo>
                  <a:lnTo>
                    <a:pt x="1128816" y="2122628"/>
                  </a:lnTo>
                  <a:lnTo>
                    <a:pt x="1128816" y="1793936"/>
                  </a:lnTo>
                  <a:lnTo>
                    <a:pt x="1609829" y="1793936"/>
                  </a:lnTo>
                  <a:lnTo>
                    <a:pt x="1609829" y="2106594"/>
                  </a:lnTo>
                  <a:lnTo>
                    <a:pt x="1625862" y="2106594"/>
                  </a:lnTo>
                  <a:lnTo>
                    <a:pt x="1625862" y="1793936"/>
                  </a:lnTo>
                  <a:lnTo>
                    <a:pt x="2098858" y="1793936"/>
                  </a:lnTo>
                  <a:lnTo>
                    <a:pt x="2098858" y="1777902"/>
                  </a:lnTo>
                  <a:lnTo>
                    <a:pt x="1625862" y="1777902"/>
                  </a:lnTo>
                  <a:lnTo>
                    <a:pt x="1625862" y="1293395"/>
                  </a:lnTo>
                  <a:lnTo>
                    <a:pt x="2098858" y="1293395"/>
                  </a:lnTo>
                  <a:close/>
                  <a:moveTo>
                    <a:pt x="1112782" y="819886"/>
                  </a:moveTo>
                  <a:lnTo>
                    <a:pt x="1112782" y="1277361"/>
                  </a:lnTo>
                  <a:lnTo>
                    <a:pt x="657664" y="1277361"/>
                  </a:lnTo>
                  <a:lnTo>
                    <a:pt x="657664" y="819886"/>
                  </a:lnTo>
                  <a:lnTo>
                    <a:pt x="1112782" y="819886"/>
                  </a:lnTo>
                  <a:close/>
                  <a:moveTo>
                    <a:pt x="174808" y="819886"/>
                  </a:moveTo>
                  <a:lnTo>
                    <a:pt x="641630" y="819886"/>
                  </a:lnTo>
                  <a:lnTo>
                    <a:pt x="641630" y="1277361"/>
                  </a:lnTo>
                  <a:lnTo>
                    <a:pt x="174808" y="1277361"/>
                  </a:lnTo>
                  <a:lnTo>
                    <a:pt x="174808" y="819886"/>
                  </a:lnTo>
                  <a:close/>
                  <a:moveTo>
                    <a:pt x="174808" y="1777902"/>
                  </a:moveTo>
                  <a:lnTo>
                    <a:pt x="174808" y="1293395"/>
                  </a:lnTo>
                  <a:lnTo>
                    <a:pt x="641630" y="1293395"/>
                  </a:lnTo>
                  <a:lnTo>
                    <a:pt x="641630" y="1777902"/>
                  </a:lnTo>
                  <a:lnTo>
                    <a:pt x="174808" y="1777902"/>
                  </a:lnTo>
                  <a:close/>
                  <a:moveTo>
                    <a:pt x="657664" y="1777902"/>
                  </a:moveTo>
                  <a:lnTo>
                    <a:pt x="657664" y="1293395"/>
                  </a:lnTo>
                  <a:lnTo>
                    <a:pt x="1112782" y="1293395"/>
                  </a:lnTo>
                  <a:lnTo>
                    <a:pt x="1112782" y="1777902"/>
                  </a:lnTo>
                  <a:lnTo>
                    <a:pt x="657664" y="1777902"/>
                  </a:lnTo>
                  <a:close/>
                  <a:moveTo>
                    <a:pt x="1609829" y="1777902"/>
                  </a:moveTo>
                  <a:lnTo>
                    <a:pt x="1128816" y="1777902"/>
                  </a:lnTo>
                  <a:lnTo>
                    <a:pt x="1128816" y="1293395"/>
                  </a:lnTo>
                  <a:lnTo>
                    <a:pt x="1609829" y="1293395"/>
                  </a:lnTo>
                  <a:lnTo>
                    <a:pt x="1609829" y="1777902"/>
                  </a:lnTo>
                  <a:close/>
                </a:path>
              </a:pathLst>
            </a:custGeom>
            <a:solidFill>
              <a:srgbClr val="E6E6E6"/>
            </a:solidFill>
            <a:ln w="8017" cap="flat">
              <a:solidFill>
                <a:schemeClr val="bg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DE63DBE-811B-4753-AE51-E090DD77DC1A}"/>
                </a:ext>
              </a:extLst>
            </p:cNvPr>
            <p:cNvSpPr/>
            <p:nvPr/>
          </p:nvSpPr>
          <p:spPr>
            <a:xfrm>
              <a:off x="6169660" y="2781450"/>
              <a:ext cx="360759" cy="360759"/>
            </a:xfrm>
            <a:custGeom>
              <a:avLst/>
              <a:gdLst>
                <a:gd name="connsiteX0" fmla="*/ 360759 w 360759"/>
                <a:gd name="connsiteY0" fmla="*/ 180380 h 360759"/>
                <a:gd name="connsiteX1" fmla="*/ 180380 w 360759"/>
                <a:gd name="connsiteY1" fmla="*/ 360759 h 360759"/>
                <a:gd name="connsiteX2" fmla="*/ 0 w 360759"/>
                <a:gd name="connsiteY2" fmla="*/ 180380 h 360759"/>
                <a:gd name="connsiteX3" fmla="*/ 180380 w 360759"/>
                <a:gd name="connsiteY3" fmla="*/ 0 h 360759"/>
                <a:gd name="connsiteX4" fmla="*/ 360759 w 360759"/>
                <a:gd name="connsiteY4" fmla="*/ 180380 h 360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759" h="360759">
                  <a:moveTo>
                    <a:pt x="360759" y="180380"/>
                  </a:moveTo>
                  <a:cubicBezTo>
                    <a:pt x="360759" y="280001"/>
                    <a:pt x="280001" y="360759"/>
                    <a:pt x="180380" y="360759"/>
                  </a:cubicBezTo>
                  <a:cubicBezTo>
                    <a:pt x="80759" y="360759"/>
                    <a:pt x="0" y="280001"/>
                    <a:pt x="0" y="180380"/>
                  </a:cubicBezTo>
                  <a:cubicBezTo>
                    <a:pt x="0" y="80759"/>
                    <a:pt x="80759" y="0"/>
                    <a:pt x="180380" y="0"/>
                  </a:cubicBezTo>
                  <a:cubicBezTo>
                    <a:pt x="280001" y="0"/>
                    <a:pt x="360759" y="80759"/>
                    <a:pt x="360759" y="18038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801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A16CE2A-0E1B-4F5B-BC8E-E34890E8232E}"/>
                </a:ext>
              </a:extLst>
            </p:cNvPr>
            <p:cNvSpPr/>
            <p:nvPr/>
          </p:nvSpPr>
          <p:spPr>
            <a:xfrm>
              <a:off x="5921136" y="3278496"/>
              <a:ext cx="224472" cy="224472"/>
            </a:xfrm>
            <a:custGeom>
              <a:avLst/>
              <a:gdLst>
                <a:gd name="connsiteX0" fmla="*/ 224473 w 224472"/>
                <a:gd name="connsiteY0" fmla="*/ 112236 h 224472"/>
                <a:gd name="connsiteX1" fmla="*/ 112236 w 224472"/>
                <a:gd name="connsiteY1" fmla="*/ 224473 h 224472"/>
                <a:gd name="connsiteX2" fmla="*/ 0 w 224472"/>
                <a:gd name="connsiteY2" fmla="*/ 112236 h 224472"/>
                <a:gd name="connsiteX3" fmla="*/ 112236 w 224472"/>
                <a:gd name="connsiteY3" fmla="*/ 0 h 224472"/>
                <a:gd name="connsiteX4" fmla="*/ 224473 w 224472"/>
                <a:gd name="connsiteY4" fmla="*/ 112236 h 224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472" h="224472">
                  <a:moveTo>
                    <a:pt x="224473" y="112236"/>
                  </a:moveTo>
                  <a:cubicBezTo>
                    <a:pt x="224473" y="174222"/>
                    <a:pt x="174223" y="224473"/>
                    <a:pt x="112236" y="224473"/>
                  </a:cubicBezTo>
                  <a:cubicBezTo>
                    <a:pt x="50250" y="224473"/>
                    <a:pt x="0" y="174223"/>
                    <a:pt x="0" y="112236"/>
                  </a:cubicBezTo>
                  <a:cubicBezTo>
                    <a:pt x="0" y="50250"/>
                    <a:pt x="50250" y="0"/>
                    <a:pt x="112236" y="0"/>
                  </a:cubicBezTo>
                  <a:cubicBezTo>
                    <a:pt x="174223" y="0"/>
                    <a:pt x="224473" y="50250"/>
                    <a:pt x="224473" y="112236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801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875D5A5-FDA8-496C-B698-CB605EB7928E}"/>
                </a:ext>
              </a:extLst>
            </p:cNvPr>
            <p:cNvSpPr/>
            <p:nvPr/>
          </p:nvSpPr>
          <p:spPr>
            <a:xfrm>
              <a:off x="6618605" y="3078074"/>
              <a:ext cx="585231" cy="585231"/>
            </a:xfrm>
            <a:custGeom>
              <a:avLst/>
              <a:gdLst>
                <a:gd name="connsiteX0" fmla="*/ 585232 w 585231"/>
                <a:gd name="connsiteY0" fmla="*/ 292616 h 585231"/>
                <a:gd name="connsiteX1" fmla="*/ 292616 w 585231"/>
                <a:gd name="connsiteY1" fmla="*/ 585232 h 585231"/>
                <a:gd name="connsiteX2" fmla="*/ 0 w 585231"/>
                <a:gd name="connsiteY2" fmla="*/ 292616 h 585231"/>
                <a:gd name="connsiteX3" fmla="*/ 292616 w 585231"/>
                <a:gd name="connsiteY3" fmla="*/ 0 h 585231"/>
                <a:gd name="connsiteX4" fmla="*/ 585232 w 585231"/>
                <a:gd name="connsiteY4" fmla="*/ 292616 h 585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5231" h="585231">
                  <a:moveTo>
                    <a:pt x="585232" y="292616"/>
                  </a:moveTo>
                  <a:cubicBezTo>
                    <a:pt x="585232" y="454223"/>
                    <a:pt x="454223" y="585232"/>
                    <a:pt x="292616" y="585232"/>
                  </a:cubicBezTo>
                  <a:cubicBezTo>
                    <a:pt x="131009" y="585232"/>
                    <a:pt x="0" y="454223"/>
                    <a:pt x="0" y="292616"/>
                  </a:cubicBezTo>
                  <a:cubicBezTo>
                    <a:pt x="0" y="131009"/>
                    <a:pt x="131009" y="0"/>
                    <a:pt x="292616" y="0"/>
                  </a:cubicBezTo>
                  <a:cubicBezTo>
                    <a:pt x="454223" y="0"/>
                    <a:pt x="585232" y="131009"/>
                    <a:pt x="585232" y="292616"/>
                  </a:cubicBezTo>
                  <a:close/>
                </a:path>
              </a:pathLst>
            </a:custGeom>
            <a:solidFill>
              <a:srgbClr val="FFFF00"/>
            </a:solidFill>
            <a:ln w="801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47" name="Graphic 5" descr="Microscope with chemical flasks">
            <a:extLst>
              <a:ext uri="{FF2B5EF4-FFF2-40B4-BE49-F238E27FC236}">
                <a16:creationId xmlns:a16="http://schemas.microsoft.com/office/drawing/2014/main" id="{6D1F62A4-13B3-4FE8-ABF1-0EA74092B890}"/>
              </a:ext>
            </a:extLst>
          </p:cNvPr>
          <p:cNvGrpSpPr/>
          <p:nvPr/>
        </p:nvGrpSpPr>
        <p:grpSpPr>
          <a:xfrm>
            <a:off x="6275699" y="4144398"/>
            <a:ext cx="1112661" cy="1888022"/>
            <a:chOff x="5170799" y="3991998"/>
            <a:chExt cx="1112661" cy="1888022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FEE546F8-2DC2-4699-806F-EB3D509558B9}"/>
                </a:ext>
              </a:extLst>
            </p:cNvPr>
            <p:cNvSpPr/>
            <p:nvPr/>
          </p:nvSpPr>
          <p:spPr>
            <a:xfrm>
              <a:off x="5170799" y="5207677"/>
              <a:ext cx="1112661" cy="672343"/>
            </a:xfrm>
            <a:custGeom>
              <a:avLst/>
              <a:gdLst>
                <a:gd name="connsiteX0" fmla="*/ 1107794 w 1112661"/>
                <a:gd name="connsiteY0" fmla="*/ 473116 h 672343"/>
                <a:gd name="connsiteX1" fmla="*/ 964276 w 1112661"/>
                <a:gd name="connsiteY1" fmla="*/ 62957 h 672343"/>
                <a:gd name="connsiteX2" fmla="*/ 556329 w 1112661"/>
                <a:gd name="connsiteY2" fmla="*/ 0 h 672343"/>
                <a:gd name="connsiteX3" fmla="*/ 148382 w 1112661"/>
                <a:gd name="connsiteY3" fmla="*/ 62957 h 672343"/>
                <a:gd name="connsiteX4" fmla="*/ 4864 w 1112661"/>
                <a:gd name="connsiteY4" fmla="*/ 473116 h 672343"/>
                <a:gd name="connsiteX5" fmla="*/ 160424 w 1112661"/>
                <a:gd name="connsiteY5" fmla="*/ 672343 h 672343"/>
                <a:gd name="connsiteX6" fmla="*/ 952250 w 1112661"/>
                <a:gd name="connsiteY6" fmla="*/ 672343 h 672343"/>
                <a:gd name="connsiteX7" fmla="*/ 1107794 w 1112661"/>
                <a:gd name="connsiteY7" fmla="*/ 473116 h 672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12661" h="672343">
                  <a:moveTo>
                    <a:pt x="1107794" y="473116"/>
                  </a:moveTo>
                  <a:lnTo>
                    <a:pt x="964276" y="62957"/>
                  </a:lnTo>
                  <a:cubicBezTo>
                    <a:pt x="964276" y="62957"/>
                    <a:pt x="775992" y="0"/>
                    <a:pt x="556329" y="0"/>
                  </a:cubicBezTo>
                  <a:cubicBezTo>
                    <a:pt x="336667" y="0"/>
                    <a:pt x="148382" y="62957"/>
                    <a:pt x="148382" y="62957"/>
                  </a:cubicBezTo>
                  <a:lnTo>
                    <a:pt x="4864" y="473116"/>
                  </a:lnTo>
                  <a:cubicBezTo>
                    <a:pt x="-20429" y="574313"/>
                    <a:pt x="56108" y="672343"/>
                    <a:pt x="160424" y="672343"/>
                  </a:cubicBezTo>
                  <a:lnTo>
                    <a:pt x="952250" y="672343"/>
                  </a:lnTo>
                  <a:cubicBezTo>
                    <a:pt x="1056558" y="672343"/>
                    <a:pt x="1133095" y="574313"/>
                    <a:pt x="1107794" y="473116"/>
                  </a:cubicBezTo>
                  <a:close/>
                </a:path>
              </a:pathLst>
            </a:custGeom>
            <a:solidFill>
              <a:srgbClr val="FFFF00"/>
            </a:solidFill>
            <a:ln w="801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6DDA693-5F8B-419B-9745-EC3C1FD28838}"/>
                </a:ext>
              </a:extLst>
            </p:cNvPr>
            <p:cNvSpPr/>
            <p:nvPr/>
          </p:nvSpPr>
          <p:spPr>
            <a:xfrm>
              <a:off x="5319181" y="4095656"/>
              <a:ext cx="815901" cy="1174977"/>
            </a:xfrm>
            <a:custGeom>
              <a:avLst/>
              <a:gdLst>
                <a:gd name="connsiteX0" fmla="*/ 608377 w 815901"/>
                <a:gd name="connsiteY0" fmla="*/ 581833 h 1174977"/>
                <a:gd name="connsiteX1" fmla="*/ 608377 w 815901"/>
                <a:gd name="connsiteY1" fmla="*/ 0 h 1174977"/>
                <a:gd name="connsiteX2" fmla="*/ 207533 w 815901"/>
                <a:gd name="connsiteY2" fmla="*/ 0 h 1174977"/>
                <a:gd name="connsiteX3" fmla="*/ 207533 w 815901"/>
                <a:gd name="connsiteY3" fmla="*/ 581833 h 1174977"/>
                <a:gd name="connsiteX4" fmla="*/ 0 w 815901"/>
                <a:gd name="connsiteY4" fmla="*/ 1174977 h 1174977"/>
                <a:gd name="connsiteX5" fmla="*/ 815902 w 815901"/>
                <a:gd name="connsiteY5" fmla="*/ 1174977 h 1174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5901" h="1174977">
                  <a:moveTo>
                    <a:pt x="608377" y="581833"/>
                  </a:moveTo>
                  <a:lnTo>
                    <a:pt x="608377" y="0"/>
                  </a:lnTo>
                  <a:lnTo>
                    <a:pt x="207533" y="0"/>
                  </a:lnTo>
                  <a:lnTo>
                    <a:pt x="207533" y="581833"/>
                  </a:lnTo>
                  <a:lnTo>
                    <a:pt x="0" y="1174977"/>
                  </a:lnTo>
                  <a:lnTo>
                    <a:pt x="815902" y="1174977"/>
                  </a:lnTo>
                  <a:close/>
                </a:path>
              </a:pathLst>
            </a:custGeom>
            <a:solidFill>
              <a:srgbClr val="E4E4E4"/>
            </a:solidFill>
            <a:ln w="801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1447F5A-F502-4B4B-8F96-4F222777CEBE}"/>
                </a:ext>
              </a:extLst>
            </p:cNvPr>
            <p:cNvSpPr/>
            <p:nvPr/>
          </p:nvSpPr>
          <p:spPr>
            <a:xfrm>
              <a:off x="6009162" y="5410929"/>
              <a:ext cx="80168" cy="80168"/>
            </a:xfrm>
            <a:custGeom>
              <a:avLst/>
              <a:gdLst>
                <a:gd name="connsiteX0" fmla="*/ 80169 w 80168"/>
                <a:gd name="connsiteY0" fmla="*/ 40084 h 80168"/>
                <a:gd name="connsiteX1" fmla="*/ 40084 w 80168"/>
                <a:gd name="connsiteY1" fmla="*/ 80169 h 80168"/>
                <a:gd name="connsiteX2" fmla="*/ 0 w 80168"/>
                <a:gd name="connsiteY2" fmla="*/ 40084 h 80168"/>
                <a:gd name="connsiteX3" fmla="*/ 40084 w 80168"/>
                <a:gd name="connsiteY3" fmla="*/ 0 h 80168"/>
                <a:gd name="connsiteX4" fmla="*/ 80169 w 80168"/>
                <a:gd name="connsiteY4" fmla="*/ 40084 h 80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68" h="80168">
                  <a:moveTo>
                    <a:pt x="80169" y="40084"/>
                  </a:moveTo>
                  <a:cubicBezTo>
                    <a:pt x="80169" y="62222"/>
                    <a:pt x="62222" y="80169"/>
                    <a:pt x="40084" y="80169"/>
                  </a:cubicBezTo>
                  <a:cubicBezTo>
                    <a:pt x="17946" y="80169"/>
                    <a:pt x="0" y="62222"/>
                    <a:pt x="0" y="40084"/>
                  </a:cubicBezTo>
                  <a:cubicBezTo>
                    <a:pt x="0" y="17946"/>
                    <a:pt x="17946" y="0"/>
                    <a:pt x="40084" y="0"/>
                  </a:cubicBezTo>
                  <a:cubicBezTo>
                    <a:pt x="62222" y="0"/>
                    <a:pt x="80169" y="17946"/>
                    <a:pt x="80169" y="40084"/>
                  </a:cubicBezTo>
                  <a:close/>
                </a:path>
              </a:pathLst>
            </a:custGeom>
            <a:solidFill>
              <a:srgbClr val="FFFFFF"/>
            </a:solidFill>
            <a:ln w="801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05F7AE2-61D4-4EF3-9084-147B302545BD}"/>
                </a:ext>
              </a:extLst>
            </p:cNvPr>
            <p:cNvSpPr/>
            <p:nvPr/>
          </p:nvSpPr>
          <p:spPr>
            <a:xfrm>
              <a:off x="5888909" y="5531182"/>
              <a:ext cx="120253" cy="120253"/>
            </a:xfrm>
            <a:custGeom>
              <a:avLst/>
              <a:gdLst>
                <a:gd name="connsiteX0" fmla="*/ 120253 w 120253"/>
                <a:gd name="connsiteY0" fmla="*/ 60127 h 120253"/>
                <a:gd name="connsiteX1" fmla="*/ 60126 w 120253"/>
                <a:gd name="connsiteY1" fmla="*/ 120253 h 120253"/>
                <a:gd name="connsiteX2" fmla="*/ 0 w 120253"/>
                <a:gd name="connsiteY2" fmla="*/ 60127 h 120253"/>
                <a:gd name="connsiteX3" fmla="*/ 60126 w 120253"/>
                <a:gd name="connsiteY3" fmla="*/ 0 h 120253"/>
                <a:gd name="connsiteX4" fmla="*/ 120253 w 120253"/>
                <a:gd name="connsiteY4" fmla="*/ 60127 h 120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253" h="120253">
                  <a:moveTo>
                    <a:pt x="120253" y="60127"/>
                  </a:moveTo>
                  <a:cubicBezTo>
                    <a:pt x="120253" y="93334"/>
                    <a:pt x="93334" y="120253"/>
                    <a:pt x="60126" y="120253"/>
                  </a:cubicBezTo>
                  <a:cubicBezTo>
                    <a:pt x="26919" y="120253"/>
                    <a:pt x="0" y="93334"/>
                    <a:pt x="0" y="60127"/>
                  </a:cubicBezTo>
                  <a:cubicBezTo>
                    <a:pt x="0" y="26919"/>
                    <a:pt x="26919" y="0"/>
                    <a:pt x="60126" y="0"/>
                  </a:cubicBezTo>
                  <a:cubicBezTo>
                    <a:pt x="93334" y="0"/>
                    <a:pt x="120253" y="26919"/>
                    <a:pt x="120253" y="60127"/>
                  </a:cubicBezTo>
                  <a:close/>
                </a:path>
              </a:pathLst>
            </a:custGeom>
            <a:solidFill>
              <a:srgbClr val="FFFFFF"/>
            </a:solidFill>
            <a:ln w="801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7AA4A7C-E11A-4322-B606-CB8A47534E82}"/>
                </a:ext>
              </a:extLst>
            </p:cNvPr>
            <p:cNvSpPr/>
            <p:nvPr/>
          </p:nvSpPr>
          <p:spPr>
            <a:xfrm>
              <a:off x="5616495" y="3991998"/>
              <a:ext cx="220464" cy="501102"/>
            </a:xfrm>
            <a:custGeom>
              <a:avLst/>
              <a:gdLst>
                <a:gd name="connsiteX0" fmla="*/ 0 w 220464"/>
                <a:gd name="connsiteY0" fmla="*/ 0 h 501102"/>
                <a:gd name="connsiteX1" fmla="*/ 220464 w 220464"/>
                <a:gd name="connsiteY1" fmla="*/ 0 h 501102"/>
                <a:gd name="connsiteX2" fmla="*/ 220464 w 220464"/>
                <a:gd name="connsiteY2" fmla="*/ 501103 h 501102"/>
                <a:gd name="connsiteX3" fmla="*/ 0 w 220464"/>
                <a:gd name="connsiteY3" fmla="*/ 501103 h 501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464" h="501102">
                  <a:moveTo>
                    <a:pt x="0" y="0"/>
                  </a:moveTo>
                  <a:lnTo>
                    <a:pt x="220464" y="0"/>
                  </a:lnTo>
                  <a:lnTo>
                    <a:pt x="220464" y="501103"/>
                  </a:lnTo>
                  <a:lnTo>
                    <a:pt x="0" y="501103"/>
                  </a:lnTo>
                  <a:close/>
                </a:path>
              </a:pathLst>
            </a:custGeom>
            <a:solidFill>
              <a:srgbClr val="C4C4C4"/>
            </a:solidFill>
            <a:ln w="801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82E3593E-F122-43F3-9239-63891C48A29D}"/>
                </a:ext>
              </a:extLst>
            </p:cNvPr>
            <p:cNvSpPr/>
            <p:nvPr/>
          </p:nvSpPr>
          <p:spPr>
            <a:xfrm>
              <a:off x="5476609" y="4068102"/>
              <a:ext cx="501054" cy="80168"/>
            </a:xfrm>
            <a:custGeom>
              <a:avLst/>
              <a:gdLst>
                <a:gd name="connsiteX0" fmla="*/ 468987 w 501054"/>
                <a:gd name="connsiteY0" fmla="*/ 80169 h 80168"/>
                <a:gd name="connsiteX1" fmla="*/ 32068 w 501054"/>
                <a:gd name="connsiteY1" fmla="*/ 80169 h 80168"/>
                <a:gd name="connsiteX2" fmla="*/ 0 w 501054"/>
                <a:gd name="connsiteY2" fmla="*/ 48101 h 80168"/>
                <a:gd name="connsiteX3" fmla="*/ 0 w 501054"/>
                <a:gd name="connsiteY3" fmla="*/ 32068 h 80168"/>
                <a:gd name="connsiteX4" fmla="*/ 32068 w 501054"/>
                <a:gd name="connsiteY4" fmla="*/ 0 h 80168"/>
                <a:gd name="connsiteX5" fmla="*/ 468987 w 501054"/>
                <a:gd name="connsiteY5" fmla="*/ 0 h 80168"/>
                <a:gd name="connsiteX6" fmla="*/ 501055 w 501054"/>
                <a:gd name="connsiteY6" fmla="*/ 32068 h 80168"/>
                <a:gd name="connsiteX7" fmla="*/ 501055 w 501054"/>
                <a:gd name="connsiteY7" fmla="*/ 48101 h 80168"/>
                <a:gd name="connsiteX8" fmla="*/ 468987 w 501054"/>
                <a:gd name="connsiteY8" fmla="*/ 80169 h 80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054" h="80168">
                  <a:moveTo>
                    <a:pt x="468987" y="80169"/>
                  </a:moveTo>
                  <a:lnTo>
                    <a:pt x="32068" y="80169"/>
                  </a:lnTo>
                  <a:cubicBezTo>
                    <a:pt x="14358" y="80169"/>
                    <a:pt x="0" y="65810"/>
                    <a:pt x="0" y="48101"/>
                  </a:cubicBezTo>
                  <a:lnTo>
                    <a:pt x="0" y="32068"/>
                  </a:lnTo>
                  <a:cubicBezTo>
                    <a:pt x="0" y="14358"/>
                    <a:pt x="14358" y="0"/>
                    <a:pt x="32068" y="0"/>
                  </a:cubicBezTo>
                  <a:lnTo>
                    <a:pt x="468987" y="0"/>
                  </a:lnTo>
                  <a:cubicBezTo>
                    <a:pt x="486696" y="0"/>
                    <a:pt x="501055" y="14358"/>
                    <a:pt x="501055" y="32068"/>
                  </a:cubicBezTo>
                  <a:lnTo>
                    <a:pt x="501055" y="48101"/>
                  </a:lnTo>
                  <a:cubicBezTo>
                    <a:pt x="501055" y="65810"/>
                    <a:pt x="486696" y="80169"/>
                    <a:pt x="468987" y="80169"/>
                  </a:cubicBezTo>
                  <a:close/>
                </a:path>
              </a:pathLst>
            </a:custGeom>
            <a:solidFill>
              <a:srgbClr val="E4E4E4"/>
            </a:solidFill>
            <a:ln w="801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4" name="Graphic 5" descr="Microscope with chemical flasks">
            <a:extLst>
              <a:ext uri="{FF2B5EF4-FFF2-40B4-BE49-F238E27FC236}">
                <a16:creationId xmlns:a16="http://schemas.microsoft.com/office/drawing/2014/main" id="{6D1F62A4-13B3-4FE8-ABF1-0EA74092B890}"/>
              </a:ext>
            </a:extLst>
          </p:cNvPr>
          <p:cNvGrpSpPr/>
          <p:nvPr/>
        </p:nvGrpSpPr>
        <p:grpSpPr>
          <a:xfrm>
            <a:off x="7394813" y="4156423"/>
            <a:ext cx="1499142" cy="1884013"/>
            <a:chOff x="6289913" y="4004023"/>
            <a:chExt cx="1499142" cy="1884013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AE00944-C143-4546-B8F9-6A9421884E67}"/>
                </a:ext>
              </a:extLst>
            </p:cNvPr>
            <p:cNvSpPr/>
            <p:nvPr/>
          </p:nvSpPr>
          <p:spPr>
            <a:xfrm>
              <a:off x="6289913" y="5223703"/>
              <a:ext cx="1202531" cy="664334"/>
            </a:xfrm>
            <a:custGeom>
              <a:avLst/>
              <a:gdLst>
                <a:gd name="connsiteX0" fmla="*/ 72 w 1202531"/>
                <a:gd name="connsiteY0" fmla="*/ 60591 h 664334"/>
                <a:gd name="connsiteX1" fmla="*/ 0 w 1202531"/>
                <a:gd name="connsiteY1" fmla="*/ 63069 h 664334"/>
                <a:gd name="connsiteX2" fmla="*/ 0 w 1202531"/>
                <a:gd name="connsiteY2" fmla="*/ 63069 h 664334"/>
                <a:gd name="connsiteX3" fmla="*/ 601266 w 1202531"/>
                <a:gd name="connsiteY3" fmla="*/ 664334 h 664334"/>
                <a:gd name="connsiteX4" fmla="*/ 601266 w 1202531"/>
                <a:gd name="connsiteY4" fmla="*/ 664334 h 664334"/>
                <a:gd name="connsiteX5" fmla="*/ 1202531 w 1202531"/>
                <a:gd name="connsiteY5" fmla="*/ 63069 h 664334"/>
                <a:gd name="connsiteX6" fmla="*/ 1202531 w 1202531"/>
                <a:gd name="connsiteY6" fmla="*/ 63069 h 664334"/>
                <a:gd name="connsiteX7" fmla="*/ 1202475 w 1202531"/>
                <a:gd name="connsiteY7" fmla="*/ 60591 h 664334"/>
                <a:gd name="connsiteX8" fmla="*/ 601266 w 1202531"/>
                <a:gd name="connsiteY8" fmla="*/ 0 h 664334"/>
                <a:gd name="connsiteX9" fmla="*/ 72 w 1202531"/>
                <a:gd name="connsiteY9" fmla="*/ 60591 h 664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02531" h="664334">
                  <a:moveTo>
                    <a:pt x="72" y="60591"/>
                  </a:moveTo>
                  <a:cubicBezTo>
                    <a:pt x="56" y="61425"/>
                    <a:pt x="0" y="62235"/>
                    <a:pt x="0" y="63069"/>
                  </a:cubicBezTo>
                  <a:lnTo>
                    <a:pt x="0" y="63069"/>
                  </a:lnTo>
                  <a:cubicBezTo>
                    <a:pt x="0" y="395136"/>
                    <a:pt x="269198" y="664334"/>
                    <a:pt x="601266" y="664334"/>
                  </a:cubicBezTo>
                  <a:lnTo>
                    <a:pt x="601266" y="664334"/>
                  </a:lnTo>
                  <a:cubicBezTo>
                    <a:pt x="933341" y="664334"/>
                    <a:pt x="1202531" y="395136"/>
                    <a:pt x="1202531" y="63069"/>
                  </a:cubicBezTo>
                  <a:lnTo>
                    <a:pt x="1202531" y="63069"/>
                  </a:lnTo>
                  <a:cubicBezTo>
                    <a:pt x="1202531" y="62235"/>
                    <a:pt x="1202475" y="61425"/>
                    <a:pt x="1202475" y="60591"/>
                  </a:cubicBezTo>
                  <a:cubicBezTo>
                    <a:pt x="1202475" y="60591"/>
                    <a:pt x="861549" y="0"/>
                    <a:pt x="601266" y="0"/>
                  </a:cubicBezTo>
                  <a:cubicBezTo>
                    <a:pt x="340982" y="0"/>
                    <a:pt x="72" y="60591"/>
                    <a:pt x="72" y="60591"/>
                  </a:cubicBezTo>
                  <a:close/>
                </a:path>
              </a:pathLst>
            </a:custGeom>
            <a:solidFill>
              <a:srgbClr val="C4C4C4"/>
            </a:solidFill>
            <a:ln w="801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CCE05E1B-6365-439E-8D2C-482C1AC649B3}"/>
                </a:ext>
              </a:extLst>
            </p:cNvPr>
            <p:cNvSpPr/>
            <p:nvPr/>
          </p:nvSpPr>
          <p:spPr>
            <a:xfrm>
              <a:off x="6289985" y="4103673"/>
              <a:ext cx="1411842" cy="1180620"/>
            </a:xfrm>
            <a:custGeom>
              <a:avLst/>
              <a:gdLst>
                <a:gd name="connsiteX0" fmla="*/ 1374149 w 1411842"/>
                <a:gd name="connsiteY0" fmla="*/ 497936 h 1180620"/>
                <a:gd name="connsiteX1" fmla="*/ 1343572 w 1411842"/>
                <a:gd name="connsiteY1" fmla="*/ 467360 h 1180620"/>
                <a:gd name="connsiteX2" fmla="*/ 1161574 w 1411842"/>
                <a:gd name="connsiteY2" fmla="*/ 467360 h 1180620"/>
                <a:gd name="connsiteX3" fmla="*/ 941430 w 1411842"/>
                <a:gd name="connsiteY3" fmla="*/ 687495 h 1180620"/>
                <a:gd name="connsiteX4" fmla="*/ 801616 w 1411842"/>
                <a:gd name="connsiteY4" fmla="*/ 616177 h 1180620"/>
                <a:gd name="connsiteX5" fmla="*/ 801616 w 1411842"/>
                <a:gd name="connsiteY5" fmla="*/ 0 h 1180620"/>
                <a:gd name="connsiteX6" fmla="*/ 400772 w 1411842"/>
                <a:gd name="connsiteY6" fmla="*/ 0 h 1180620"/>
                <a:gd name="connsiteX7" fmla="*/ 400772 w 1411842"/>
                <a:gd name="connsiteY7" fmla="*/ 616177 h 1180620"/>
                <a:gd name="connsiteX8" fmla="*/ 0 w 1411842"/>
                <a:gd name="connsiteY8" fmla="*/ 1180621 h 1180620"/>
                <a:gd name="connsiteX9" fmla="*/ 1202403 w 1411842"/>
                <a:gd name="connsiteY9" fmla="*/ 1180621 h 1180620"/>
                <a:gd name="connsiteX10" fmla="*/ 1139262 w 1411842"/>
                <a:gd name="connsiteY10" fmla="*/ 914822 h 1180620"/>
                <a:gd name="connsiteX11" fmla="*/ 1374149 w 1411842"/>
                <a:gd name="connsiteY11" fmla="*/ 679935 h 1180620"/>
                <a:gd name="connsiteX12" fmla="*/ 1374149 w 1411842"/>
                <a:gd name="connsiteY12" fmla="*/ 497936 h 1180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11842" h="1180620">
                  <a:moveTo>
                    <a:pt x="1374149" y="497936"/>
                  </a:moveTo>
                  <a:lnTo>
                    <a:pt x="1343572" y="467360"/>
                  </a:lnTo>
                  <a:cubicBezTo>
                    <a:pt x="1293315" y="417102"/>
                    <a:pt x="1211831" y="417102"/>
                    <a:pt x="1161574" y="467360"/>
                  </a:cubicBezTo>
                  <a:lnTo>
                    <a:pt x="941430" y="687495"/>
                  </a:lnTo>
                  <a:cubicBezTo>
                    <a:pt x="898508" y="657977"/>
                    <a:pt x="851593" y="633854"/>
                    <a:pt x="801616" y="616177"/>
                  </a:cubicBezTo>
                  <a:lnTo>
                    <a:pt x="801616" y="0"/>
                  </a:lnTo>
                  <a:lnTo>
                    <a:pt x="400772" y="0"/>
                  </a:lnTo>
                  <a:lnTo>
                    <a:pt x="400772" y="616177"/>
                  </a:lnTo>
                  <a:cubicBezTo>
                    <a:pt x="168034" y="698478"/>
                    <a:pt x="1051" y="919928"/>
                    <a:pt x="0" y="1180621"/>
                  </a:cubicBezTo>
                  <a:lnTo>
                    <a:pt x="1202403" y="1180621"/>
                  </a:lnTo>
                  <a:cubicBezTo>
                    <a:pt x="1202019" y="1085100"/>
                    <a:pt x="1179274" y="994894"/>
                    <a:pt x="1139262" y="914822"/>
                  </a:cubicBezTo>
                  <a:lnTo>
                    <a:pt x="1374149" y="679935"/>
                  </a:lnTo>
                  <a:cubicBezTo>
                    <a:pt x="1424407" y="629678"/>
                    <a:pt x="1424407" y="548194"/>
                    <a:pt x="1374149" y="497936"/>
                  </a:cubicBezTo>
                  <a:close/>
                </a:path>
              </a:pathLst>
            </a:custGeom>
            <a:solidFill>
              <a:srgbClr val="E4E4E4"/>
            </a:solidFill>
            <a:ln w="801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C1710768-4922-4C11-B128-6383006C1802}"/>
                </a:ext>
              </a:extLst>
            </p:cNvPr>
            <p:cNvSpPr/>
            <p:nvPr/>
          </p:nvSpPr>
          <p:spPr>
            <a:xfrm rot="2700000">
              <a:off x="7501248" y="4443716"/>
              <a:ext cx="165346" cy="414861"/>
            </a:xfrm>
            <a:custGeom>
              <a:avLst/>
              <a:gdLst>
                <a:gd name="connsiteX0" fmla="*/ 0 w 165346"/>
                <a:gd name="connsiteY0" fmla="*/ 0 h 414861"/>
                <a:gd name="connsiteX1" fmla="*/ 165346 w 165346"/>
                <a:gd name="connsiteY1" fmla="*/ 0 h 414861"/>
                <a:gd name="connsiteX2" fmla="*/ 165346 w 165346"/>
                <a:gd name="connsiteY2" fmla="*/ 414861 h 414861"/>
                <a:gd name="connsiteX3" fmla="*/ 0 w 165346"/>
                <a:gd name="connsiteY3" fmla="*/ 414861 h 414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346" h="414861">
                  <a:moveTo>
                    <a:pt x="0" y="0"/>
                  </a:moveTo>
                  <a:lnTo>
                    <a:pt x="165346" y="0"/>
                  </a:lnTo>
                  <a:lnTo>
                    <a:pt x="165346" y="414861"/>
                  </a:lnTo>
                  <a:lnTo>
                    <a:pt x="0" y="414861"/>
                  </a:lnTo>
                  <a:close/>
                </a:path>
              </a:pathLst>
            </a:custGeom>
            <a:solidFill>
              <a:srgbClr val="C4C4C4"/>
            </a:solidFill>
            <a:ln w="801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991A2A92-16C2-45AE-85CC-E33BC90DC717}"/>
                </a:ext>
              </a:extLst>
            </p:cNvPr>
            <p:cNvSpPr/>
            <p:nvPr/>
          </p:nvSpPr>
          <p:spPr>
            <a:xfrm>
              <a:off x="7495049" y="4451790"/>
              <a:ext cx="288327" cy="288320"/>
            </a:xfrm>
            <a:custGeom>
              <a:avLst/>
              <a:gdLst>
                <a:gd name="connsiteX0" fmla="*/ 238759 w 288327"/>
                <a:gd name="connsiteY0" fmla="*/ 281280 h 288320"/>
                <a:gd name="connsiteX1" fmla="*/ 7047 w 288327"/>
                <a:gd name="connsiteY1" fmla="*/ 49568 h 288320"/>
                <a:gd name="connsiteX2" fmla="*/ 7047 w 288327"/>
                <a:gd name="connsiteY2" fmla="*/ 15553 h 288320"/>
                <a:gd name="connsiteX3" fmla="*/ 15553 w 288327"/>
                <a:gd name="connsiteY3" fmla="*/ 7047 h 288320"/>
                <a:gd name="connsiteX4" fmla="*/ 49568 w 288327"/>
                <a:gd name="connsiteY4" fmla="*/ 7047 h 288320"/>
                <a:gd name="connsiteX5" fmla="*/ 281280 w 288327"/>
                <a:gd name="connsiteY5" fmla="*/ 238759 h 288320"/>
                <a:gd name="connsiteX6" fmla="*/ 281280 w 288327"/>
                <a:gd name="connsiteY6" fmla="*/ 272774 h 288320"/>
                <a:gd name="connsiteX7" fmla="*/ 272774 w 288327"/>
                <a:gd name="connsiteY7" fmla="*/ 281280 h 288320"/>
                <a:gd name="connsiteX8" fmla="*/ 238759 w 288327"/>
                <a:gd name="connsiteY8" fmla="*/ 281280 h 288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8327" h="288320">
                  <a:moveTo>
                    <a:pt x="238759" y="281280"/>
                  </a:moveTo>
                  <a:lnTo>
                    <a:pt x="7047" y="49568"/>
                  </a:lnTo>
                  <a:cubicBezTo>
                    <a:pt x="-2349" y="40172"/>
                    <a:pt x="-2349" y="24948"/>
                    <a:pt x="7047" y="15553"/>
                  </a:cubicBezTo>
                  <a:lnTo>
                    <a:pt x="15553" y="7047"/>
                  </a:lnTo>
                  <a:cubicBezTo>
                    <a:pt x="24949" y="-2349"/>
                    <a:pt x="40173" y="-2349"/>
                    <a:pt x="49568" y="7047"/>
                  </a:cubicBezTo>
                  <a:lnTo>
                    <a:pt x="281280" y="238759"/>
                  </a:lnTo>
                  <a:cubicBezTo>
                    <a:pt x="290676" y="248154"/>
                    <a:pt x="290676" y="263378"/>
                    <a:pt x="281280" y="272774"/>
                  </a:cubicBezTo>
                  <a:lnTo>
                    <a:pt x="272774" y="281280"/>
                  </a:lnTo>
                  <a:cubicBezTo>
                    <a:pt x="263378" y="290668"/>
                    <a:pt x="248147" y="290668"/>
                    <a:pt x="238759" y="281280"/>
                  </a:cubicBezTo>
                  <a:close/>
                </a:path>
              </a:pathLst>
            </a:custGeom>
            <a:solidFill>
              <a:srgbClr val="E4E4E4"/>
            </a:solidFill>
            <a:ln w="801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31CA6EC6-414C-4B14-BCFF-E6BE80C2A4CD}"/>
                </a:ext>
              </a:extLst>
            </p:cNvPr>
            <p:cNvSpPr/>
            <p:nvPr/>
          </p:nvSpPr>
          <p:spPr>
            <a:xfrm>
              <a:off x="6714807" y="5362932"/>
              <a:ext cx="80168" cy="80168"/>
            </a:xfrm>
            <a:custGeom>
              <a:avLst/>
              <a:gdLst>
                <a:gd name="connsiteX0" fmla="*/ 80169 w 80168"/>
                <a:gd name="connsiteY0" fmla="*/ 40084 h 80168"/>
                <a:gd name="connsiteX1" fmla="*/ 40084 w 80168"/>
                <a:gd name="connsiteY1" fmla="*/ 80169 h 80168"/>
                <a:gd name="connsiteX2" fmla="*/ 0 w 80168"/>
                <a:gd name="connsiteY2" fmla="*/ 40084 h 80168"/>
                <a:gd name="connsiteX3" fmla="*/ 40084 w 80168"/>
                <a:gd name="connsiteY3" fmla="*/ 0 h 80168"/>
                <a:gd name="connsiteX4" fmla="*/ 80169 w 80168"/>
                <a:gd name="connsiteY4" fmla="*/ 40084 h 80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68" h="80168">
                  <a:moveTo>
                    <a:pt x="80169" y="40084"/>
                  </a:moveTo>
                  <a:cubicBezTo>
                    <a:pt x="80169" y="62222"/>
                    <a:pt x="62222" y="80169"/>
                    <a:pt x="40084" y="80169"/>
                  </a:cubicBezTo>
                  <a:cubicBezTo>
                    <a:pt x="17946" y="80169"/>
                    <a:pt x="0" y="62222"/>
                    <a:pt x="0" y="40084"/>
                  </a:cubicBezTo>
                  <a:cubicBezTo>
                    <a:pt x="0" y="17946"/>
                    <a:pt x="17946" y="0"/>
                    <a:pt x="40084" y="0"/>
                  </a:cubicBezTo>
                  <a:cubicBezTo>
                    <a:pt x="62222" y="0"/>
                    <a:pt x="80169" y="17946"/>
                    <a:pt x="80169" y="40084"/>
                  </a:cubicBezTo>
                  <a:close/>
                </a:path>
              </a:pathLst>
            </a:custGeom>
            <a:solidFill>
              <a:srgbClr val="FFFFFF"/>
            </a:solidFill>
            <a:ln w="801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59550B90-657D-499E-96F4-7ACD47D30F80}"/>
                </a:ext>
              </a:extLst>
            </p:cNvPr>
            <p:cNvSpPr/>
            <p:nvPr/>
          </p:nvSpPr>
          <p:spPr>
            <a:xfrm>
              <a:off x="6622613" y="5567362"/>
              <a:ext cx="100210" cy="100210"/>
            </a:xfrm>
            <a:custGeom>
              <a:avLst/>
              <a:gdLst>
                <a:gd name="connsiteX0" fmla="*/ 100211 w 100210"/>
                <a:gd name="connsiteY0" fmla="*/ 50105 h 100210"/>
                <a:gd name="connsiteX1" fmla="*/ 50105 w 100210"/>
                <a:gd name="connsiteY1" fmla="*/ 100211 h 100210"/>
                <a:gd name="connsiteX2" fmla="*/ 0 w 100210"/>
                <a:gd name="connsiteY2" fmla="*/ 50105 h 100210"/>
                <a:gd name="connsiteX3" fmla="*/ 50105 w 100210"/>
                <a:gd name="connsiteY3" fmla="*/ 0 h 100210"/>
                <a:gd name="connsiteX4" fmla="*/ 100211 w 100210"/>
                <a:gd name="connsiteY4" fmla="*/ 50105 h 100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210" h="100210">
                  <a:moveTo>
                    <a:pt x="100211" y="50105"/>
                  </a:moveTo>
                  <a:cubicBezTo>
                    <a:pt x="100211" y="77778"/>
                    <a:pt x="77778" y="100211"/>
                    <a:pt x="50105" y="100211"/>
                  </a:cubicBezTo>
                  <a:cubicBezTo>
                    <a:pt x="22433" y="100211"/>
                    <a:pt x="0" y="77778"/>
                    <a:pt x="0" y="50105"/>
                  </a:cubicBezTo>
                  <a:cubicBezTo>
                    <a:pt x="0" y="22433"/>
                    <a:pt x="22433" y="0"/>
                    <a:pt x="50105" y="0"/>
                  </a:cubicBezTo>
                  <a:cubicBezTo>
                    <a:pt x="77778" y="0"/>
                    <a:pt x="100211" y="22433"/>
                    <a:pt x="100211" y="50105"/>
                  </a:cubicBezTo>
                  <a:close/>
                </a:path>
              </a:pathLst>
            </a:custGeom>
            <a:solidFill>
              <a:srgbClr val="FFFFFF"/>
            </a:solidFill>
            <a:ln w="801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DE41A552-39BF-4E82-B89E-8EC07EE7BD50}"/>
                </a:ext>
              </a:extLst>
            </p:cNvPr>
            <p:cNvSpPr/>
            <p:nvPr/>
          </p:nvSpPr>
          <p:spPr>
            <a:xfrm>
              <a:off x="7027465" y="5378965"/>
              <a:ext cx="120253" cy="120253"/>
            </a:xfrm>
            <a:custGeom>
              <a:avLst/>
              <a:gdLst>
                <a:gd name="connsiteX0" fmla="*/ 120253 w 120253"/>
                <a:gd name="connsiteY0" fmla="*/ 60127 h 120253"/>
                <a:gd name="connsiteX1" fmla="*/ 60127 w 120253"/>
                <a:gd name="connsiteY1" fmla="*/ 120253 h 120253"/>
                <a:gd name="connsiteX2" fmla="*/ 0 w 120253"/>
                <a:gd name="connsiteY2" fmla="*/ 60127 h 120253"/>
                <a:gd name="connsiteX3" fmla="*/ 60127 w 120253"/>
                <a:gd name="connsiteY3" fmla="*/ 0 h 120253"/>
                <a:gd name="connsiteX4" fmla="*/ 120253 w 120253"/>
                <a:gd name="connsiteY4" fmla="*/ 60127 h 120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253" h="120253">
                  <a:moveTo>
                    <a:pt x="120253" y="60127"/>
                  </a:moveTo>
                  <a:cubicBezTo>
                    <a:pt x="120253" y="93334"/>
                    <a:pt x="93334" y="120253"/>
                    <a:pt x="60127" y="120253"/>
                  </a:cubicBezTo>
                  <a:cubicBezTo>
                    <a:pt x="26919" y="120253"/>
                    <a:pt x="0" y="93334"/>
                    <a:pt x="0" y="60127"/>
                  </a:cubicBezTo>
                  <a:cubicBezTo>
                    <a:pt x="0" y="26919"/>
                    <a:pt x="26919" y="0"/>
                    <a:pt x="60127" y="0"/>
                  </a:cubicBezTo>
                  <a:cubicBezTo>
                    <a:pt x="93334" y="0"/>
                    <a:pt x="120253" y="26919"/>
                    <a:pt x="120253" y="60127"/>
                  </a:cubicBezTo>
                  <a:close/>
                </a:path>
              </a:pathLst>
            </a:custGeom>
            <a:solidFill>
              <a:srgbClr val="FFFFFF"/>
            </a:solidFill>
            <a:ln w="801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8750A2FF-D570-425B-9B43-FA58C512ADC8}"/>
                </a:ext>
              </a:extLst>
            </p:cNvPr>
            <p:cNvSpPr/>
            <p:nvPr/>
          </p:nvSpPr>
          <p:spPr>
            <a:xfrm>
              <a:off x="6778942" y="4004023"/>
              <a:ext cx="220464" cy="501102"/>
            </a:xfrm>
            <a:custGeom>
              <a:avLst/>
              <a:gdLst>
                <a:gd name="connsiteX0" fmla="*/ 0 w 220464"/>
                <a:gd name="connsiteY0" fmla="*/ 0 h 501102"/>
                <a:gd name="connsiteX1" fmla="*/ 220464 w 220464"/>
                <a:gd name="connsiteY1" fmla="*/ 0 h 501102"/>
                <a:gd name="connsiteX2" fmla="*/ 220464 w 220464"/>
                <a:gd name="connsiteY2" fmla="*/ 501103 h 501102"/>
                <a:gd name="connsiteX3" fmla="*/ 0 w 220464"/>
                <a:gd name="connsiteY3" fmla="*/ 501103 h 501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464" h="501102">
                  <a:moveTo>
                    <a:pt x="0" y="0"/>
                  </a:moveTo>
                  <a:lnTo>
                    <a:pt x="220464" y="0"/>
                  </a:lnTo>
                  <a:lnTo>
                    <a:pt x="220464" y="501103"/>
                  </a:lnTo>
                  <a:lnTo>
                    <a:pt x="0" y="501103"/>
                  </a:lnTo>
                  <a:close/>
                </a:path>
              </a:pathLst>
            </a:custGeom>
            <a:solidFill>
              <a:srgbClr val="C4C4C4"/>
            </a:solidFill>
            <a:ln w="801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A3BBB173-CDFD-4769-BFC4-E22EC9E4819C}"/>
              </a:ext>
            </a:extLst>
          </p:cNvPr>
          <p:cNvSpPr txBox="1"/>
          <p:nvPr/>
        </p:nvSpPr>
        <p:spPr>
          <a:xfrm>
            <a:off x="7502677" y="136078"/>
            <a:ext cx="54210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6600" b="0" i="0" u="none" strike="noStrike" kern="1200" cap="none" spc="0" normalizeH="0" baseline="0" noProof="0" dirty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وقت الاكتشاف 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1C4587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546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6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7" dur="12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8" dur="12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grpId="0" nodeType="withEffect" p14:presetBounceEnd="6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11" dur="1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12" dur="1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15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16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68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19" dur="1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20" dur="1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68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23" dur="1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24" dur="1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3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07A04470-5553-4129-A8DD-D2F9FF3D2266}"/>
              </a:ext>
            </a:extLst>
          </p:cNvPr>
          <p:cNvGraphicFramePr/>
          <p:nvPr/>
        </p:nvGraphicFramePr>
        <p:xfrm>
          <a:off x="1358232" y="1216972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Google Shape;904;p32">
            <a:extLst>
              <a:ext uri="{FF2B5EF4-FFF2-40B4-BE49-F238E27FC236}">
                <a16:creationId xmlns:a16="http://schemas.microsoft.com/office/drawing/2014/main" id="{582574E8-8173-4DCC-BE3B-00D24A184FE7}"/>
              </a:ext>
            </a:extLst>
          </p:cNvPr>
          <p:cNvSpPr txBox="1">
            <a:spLocks/>
          </p:cNvSpPr>
          <p:nvPr/>
        </p:nvSpPr>
        <p:spPr>
          <a:xfrm>
            <a:off x="1052028" y="129159"/>
            <a:ext cx="10626625" cy="10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tim"/>
              <a:buNone/>
              <a:defRPr sz="8000" b="1" i="0" u="none" strike="noStrike" cap="none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tim"/>
              <a:buNone/>
              <a:defRPr sz="3200" b="1" i="0" u="none" strike="noStrike" cap="none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tim"/>
              <a:buNone/>
              <a:defRPr sz="3200" b="1" i="0" u="none" strike="noStrike" cap="none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tim"/>
              <a:buNone/>
              <a:defRPr sz="3200" b="1" i="0" u="none" strike="noStrike" cap="none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tim"/>
              <a:buNone/>
              <a:defRPr sz="3200" b="1" i="0" u="none" strike="noStrike" cap="none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tim"/>
              <a:buNone/>
              <a:defRPr sz="3200" b="1" i="0" u="none" strike="noStrike" cap="none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tim"/>
              <a:buNone/>
              <a:defRPr sz="3200" b="1" i="0" u="none" strike="noStrike" cap="none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tim"/>
              <a:buNone/>
              <a:defRPr sz="3200" b="1" i="0" u="none" strike="noStrike" cap="none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tim"/>
              <a:buNone/>
              <a:defRPr sz="3200" b="1" i="0" u="none" strike="noStrike" cap="none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9pPr>
          </a:lstStyle>
          <a:p>
            <a:pPr marL="0" marR="0" lvl="0" indent="0" algn="r" defTabSz="121917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Itim"/>
              <a:buNone/>
              <a:tabLst/>
              <a:defRPr/>
            </a:pPr>
            <a:r>
              <a:rPr kumimoji="0" lang="ar-LB" sz="5333" b="1" i="0" u="none" strike="noStrike" kern="0" cap="none" spc="0" normalizeH="0" baseline="0" noProof="0" dirty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Itim"/>
              </a:rPr>
              <a:t>تغيير ألوان الشكل</a:t>
            </a:r>
            <a:endParaRPr kumimoji="0" lang="en-US" sz="5333" b="1" i="0" u="none" strike="noStrike" kern="0" cap="none" spc="0" normalizeH="0" baseline="0" noProof="0" dirty="0">
              <a:ln>
                <a:noFill/>
              </a:ln>
              <a:solidFill>
                <a:srgbClr val="1C4587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Itim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633874-BC28-4BA1-8026-B3DF32090E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16553" y="1754605"/>
            <a:ext cx="15621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045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33506E6-A5A3-4427-8E84-2A11C6A119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dgm id="{633506E6-A5A3-4427-8E84-2A11C6A119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EB121F0-1FD5-47A1-B1B9-A7BD0A48E3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>
                                            <p:graphicEl>
                                              <a:dgm id="{4EB121F0-1FD5-47A1-B1B9-A7BD0A48E3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4E9287F-749C-4345-AFE2-3B0395EA66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>
                                            <p:graphicEl>
                                              <a:dgm id="{44E9287F-749C-4345-AFE2-3B0395EA66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DA88F2A-87A1-43E2-BF64-E9FB1E3689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>
                                            <p:graphicEl>
                                              <a:dgm id="{0DA88F2A-87A1-43E2-BF64-E9FB1E3689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236934A-31EF-4D25-B168-38E9E32097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>
                                            <p:graphicEl>
                                              <a:dgm id="{F236934A-31EF-4D25-B168-38E9E32097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E069E06-3132-4914-A2B1-BA39A98E0D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>
                                            <p:graphicEl>
                                              <a:dgm id="{1E069E06-3132-4914-A2B1-BA39A98E0D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B390831-97F9-4332-BC14-12F0F40048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>
                                            <p:graphicEl>
                                              <a:dgm id="{6B390831-97F9-4332-BC14-12F0F40048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384969F-7449-4F46-A385-E203196AD3EE}"/>
              </a:ext>
            </a:extLst>
          </p:cNvPr>
          <p:cNvSpPr/>
          <p:nvPr/>
        </p:nvSpPr>
        <p:spPr>
          <a:xfrm>
            <a:off x="1315304" y="1540235"/>
            <a:ext cx="4780696" cy="221854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7F2C130-3E87-4797-83B5-2959A0691A09}"/>
              </a:ext>
            </a:extLst>
          </p:cNvPr>
          <p:cNvSpPr/>
          <p:nvPr/>
        </p:nvSpPr>
        <p:spPr>
          <a:xfrm rot="16200000">
            <a:off x="2066687" y="734513"/>
            <a:ext cx="2327223" cy="3829987"/>
          </a:xfrm>
          <a:custGeom>
            <a:avLst/>
            <a:gdLst>
              <a:gd name="connsiteX0" fmla="*/ 2327223 w 2327223"/>
              <a:gd name="connsiteY0" fmla="*/ 387878 h 3829987"/>
              <a:gd name="connsiteX1" fmla="*/ 2327223 w 2327223"/>
              <a:gd name="connsiteY1" fmla="*/ 3829987 h 3829987"/>
              <a:gd name="connsiteX2" fmla="*/ 1830675 w 2327223"/>
              <a:gd name="connsiteY2" fmla="*/ 3829987 h 3829987"/>
              <a:gd name="connsiteX3" fmla="*/ 1163612 w 2327223"/>
              <a:gd name="connsiteY3" fmla="*/ 3162924 h 3829987"/>
              <a:gd name="connsiteX4" fmla="*/ 496549 w 2327223"/>
              <a:gd name="connsiteY4" fmla="*/ 3829987 h 3829987"/>
              <a:gd name="connsiteX5" fmla="*/ 0 w 2327223"/>
              <a:gd name="connsiteY5" fmla="*/ 3829987 h 3829987"/>
              <a:gd name="connsiteX6" fmla="*/ 0 w 2327223"/>
              <a:gd name="connsiteY6" fmla="*/ 387878 h 3829987"/>
              <a:gd name="connsiteX7" fmla="*/ 387878 w 2327223"/>
              <a:gd name="connsiteY7" fmla="*/ 0 h 3829987"/>
              <a:gd name="connsiteX8" fmla="*/ 1939345 w 2327223"/>
              <a:gd name="connsiteY8" fmla="*/ 0 h 3829987"/>
              <a:gd name="connsiteX9" fmla="*/ 2327223 w 2327223"/>
              <a:gd name="connsiteY9" fmla="*/ 387878 h 3829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27223" h="3829987">
                <a:moveTo>
                  <a:pt x="2327223" y="387878"/>
                </a:moveTo>
                <a:lnTo>
                  <a:pt x="2327223" y="3829987"/>
                </a:lnTo>
                <a:lnTo>
                  <a:pt x="1830675" y="3829987"/>
                </a:lnTo>
                <a:cubicBezTo>
                  <a:pt x="1830675" y="3461578"/>
                  <a:pt x="1532021" y="3162924"/>
                  <a:pt x="1163612" y="3162924"/>
                </a:cubicBezTo>
                <a:cubicBezTo>
                  <a:pt x="795203" y="3162924"/>
                  <a:pt x="496549" y="3461578"/>
                  <a:pt x="496549" y="3829987"/>
                </a:cubicBezTo>
                <a:lnTo>
                  <a:pt x="0" y="3829987"/>
                </a:lnTo>
                <a:lnTo>
                  <a:pt x="0" y="387878"/>
                </a:lnTo>
                <a:cubicBezTo>
                  <a:pt x="0" y="173659"/>
                  <a:pt x="173659" y="0"/>
                  <a:pt x="387878" y="0"/>
                </a:cubicBezTo>
                <a:lnTo>
                  <a:pt x="1939345" y="0"/>
                </a:lnTo>
                <a:cubicBezTo>
                  <a:pt x="2153564" y="0"/>
                  <a:pt x="2327223" y="173659"/>
                  <a:pt x="2327223" y="387878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6500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7000"/>
            <a:lum/>
          </a:blip>
          <a:srcRect/>
          <a:stretch>
            <a:fillRect l="5000" t="18000" r="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6D4AA1E8-58D3-473D-BE75-59F545772EF1}"/>
              </a:ext>
            </a:extLst>
          </p:cNvPr>
          <p:cNvSpPr/>
          <p:nvPr/>
        </p:nvSpPr>
        <p:spPr>
          <a:xfrm>
            <a:off x="1837962" y="281740"/>
            <a:ext cx="274320" cy="274320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4DC4206-6039-49C0-9263-599BD4A7E60C}"/>
              </a:ext>
            </a:extLst>
          </p:cNvPr>
          <p:cNvSpPr/>
          <p:nvPr/>
        </p:nvSpPr>
        <p:spPr>
          <a:xfrm>
            <a:off x="-1876524" y="653102"/>
            <a:ext cx="1520358" cy="647243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set">
            <a:extLst>
              <a:ext uri="{FF2B5EF4-FFF2-40B4-BE49-F238E27FC236}">
                <a16:creationId xmlns:a16="http://schemas.microsoft.com/office/drawing/2014/main" id="{0AEA36A9-DBC0-452A-A271-00D9C50B6470}"/>
              </a:ext>
            </a:extLst>
          </p:cNvPr>
          <p:cNvSpPr/>
          <p:nvPr/>
        </p:nvSpPr>
        <p:spPr>
          <a:xfrm>
            <a:off x="-2081604" y="6136105"/>
            <a:ext cx="1520358" cy="72189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Reset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C4587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700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 l="5000" t="18000" r="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6D4AA1E8-58D3-473D-BE75-59F545772EF1}"/>
              </a:ext>
            </a:extLst>
          </p:cNvPr>
          <p:cNvSpPr/>
          <p:nvPr/>
        </p:nvSpPr>
        <p:spPr>
          <a:xfrm>
            <a:off x="3391350" y="1334127"/>
            <a:ext cx="274320" cy="274320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3097EB8-A47A-4876-92EC-61D9E318A6A9}"/>
              </a:ext>
            </a:extLst>
          </p:cNvPr>
          <p:cNvSpPr/>
          <p:nvPr/>
        </p:nvSpPr>
        <p:spPr>
          <a:xfrm>
            <a:off x="2473564" y="2597346"/>
            <a:ext cx="1520358" cy="647243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الجزائر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21ED305-6C1F-40DF-B8AC-D512E3EB3983}"/>
              </a:ext>
            </a:extLst>
          </p:cNvPr>
          <p:cNvSpPr/>
          <p:nvPr/>
        </p:nvSpPr>
        <p:spPr>
          <a:xfrm>
            <a:off x="4261723" y="1359687"/>
            <a:ext cx="274320" cy="274320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934E3B1-77BC-4163-A685-301017C959E4}"/>
              </a:ext>
            </a:extLst>
          </p:cNvPr>
          <p:cNvSpPr/>
          <p:nvPr/>
        </p:nvSpPr>
        <p:spPr>
          <a:xfrm>
            <a:off x="4857776" y="1034045"/>
            <a:ext cx="1520358" cy="647243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تونس 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E19A6A2-CDC1-474C-8406-82B079B12ECE}"/>
              </a:ext>
            </a:extLst>
          </p:cNvPr>
          <p:cNvSpPr/>
          <p:nvPr/>
        </p:nvSpPr>
        <p:spPr>
          <a:xfrm>
            <a:off x="6642485" y="2248117"/>
            <a:ext cx="274320" cy="274320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4DC4206-6039-49C0-9263-599BD4A7E60C}"/>
              </a:ext>
            </a:extLst>
          </p:cNvPr>
          <p:cNvSpPr/>
          <p:nvPr/>
        </p:nvSpPr>
        <p:spPr>
          <a:xfrm>
            <a:off x="6156626" y="3046450"/>
            <a:ext cx="1520358" cy="647243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القاهرة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F27A3C1-CDFD-4F91-BA57-941B7848160D}"/>
              </a:ext>
            </a:extLst>
          </p:cNvPr>
          <p:cNvSpPr/>
          <p:nvPr/>
        </p:nvSpPr>
        <p:spPr>
          <a:xfrm>
            <a:off x="4578191" y="1896531"/>
            <a:ext cx="274320" cy="274320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4830B62-132E-4AB0-93EB-BDE36D7E59EF}"/>
              </a:ext>
            </a:extLst>
          </p:cNvPr>
          <p:cNvSpPr/>
          <p:nvPr/>
        </p:nvSpPr>
        <p:spPr>
          <a:xfrm>
            <a:off x="4515017" y="3244589"/>
            <a:ext cx="1520358" cy="647243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طرابلس 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338A0AB-BCBF-4E24-B61A-98ADE53BDC42}"/>
              </a:ext>
            </a:extLst>
          </p:cNvPr>
          <p:cNvSpPr/>
          <p:nvPr/>
        </p:nvSpPr>
        <p:spPr>
          <a:xfrm>
            <a:off x="2199244" y="1544128"/>
            <a:ext cx="274320" cy="274320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الرباط">
            <a:extLst>
              <a:ext uri="{FF2B5EF4-FFF2-40B4-BE49-F238E27FC236}">
                <a16:creationId xmlns:a16="http://schemas.microsoft.com/office/drawing/2014/main" id="{FE3FEEA5-3990-4106-AE23-A6FD3EBB53FA}"/>
              </a:ext>
            </a:extLst>
          </p:cNvPr>
          <p:cNvSpPr/>
          <p:nvPr/>
        </p:nvSpPr>
        <p:spPr>
          <a:xfrm>
            <a:off x="574211" y="1491543"/>
            <a:ext cx="1520358" cy="647243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الرباط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Reset">
            <a:extLst>
              <a:ext uri="{FF2B5EF4-FFF2-40B4-BE49-F238E27FC236}">
                <a16:creationId xmlns:a16="http://schemas.microsoft.com/office/drawing/2014/main" id="{0AEA36A9-DBC0-452A-A271-00D9C50B6470}"/>
              </a:ext>
            </a:extLst>
          </p:cNvPr>
          <p:cNvSpPr/>
          <p:nvPr/>
        </p:nvSpPr>
        <p:spPr>
          <a:xfrm>
            <a:off x="547296" y="5738135"/>
            <a:ext cx="1520358" cy="72189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Reset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E35BA2-0EA2-4E06-B186-8C9B5986F6F9}"/>
              </a:ext>
            </a:extLst>
          </p:cNvPr>
          <p:cNvSpPr txBox="1"/>
          <p:nvPr/>
        </p:nvSpPr>
        <p:spPr>
          <a:xfrm>
            <a:off x="4261723" y="121744"/>
            <a:ext cx="986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3600" b="0" i="0" u="none" strike="noStrike" kern="1200" cap="none" spc="0" normalizeH="0" baseline="0" noProof="0" dirty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عواصم الدول الإفريقية المطلّة على البحر المتوسط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1C4587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668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625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625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625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625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625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2" dur="625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" dur="625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625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625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7" dur="625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" dur="625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625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625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2" dur="625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3" dur="625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625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625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7" dur="625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625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625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  <p:bldP spid="9" grpId="0" animBg="1"/>
      <p:bldP spid="10" grpId="0" animBg="1"/>
      <p:bldP spid="10" grpId="1" animBg="1"/>
      <p:bldP spid="11" grpId="0" animBg="1"/>
      <p:bldP spid="12" grpId="0" animBg="1"/>
      <p:bldP spid="12" grpId="1" animBg="1"/>
      <p:bldP spid="13" grpId="0" animBg="1"/>
      <p:bldP spid="14" grpId="0" animBg="1"/>
      <p:bldP spid="14" grpId="1" animBg="1"/>
      <p:bldP spid="15" grpId="0" animBg="1"/>
      <p:bldP spid="16" grpId="0" animBg="1"/>
      <p:bldP spid="16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8196780-3FA7-49DA-A17E-2E6EB23754EE}"/>
              </a:ext>
            </a:extLst>
          </p:cNvPr>
          <p:cNvSpPr/>
          <p:nvPr/>
        </p:nvSpPr>
        <p:spPr>
          <a:xfrm>
            <a:off x="287931" y="3440241"/>
            <a:ext cx="3342806" cy="1199213"/>
          </a:xfrm>
          <a:prstGeom prst="roundRect">
            <a:avLst/>
          </a:prstGeom>
          <a:solidFill>
            <a:srgbClr val="CAFFCA"/>
          </a:solidFill>
          <a:ln w="25400" cap="flat" cmpd="sng" algn="ctr">
            <a:solidFill>
              <a:srgbClr val="CAFFCA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فأرة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66AA5EB-E94B-49FE-BD08-CA8AD9142D5E}"/>
              </a:ext>
            </a:extLst>
          </p:cNvPr>
          <p:cNvSpPr/>
          <p:nvPr/>
        </p:nvSpPr>
        <p:spPr>
          <a:xfrm>
            <a:off x="4198843" y="2229786"/>
            <a:ext cx="3342806" cy="1199213"/>
          </a:xfrm>
          <a:prstGeom prst="roundRect">
            <a:avLst/>
          </a:prstGeom>
          <a:solidFill>
            <a:srgbClr val="CAFFCA"/>
          </a:solidFill>
          <a:ln w="25400" cap="flat" cmpd="sng" algn="ctr">
            <a:solidFill>
              <a:srgbClr val="CAFFCA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ببغاء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648DBFA-4358-4B6A-A069-7C2639104CC0}"/>
              </a:ext>
            </a:extLst>
          </p:cNvPr>
          <p:cNvSpPr/>
          <p:nvPr/>
        </p:nvSpPr>
        <p:spPr>
          <a:xfrm>
            <a:off x="8184708" y="3440241"/>
            <a:ext cx="3342806" cy="1199213"/>
          </a:xfrm>
          <a:prstGeom prst="roundRect">
            <a:avLst/>
          </a:prstGeom>
          <a:solidFill>
            <a:srgbClr val="CAFFCA"/>
          </a:solidFill>
          <a:ln w="25400" cap="flat" cmpd="sng" algn="ctr">
            <a:solidFill>
              <a:srgbClr val="CAFFCA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قطة 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3937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8DEEE039-8722-4C79-B593-4F8995DD0FDC}"/>
              </a:ext>
            </a:extLst>
          </p:cNvPr>
          <p:cNvSpPr/>
          <p:nvPr/>
        </p:nvSpPr>
        <p:spPr>
          <a:xfrm>
            <a:off x="6521117" y="806114"/>
            <a:ext cx="4331369" cy="4331369"/>
          </a:xfrm>
          <a:prstGeom prst="ellipse">
            <a:avLst/>
          </a:prstGeom>
          <a:solidFill>
            <a:srgbClr val="EBACA2"/>
          </a:solidFill>
          <a:ln>
            <a:solidFill>
              <a:srgbClr val="CE6A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56CA383-B1EA-4CAB-A048-35D9D69E74AA}"/>
              </a:ext>
            </a:extLst>
          </p:cNvPr>
          <p:cNvSpPr/>
          <p:nvPr/>
        </p:nvSpPr>
        <p:spPr>
          <a:xfrm>
            <a:off x="921418" y="806114"/>
            <a:ext cx="4331369" cy="433136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186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0FB91483-F295-471A-BF20-831E4E6321C0}"/>
              </a:ext>
            </a:extLst>
          </p:cNvPr>
          <p:cNvSpPr txBox="1"/>
          <p:nvPr/>
        </p:nvSpPr>
        <p:spPr>
          <a:xfrm>
            <a:off x="5133041" y="1691281"/>
            <a:ext cx="6415313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4267" b="0" i="0" u="none" strike="noStrike" kern="0" cap="none" spc="0" normalizeH="0" baseline="0" noProof="0" dirty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</a:rPr>
              <a:t>تقع اليابان في قارة .......</a:t>
            </a:r>
            <a:endParaRPr kumimoji="0" lang="en-US" sz="4267" b="0" i="0" u="none" strike="noStrike" kern="0" cap="none" spc="0" normalizeH="0" baseline="0" noProof="0" dirty="0">
              <a:ln>
                <a:noFill/>
              </a:ln>
              <a:solidFill>
                <a:srgbClr val="1C4587"/>
              </a:solidFill>
              <a:effectLst/>
              <a:uLnTx/>
              <a:uFillTx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4496B5-E27A-453F-909F-1211A639D406}"/>
              </a:ext>
            </a:extLst>
          </p:cNvPr>
          <p:cNvSpPr txBox="1"/>
          <p:nvPr/>
        </p:nvSpPr>
        <p:spPr>
          <a:xfrm>
            <a:off x="563531" y="3040889"/>
            <a:ext cx="1978172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4267" b="0" i="0" u="none" strike="noStrike" kern="0" cap="none" spc="0" normalizeH="0" baseline="0" noProof="0" dirty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</a:rPr>
              <a:t>د- أوروبا</a:t>
            </a:r>
            <a:endParaRPr kumimoji="0" lang="en-US" sz="4267" b="0" i="0" u="none" strike="noStrike" kern="0" cap="none" spc="0" normalizeH="0" baseline="0" noProof="0" dirty="0">
              <a:ln>
                <a:noFill/>
              </a:ln>
              <a:solidFill>
                <a:srgbClr val="1C4587"/>
              </a:solidFill>
              <a:effectLst/>
              <a:uLnTx/>
              <a:uFillTx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E0ADAB-5725-4C92-9DF7-2A8BC92F8ED9}"/>
              </a:ext>
            </a:extLst>
          </p:cNvPr>
          <p:cNvSpPr txBox="1"/>
          <p:nvPr/>
        </p:nvSpPr>
        <p:spPr>
          <a:xfrm>
            <a:off x="4131891" y="3415383"/>
            <a:ext cx="1964109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4267" b="0" i="0" u="none" strike="noStrike" kern="0" cap="none" spc="0" normalizeH="0" baseline="0" noProof="0" dirty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</a:rPr>
              <a:t>ج- أميركا</a:t>
            </a:r>
            <a:endParaRPr kumimoji="0" lang="en-US" sz="4267" b="0" i="0" u="none" strike="noStrike" kern="0" cap="none" spc="0" normalizeH="0" baseline="0" noProof="0" dirty="0">
              <a:ln>
                <a:noFill/>
              </a:ln>
              <a:solidFill>
                <a:srgbClr val="1C4587"/>
              </a:solidFill>
              <a:effectLst/>
              <a:uLnTx/>
              <a:uFillTx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DBEEFD-E47F-4B29-9EAD-34D867DBBD0C}"/>
              </a:ext>
            </a:extLst>
          </p:cNvPr>
          <p:cNvSpPr txBox="1"/>
          <p:nvPr/>
        </p:nvSpPr>
        <p:spPr>
          <a:xfrm>
            <a:off x="6869958" y="3789877"/>
            <a:ext cx="2439019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4267" b="0" i="0" u="none" strike="noStrike" kern="0" cap="none" spc="0" normalizeH="0" baseline="0" noProof="0" dirty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</a:rPr>
              <a:t>ب- آسيا </a:t>
            </a:r>
            <a:endParaRPr kumimoji="0" lang="en-US" sz="4267" b="0" i="0" u="none" strike="noStrike" kern="0" cap="none" spc="0" normalizeH="0" baseline="0" noProof="0" dirty="0">
              <a:ln>
                <a:noFill/>
              </a:ln>
              <a:solidFill>
                <a:srgbClr val="1C4587"/>
              </a:solidFill>
              <a:effectLst/>
              <a:uLnTx/>
              <a:uFillTx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49F0C3-0317-457C-BB48-E69B62BA74B5}"/>
              </a:ext>
            </a:extLst>
          </p:cNvPr>
          <p:cNvSpPr txBox="1"/>
          <p:nvPr/>
        </p:nvSpPr>
        <p:spPr>
          <a:xfrm>
            <a:off x="9664360" y="3180745"/>
            <a:ext cx="2238916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LB" sz="4267" b="0" i="0" u="none" strike="noStrike" kern="0" cap="none" spc="0" normalizeH="0" baseline="0" noProof="0" dirty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</a:rPr>
              <a:t>أ- افريقيا</a:t>
            </a:r>
            <a:endParaRPr kumimoji="0" lang="en-US" sz="4267" b="0" i="0" u="none" strike="noStrike" kern="0" cap="none" spc="0" normalizeH="0" baseline="0" noProof="0" dirty="0">
              <a:ln>
                <a:noFill/>
              </a:ln>
              <a:solidFill>
                <a:srgbClr val="1C4587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988389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2AE7F26-47CE-41BD-9B46-B2DD38CFC815}"/>
              </a:ext>
            </a:extLst>
          </p:cNvPr>
          <p:cNvSpPr/>
          <p:nvPr/>
        </p:nvSpPr>
        <p:spPr>
          <a:xfrm>
            <a:off x="336885" y="354468"/>
            <a:ext cx="3649954" cy="3688143"/>
          </a:xfrm>
          <a:prstGeom prst="rect">
            <a:avLst/>
          </a:prstGeom>
          <a:solidFill>
            <a:srgbClr val="06ADF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87E16F-7F10-42A3-9CFF-6DDB2CAA9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815" y="354468"/>
            <a:ext cx="4182178" cy="37340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0DEF22-5634-4D7A-BD2D-EB58ECC7C20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02785" y="1478927"/>
            <a:ext cx="4352330" cy="388597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90FA14D-3890-4810-8394-B42E04313D85}"/>
              </a:ext>
            </a:extLst>
          </p:cNvPr>
          <p:cNvSpPr/>
          <p:nvPr/>
        </p:nvSpPr>
        <p:spPr>
          <a:xfrm>
            <a:off x="5729360" y="2815389"/>
            <a:ext cx="3190441" cy="3688143"/>
          </a:xfrm>
          <a:prstGeom prst="rect">
            <a:avLst/>
          </a:prstGeom>
          <a:solidFill>
            <a:srgbClr val="06ADF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7640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Shopping Cart PNG, Commerce, Cart Icons Download - Free Transparent PNG  Logos">
            <a:extLst>
              <a:ext uri="{FF2B5EF4-FFF2-40B4-BE49-F238E27FC236}">
                <a16:creationId xmlns:a16="http://schemas.microsoft.com/office/drawing/2014/main" id="{22875130-CDA8-4554-A09F-D32AF669EC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88"/>
          <a:stretch/>
        </p:blipFill>
        <p:spPr bwMode="auto">
          <a:xfrm>
            <a:off x="-6129772" y="1680964"/>
            <a:ext cx="6129772" cy="5474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Milk Drawing Carton Cartoon - milk png download - 500*500 - Free  Transparent Milk png Download. - Clip Art Library">
            <a:extLst>
              <a:ext uri="{FF2B5EF4-FFF2-40B4-BE49-F238E27FC236}">
                <a16:creationId xmlns:a16="http://schemas.microsoft.com/office/drawing/2014/main" id="{B854BBC9-3634-4187-BD85-446D6C31C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5078" y="-1698385"/>
            <a:ext cx="1673297" cy="1673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Butter clipart 6 | Nice clip art">
            <a:extLst>
              <a:ext uri="{FF2B5EF4-FFF2-40B4-BE49-F238E27FC236}">
                <a16:creationId xmlns:a16="http://schemas.microsoft.com/office/drawing/2014/main" id="{2B707AE9-3B84-4EA3-A6BD-CCAE89B28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618" b="92697" l="4594" r="95760">
                        <a14:foregroundMark x1="10601" y1="41011" x2="63958" y2="2809"/>
                        <a14:foregroundMark x1="63958" y1="2809" x2="82332" y2="17978"/>
                        <a14:foregroundMark x1="82332" y1="17978" x2="92580" y2="46629"/>
                        <a14:foregroundMark x1="92580" y1="46629" x2="90459" y2="18539"/>
                        <a14:foregroundMark x1="90459" y1="18539" x2="9541" y2="58427"/>
                        <a14:foregroundMark x1="9541" y1="58427" x2="37102" y2="73596"/>
                        <a14:foregroundMark x1="95760" y1="19663" x2="96466" y2="52809"/>
                        <a14:foregroundMark x1="6714" y1="58427" x2="6714" y2="80337"/>
                        <a14:foregroundMark x1="10601" y1="85955" x2="28975" y2="85955"/>
                        <a14:foregroundMark x1="28975" y1="85955" x2="33922" y2="89888"/>
                        <a14:foregroundMark x1="48057" y1="93258" x2="39929" y2="93258"/>
                        <a14:foregroundMark x1="8127" y1="73034" x2="4594" y2="50562"/>
                        <a14:foregroundMark x1="65018" y1="5618" x2="53710" y2="61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236" y="-1184389"/>
            <a:ext cx="1559733" cy="98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ArtStation - Labneh Pack, MARWAN KANAAN">
            <a:extLst>
              <a:ext uri="{FF2B5EF4-FFF2-40B4-BE49-F238E27FC236}">
                <a16:creationId xmlns:a16="http://schemas.microsoft.com/office/drawing/2014/main" id="{A801129A-64C2-4DE2-A2A9-5B08319B62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DFE0E2"/>
              </a:clrFrom>
              <a:clrTo>
                <a:srgbClr val="DFE0E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85" t="24511" r="24240" b="21574"/>
          <a:stretch/>
        </p:blipFill>
        <p:spPr bwMode="auto">
          <a:xfrm>
            <a:off x="8241700" y="-910983"/>
            <a:ext cx="1249699" cy="84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ArtStation - Labneh Pack, MARWAN KANAAN">
            <a:extLst>
              <a:ext uri="{FF2B5EF4-FFF2-40B4-BE49-F238E27FC236}">
                <a16:creationId xmlns:a16="http://schemas.microsoft.com/office/drawing/2014/main" id="{A6B8D58D-2A93-4D60-9BB2-8F203AC815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DFE0E2"/>
              </a:clrFrom>
              <a:clrTo>
                <a:srgbClr val="DFE0E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85" t="24511" r="24240" b="21574"/>
          <a:stretch/>
        </p:blipFill>
        <p:spPr bwMode="auto">
          <a:xfrm>
            <a:off x="8392793" y="-1538095"/>
            <a:ext cx="1249699" cy="84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Milk Drawing Carton Cartoon - milk png download - 500*500 - Free  Transparent Milk png Download. - Clip Art Library">
            <a:extLst>
              <a:ext uri="{FF2B5EF4-FFF2-40B4-BE49-F238E27FC236}">
                <a16:creationId xmlns:a16="http://schemas.microsoft.com/office/drawing/2014/main" id="{09382613-536E-43C0-8977-D258C7055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444" y="-1789264"/>
            <a:ext cx="1673297" cy="1673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Milk Drawing Carton Cartoon - milk png download - 500*500 - Free  Transparent Milk png Download. - Clip Art Library">
            <a:extLst>
              <a:ext uri="{FF2B5EF4-FFF2-40B4-BE49-F238E27FC236}">
                <a16:creationId xmlns:a16="http://schemas.microsoft.com/office/drawing/2014/main" id="{7E19EAE7-27E9-4AFE-A9E7-2F6FDFEB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8261" y="-1698386"/>
            <a:ext cx="1673297" cy="1673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96875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Milk Drawing Carton Cartoon - milk png download - 500*500 - Free  Transparent Milk png Download. - Clip Art Library">
            <a:extLst>
              <a:ext uri="{FF2B5EF4-FFF2-40B4-BE49-F238E27FC236}">
                <a16:creationId xmlns:a16="http://schemas.microsoft.com/office/drawing/2014/main" id="{B854BBC9-3634-4187-BD85-446D6C31C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914" y="1780286"/>
            <a:ext cx="1673297" cy="1673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Butter clipart 6 | Nice clip art">
            <a:extLst>
              <a:ext uri="{FF2B5EF4-FFF2-40B4-BE49-F238E27FC236}">
                <a16:creationId xmlns:a16="http://schemas.microsoft.com/office/drawing/2014/main" id="{2B707AE9-3B84-4EA3-A6BD-CCAE89B28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618" b="92697" l="4594" r="95760">
                        <a14:foregroundMark x1="10601" y1="41011" x2="63958" y2="2809"/>
                        <a14:foregroundMark x1="63958" y1="2809" x2="82332" y2="17978"/>
                        <a14:foregroundMark x1="82332" y1="17978" x2="92580" y2="46629"/>
                        <a14:foregroundMark x1="92580" y1="46629" x2="90459" y2="18539"/>
                        <a14:foregroundMark x1="90459" y1="18539" x2="9541" y2="58427"/>
                        <a14:foregroundMark x1="9541" y1="58427" x2="37102" y2="73596"/>
                        <a14:foregroundMark x1="95760" y1="19663" x2="96466" y2="52809"/>
                        <a14:foregroundMark x1="6714" y1="58427" x2="6714" y2="80337"/>
                        <a14:foregroundMark x1="10601" y1="85955" x2="28975" y2="85955"/>
                        <a14:foregroundMark x1="28975" y1="85955" x2="33922" y2="89888"/>
                        <a14:foregroundMark x1="48057" y1="93258" x2="39929" y2="93258"/>
                        <a14:foregroundMark x1="8127" y1="73034" x2="4594" y2="50562"/>
                        <a14:foregroundMark x1="65018" y1="5618" x2="53710" y2="61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709" y="2869457"/>
            <a:ext cx="1559733" cy="98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ArtStation - Labneh Pack, MARWAN KANAAN">
            <a:extLst>
              <a:ext uri="{FF2B5EF4-FFF2-40B4-BE49-F238E27FC236}">
                <a16:creationId xmlns:a16="http://schemas.microsoft.com/office/drawing/2014/main" id="{A801129A-64C2-4DE2-A2A9-5B08319B62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DFE0E2"/>
              </a:clrFrom>
              <a:clrTo>
                <a:srgbClr val="DFE0E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85" t="24511" r="24240" b="21574"/>
          <a:stretch/>
        </p:blipFill>
        <p:spPr bwMode="auto">
          <a:xfrm>
            <a:off x="3664842" y="3606364"/>
            <a:ext cx="1249699" cy="84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ArtStation - Labneh Pack, MARWAN KANAAN">
            <a:extLst>
              <a:ext uri="{FF2B5EF4-FFF2-40B4-BE49-F238E27FC236}">
                <a16:creationId xmlns:a16="http://schemas.microsoft.com/office/drawing/2014/main" id="{A6B8D58D-2A93-4D60-9BB2-8F203AC815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DFE0E2"/>
              </a:clrFrom>
              <a:clrTo>
                <a:srgbClr val="DFE0E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85" t="24511" r="24240" b="21574"/>
          <a:stretch/>
        </p:blipFill>
        <p:spPr bwMode="auto">
          <a:xfrm>
            <a:off x="2794597" y="3453583"/>
            <a:ext cx="1249699" cy="84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Milk Drawing Carton Cartoon - milk png download - 500*500 - Free  Transparent Milk png Download. - Clip Art Library">
            <a:extLst>
              <a:ext uri="{FF2B5EF4-FFF2-40B4-BE49-F238E27FC236}">
                <a16:creationId xmlns:a16="http://schemas.microsoft.com/office/drawing/2014/main" id="{09382613-536E-43C0-8977-D258C7055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2799" y="1755703"/>
            <a:ext cx="1673297" cy="1673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Milk Drawing Carton Cartoon - milk png download - 500*500 - Free  Transparent Milk png Download. - Clip Art Library">
            <a:extLst>
              <a:ext uri="{FF2B5EF4-FFF2-40B4-BE49-F238E27FC236}">
                <a16:creationId xmlns:a16="http://schemas.microsoft.com/office/drawing/2014/main" id="{7E19EAE7-27E9-4AFE-A9E7-2F6FDFEB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442" y="1755702"/>
            <a:ext cx="1673297" cy="1673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Shopping Cart PNG, Commerce, Cart Icons Download - Free Transparent PNG  Logos">
            <a:extLst>
              <a:ext uri="{FF2B5EF4-FFF2-40B4-BE49-F238E27FC236}">
                <a16:creationId xmlns:a16="http://schemas.microsoft.com/office/drawing/2014/main" id="{22875130-CDA8-4554-A09F-D32AF669EC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88"/>
          <a:stretch/>
        </p:blipFill>
        <p:spPr bwMode="auto">
          <a:xfrm>
            <a:off x="1053375" y="1383379"/>
            <a:ext cx="6129772" cy="5474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1839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F82AFE8-AACB-4D11-B1A0-6257BF4D60EC}"/>
              </a:ext>
            </a:extLst>
          </p:cNvPr>
          <p:cNvSpPr/>
          <p:nvPr/>
        </p:nvSpPr>
        <p:spPr>
          <a:xfrm>
            <a:off x="6270886" y="1004341"/>
            <a:ext cx="4861810" cy="28443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3129C5-CA38-4AC3-BE37-AAD094121E10}"/>
              </a:ext>
            </a:extLst>
          </p:cNvPr>
          <p:cNvSpPr txBox="1"/>
          <p:nvPr/>
        </p:nvSpPr>
        <p:spPr>
          <a:xfrm>
            <a:off x="579619" y="719528"/>
            <a:ext cx="534149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Itim" panose="00000500000000000000" pitchFamily="2" charset="-34"/>
                <a:ea typeface="+mn-ea"/>
                <a:cs typeface="Itim" panose="00000500000000000000" pitchFamily="2" charset="-34"/>
              </a:rPr>
              <a:t>Drag all the cards whose “4” has the value of  “0.4”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C31C8C8-5B75-4644-9747-57B3951732E3}"/>
              </a:ext>
            </a:extLst>
          </p:cNvPr>
          <p:cNvSpPr/>
          <p:nvPr/>
        </p:nvSpPr>
        <p:spPr>
          <a:xfrm>
            <a:off x="-3395363" y="4917948"/>
            <a:ext cx="3342806" cy="119921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3.14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1AE655-031E-4252-BD66-C65EFD6D06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26613" y="1952972"/>
            <a:ext cx="3414056" cy="20403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5B19142-F5C5-4E09-A130-FC2F74671B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466613" y="3268054"/>
            <a:ext cx="3414056" cy="20321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4D6B871-CB3B-444F-BFA7-62C840852A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395363" y="740839"/>
            <a:ext cx="3414056" cy="20403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02AD02A-CA31-4EFC-9591-E65FCD02D5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395363" y="-370069"/>
            <a:ext cx="3414056" cy="203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5112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E6521CD-928B-4CA9-A081-920F8C9B27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421" y="3877907"/>
            <a:ext cx="3414056" cy="20403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C28E9C4-F5E5-408A-88B9-83AC7A26DD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455" y="3429000"/>
            <a:ext cx="3414056" cy="20321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D829A95-7006-4163-9BA2-8D410069B7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1433" y="207079"/>
            <a:ext cx="3414056" cy="20403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938BF37-9837-4C57-87BB-DE412757D8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3131" y="5125643"/>
            <a:ext cx="3405927" cy="20321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FF7CA64-452F-449E-A640-124D8A2008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31142" y="4109555"/>
            <a:ext cx="3414056" cy="203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8217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6C97DD9-42E2-4AD9-A0E5-1D13D0DF1375}"/>
              </a:ext>
            </a:extLst>
          </p:cNvPr>
          <p:cNvSpPr/>
          <p:nvPr/>
        </p:nvSpPr>
        <p:spPr>
          <a:xfrm>
            <a:off x="5360276" y="2806262"/>
            <a:ext cx="6831724" cy="40517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1 </a:t>
            </a:r>
          </a:p>
        </p:txBody>
      </p:sp>
    </p:spTree>
    <p:extLst>
      <p:ext uri="{BB962C8B-B14F-4D97-AF65-F5344CB8AC3E}">
        <p14:creationId xmlns:p14="http://schemas.microsoft.com/office/powerpoint/2010/main" val="1883829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6C97DD9-42E2-4AD9-A0E5-1D13D0DF1375}"/>
              </a:ext>
            </a:extLst>
          </p:cNvPr>
          <p:cNvSpPr/>
          <p:nvPr/>
        </p:nvSpPr>
        <p:spPr>
          <a:xfrm>
            <a:off x="5360276" y="2806262"/>
            <a:ext cx="6831724" cy="405173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2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DCB046-B314-4E98-8869-D95740A25697}"/>
              </a:ext>
            </a:extLst>
          </p:cNvPr>
          <p:cNvSpPr/>
          <p:nvPr/>
        </p:nvSpPr>
        <p:spPr>
          <a:xfrm>
            <a:off x="220717" y="189186"/>
            <a:ext cx="3294993" cy="15923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1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7068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6C97DD9-42E2-4AD9-A0E5-1D13D0DF1375}"/>
              </a:ext>
            </a:extLst>
          </p:cNvPr>
          <p:cNvSpPr/>
          <p:nvPr/>
        </p:nvSpPr>
        <p:spPr>
          <a:xfrm>
            <a:off x="5360276" y="2806262"/>
            <a:ext cx="6831724" cy="40517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3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DCB046-B314-4E98-8869-D95740A25697}"/>
              </a:ext>
            </a:extLst>
          </p:cNvPr>
          <p:cNvSpPr/>
          <p:nvPr/>
        </p:nvSpPr>
        <p:spPr>
          <a:xfrm>
            <a:off x="220717" y="189186"/>
            <a:ext cx="3294993" cy="15923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1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5F3DCC-1C19-41A7-B6A0-21EF012F762E}"/>
              </a:ext>
            </a:extLst>
          </p:cNvPr>
          <p:cNvSpPr/>
          <p:nvPr/>
        </p:nvSpPr>
        <p:spPr>
          <a:xfrm>
            <a:off x="220716" y="2526424"/>
            <a:ext cx="3294993" cy="180515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2 </a:t>
            </a:r>
          </a:p>
        </p:txBody>
      </p:sp>
    </p:spTree>
    <p:extLst>
      <p:ext uri="{BB962C8B-B14F-4D97-AF65-F5344CB8AC3E}">
        <p14:creationId xmlns:p14="http://schemas.microsoft.com/office/powerpoint/2010/main" val="1665691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DCB046-B314-4E98-8869-D95740A25697}"/>
              </a:ext>
            </a:extLst>
          </p:cNvPr>
          <p:cNvSpPr/>
          <p:nvPr/>
        </p:nvSpPr>
        <p:spPr>
          <a:xfrm>
            <a:off x="220717" y="1986454"/>
            <a:ext cx="3294993" cy="15923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1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5F3DCC-1C19-41A7-B6A0-21EF012F762E}"/>
              </a:ext>
            </a:extLst>
          </p:cNvPr>
          <p:cNvSpPr/>
          <p:nvPr/>
        </p:nvSpPr>
        <p:spPr>
          <a:xfrm>
            <a:off x="4682359" y="2041635"/>
            <a:ext cx="3294993" cy="159231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2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6A7F82-3CA5-4C70-9F5A-2D5BD51C8860}"/>
              </a:ext>
            </a:extLst>
          </p:cNvPr>
          <p:cNvSpPr/>
          <p:nvPr/>
        </p:nvSpPr>
        <p:spPr>
          <a:xfrm>
            <a:off x="8676290" y="2041635"/>
            <a:ext cx="3294993" cy="15450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3 </a:t>
            </a:r>
          </a:p>
        </p:txBody>
      </p:sp>
    </p:spTree>
    <p:extLst>
      <p:ext uri="{BB962C8B-B14F-4D97-AF65-F5344CB8AC3E}">
        <p14:creationId xmlns:p14="http://schemas.microsoft.com/office/powerpoint/2010/main" val="21407823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roup 233">
            <a:extLst>
              <a:ext uri="{FF2B5EF4-FFF2-40B4-BE49-F238E27FC236}">
                <a16:creationId xmlns:a16="http://schemas.microsoft.com/office/drawing/2014/main" id="{21B399E8-0ED1-4C2B-8B35-EA468FBA71E9}"/>
              </a:ext>
            </a:extLst>
          </p:cNvPr>
          <p:cNvGrpSpPr/>
          <p:nvPr/>
        </p:nvGrpSpPr>
        <p:grpSpPr>
          <a:xfrm>
            <a:off x="10334740" y="4180065"/>
            <a:ext cx="1194839" cy="755024"/>
            <a:chOff x="7565317" y="2173448"/>
            <a:chExt cx="896129" cy="566268"/>
          </a:xfrm>
        </p:grpSpPr>
        <p:grpSp>
          <p:nvGrpSpPr>
            <p:cNvPr id="132" name="Google Shape;1754;p47">
              <a:extLst>
                <a:ext uri="{FF2B5EF4-FFF2-40B4-BE49-F238E27FC236}">
                  <a16:creationId xmlns:a16="http://schemas.microsoft.com/office/drawing/2014/main" id="{55652D16-B708-4AC8-8FD8-7AD0D76382A4}"/>
                </a:ext>
              </a:extLst>
            </p:cNvPr>
            <p:cNvGrpSpPr/>
            <p:nvPr/>
          </p:nvGrpSpPr>
          <p:grpSpPr>
            <a:xfrm rot="4288049">
              <a:off x="7402684" y="2336081"/>
              <a:ext cx="566268" cy="241002"/>
              <a:chOff x="-516100" y="1709250"/>
              <a:chExt cx="649725" cy="287875"/>
            </a:xfrm>
          </p:grpSpPr>
          <p:sp>
            <p:nvSpPr>
              <p:cNvPr id="133" name="Google Shape;1755;p47">
                <a:extLst>
                  <a:ext uri="{FF2B5EF4-FFF2-40B4-BE49-F238E27FC236}">
                    <a16:creationId xmlns:a16="http://schemas.microsoft.com/office/drawing/2014/main" id="{FFE4677A-285F-4756-A180-E6AB30889434}"/>
                  </a:ext>
                </a:extLst>
              </p:cNvPr>
              <p:cNvSpPr/>
              <p:nvPr/>
            </p:nvSpPr>
            <p:spPr>
              <a:xfrm>
                <a:off x="-516100" y="1816650"/>
                <a:ext cx="649725" cy="57275"/>
              </a:xfrm>
              <a:custGeom>
                <a:avLst/>
                <a:gdLst/>
                <a:ahLst/>
                <a:cxnLst/>
                <a:rect l="l" t="t" r="r" b="b"/>
                <a:pathLst>
                  <a:path w="25989" h="2291" extrusionOk="0">
                    <a:moveTo>
                      <a:pt x="25062" y="101"/>
                    </a:moveTo>
                    <a:cubicBezTo>
                      <a:pt x="25080" y="137"/>
                      <a:pt x="25093" y="176"/>
                      <a:pt x="25108" y="215"/>
                    </a:cubicBezTo>
                    <a:cubicBezTo>
                      <a:pt x="25182" y="468"/>
                      <a:pt x="25133" y="728"/>
                      <a:pt x="24997" y="985"/>
                    </a:cubicBezTo>
                    <a:cubicBezTo>
                      <a:pt x="24943" y="1146"/>
                      <a:pt x="24837" y="1296"/>
                      <a:pt x="24698" y="1413"/>
                    </a:cubicBezTo>
                    <a:cubicBezTo>
                      <a:pt x="24605" y="1524"/>
                      <a:pt x="24502" y="1631"/>
                      <a:pt x="24387" y="1738"/>
                    </a:cubicBezTo>
                    <a:cubicBezTo>
                      <a:pt x="25246" y="1659"/>
                      <a:pt x="25988" y="279"/>
                      <a:pt x="25062" y="101"/>
                    </a:cubicBezTo>
                    <a:close/>
                    <a:moveTo>
                      <a:pt x="18622" y="1"/>
                    </a:moveTo>
                    <a:cubicBezTo>
                      <a:pt x="12995" y="9"/>
                      <a:pt x="7375" y="215"/>
                      <a:pt x="1763" y="629"/>
                    </a:cubicBezTo>
                    <a:cubicBezTo>
                      <a:pt x="864" y="693"/>
                      <a:pt x="1" y="2290"/>
                      <a:pt x="1085" y="2290"/>
                    </a:cubicBezTo>
                    <a:cubicBezTo>
                      <a:pt x="1113" y="2290"/>
                      <a:pt x="1142" y="2287"/>
                      <a:pt x="1174" y="2287"/>
                    </a:cubicBezTo>
                    <a:cubicBezTo>
                      <a:pt x="1263" y="2280"/>
                      <a:pt x="1349" y="2273"/>
                      <a:pt x="1434" y="2265"/>
                    </a:cubicBezTo>
                    <a:cubicBezTo>
                      <a:pt x="932" y="1987"/>
                      <a:pt x="661" y="1549"/>
                      <a:pt x="1481" y="1446"/>
                    </a:cubicBezTo>
                    <a:cubicBezTo>
                      <a:pt x="5332" y="960"/>
                      <a:pt x="9194" y="718"/>
                      <a:pt x="13059" y="718"/>
                    </a:cubicBezTo>
                    <a:cubicBezTo>
                      <a:pt x="15188" y="718"/>
                      <a:pt x="17320" y="789"/>
                      <a:pt x="19449" y="935"/>
                    </a:cubicBezTo>
                    <a:cubicBezTo>
                      <a:pt x="19460" y="900"/>
                      <a:pt x="19466" y="864"/>
                      <a:pt x="19478" y="825"/>
                    </a:cubicBezTo>
                    <a:cubicBezTo>
                      <a:pt x="19182" y="561"/>
                      <a:pt x="18897" y="287"/>
                      <a:pt x="186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34" name="Google Shape;1756;p47">
                <a:extLst>
                  <a:ext uri="{FF2B5EF4-FFF2-40B4-BE49-F238E27FC236}">
                    <a16:creationId xmlns:a16="http://schemas.microsoft.com/office/drawing/2014/main" id="{9ABD85B9-5056-4E7A-85C1-0A22E9BD300E}"/>
                  </a:ext>
                </a:extLst>
              </p:cNvPr>
              <p:cNvSpPr/>
              <p:nvPr/>
            </p:nvSpPr>
            <p:spPr>
              <a:xfrm>
                <a:off x="-139975" y="1709250"/>
                <a:ext cx="250425" cy="287875"/>
              </a:xfrm>
              <a:custGeom>
                <a:avLst/>
                <a:gdLst/>
                <a:ahLst/>
                <a:cxnLst/>
                <a:rect l="l" t="t" r="r" b="b"/>
                <a:pathLst>
                  <a:path w="10017" h="11515" extrusionOk="0">
                    <a:moveTo>
                      <a:pt x="2290" y="1"/>
                    </a:moveTo>
                    <a:cubicBezTo>
                      <a:pt x="1644" y="1"/>
                      <a:pt x="899" y="617"/>
                      <a:pt x="1273" y="1252"/>
                    </a:cubicBezTo>
                    <a:cubicBezTo>
                      <a:pt x="1926" y="2368"/>
                      <a:pt x="2696" y="3385"/>
                      <a:pt x="3577" y="4297"/>
                    </a:cubicBezTo>
                    <a:lnTo>
                      <a:pt x="3758" y="4297"/>
                    </a:lnTo>
                    <a:cubicBezTo>
                      <a:pt x="3990" y="4297"/>
                      <a:pt x="4222" y="4297"/>
                      <a:pt x="4454" y="4301"/>
                    </a:cubicBezTo>
                    <a:cubicBezTo>
                      <a:pt x="4275" y="3260"/>
                      <a:pt x="3348" y="2401"/>
                      <a:pt x="2507" y="1708"/>
                    </a:cubicBezTo>
                    <a:cubicBezTo>
                      <a:pt x="2468" y="1677"/>
                      <a:pt x="2428" y="1644"/>
                      <a:pt x="2389" y="1609"/>
                    </a:cubicBezTo>
                    <a:cubicBezTo>
                      <a:pt x="1790" y="1117"/>
                      <a:pt x="2154" y="895"/>
                      <a:pt x="2671" y="895"/>
                    </a:cubicBezTo>
                    <a:cubicBezTo>
                      <a:pt x="3021" y="895"/>
                      <a:pt x="3441" y="999"/>
                      <a:pt x="3680" y="1191"/>
                    </a:cubicBezTo>
                    <a:cubicBezTo>
                      <a:pt x="3727" y="1231"/>
                      <a:pt x="3776" y="1270"/>
                      <a:pt x="3826" y="1313"/>
                    </a:cubicBezTo>
                    <a:cubicBezTo>
                      <a:pt x="5007" y="2279"/>
                      <a:pt x="6184" y="3245"/>
                      <a:pt x="7364" y="4216"/>
                    </a:cubicBezTo>
                    <a:cubicBezTo>
                      <a:pt x="7517" y="4226"/>
                      <a:pt x="7688" y="4269"/>
                      <a:pt x="7852" y="4333"/>
                    </a:cubicBezTo>
                    <a:cubicBezTo>
                      <a:pt x="8511" y="4347"/>
                      <a:pt x="9174" y="4361"/>
                      <a:pt x="9834" y="4379"/>
                    </a:cubicBezTo>
                    <a:cubicBezTo>
                      <a:pt x="9902" y="4379"/>
                      <a:pt x="9963" y="4387"/>
                      <a:pt x="10017" y="4397"/>
                    </a:cubicBezTo>
                    <a:cubicBezTo>
                      <a:pt x="9863" y="4076"/>
                      <a:pt x="9542" y="3948"/>
                      <a:pt x="9204" y="3948"/>
                    </a:cubicBezTo>
                    <a:cubicBezTo>
                      <a:pt x="9093" y="3948"/>
                      <a:pt x="8979" y="3962"/>
                      <a:pt x="8868" y="3987"/>
                    </a:cubicBezTo>
                    <a:cubicBezTo>
                      <a:pt x="6818" y="2697"/>
                      <a:pt x="4771" y="1405"/>
                      <a:pt x="2721" y="115"/>
                    </a:cubicBezTo>
                    <a:cubicBezTo>
                      <a:pt x="2593" y="36"/>
                      <a:pt x="2443" y="1"/>
                      <a:pt x="2290" y="1"/>
                    </a:cubicBezTo>
                    <a:close/>
                    <a:moveTo>
                      <a:pt x="7681" y="6002"/>
                    </a:moveTo>
                    <a:cubicBezTo>
                      <a:pt x="6511" y="6875"/>
                      <a:pt x="5388" y="7802"/>
                      <a:pt x="4311" y="8783"/>
                    </a:cubicBezTo>
                    <a:cubicBezTo>
                      <a:pt x="3776" y="9318"/>
                      <a:pt x="3231" y="9803"/>
                      <a:pt x="2810" y="10216"/>
                    </a:cubicBezTo>
                    <a:cubicBezTo>
                      <a:pt x="2718" y="10305"/>
                      <a:pt x="2578" y="10348"/>
                      <a:pt x="2418" y="10348"/>
                    </a:cubicBezTo>
                    <a:cubicBezTo>
                      <a:pt x="1983" y="10348"/>
                      <a:pt x="1395" y="10052"/>
                      <a:pt x="1156" y="9721"/>
                    </a:cubicBezTo>
                    <a:cubicBezTo>
                      <a:pt x="959" y="9942"/>
                      <a:pt x="766" y="10170"/>
                      <a:pt x="574" y="10394"/>
                    </a:cubicBezTo>
                    <a:cubicBezTo>
                      <a:pt x="1" y="11079"/>
                      <a:pt x="695" y="11515"/>
                      <a:pt x="1370" y="11515"/>
                    </a:cubicBezTo>
                    <a:cubicBezTo>
                      <a:pt x="1619" y="11515"/>
                      <a:pt x="1862" y="11457"/>
                      <a:pt x="2043" y="11329"/>
                    </a:cubicBezTo>
                    <a:cubicBezTo>
                      <a:pt x="3798" y="10074"/>
                      <a:pt x="5577" y="8844"/>
                      <a:pt x="7299" y="7546"/>
                    </a:cubicBezTo>
                    <a:cubicBezTo>
                      <a:pt x="7716" y="7232"/>
                      <a:pt x="8665" y="6672"/>
                      <a:pt x="9342" y="6034"/>
                    </a:cubicBezTo>
                    <a:cubicBezTo>
                      <a:pt x="9317" y="6034"/>
                      <a:pt x="9293" y="6038"/>
                      <a:pt x="9268" y="6038"/>
                    </a:cubicBezTo>
                    <a:lnTo>
                      <a:pt x="9250" y="6038"/>
                    </a:lnTo>
                    <a:cubicBezTo>
                      <a:pt x="8725" y="6023"/>
                      <a:pt x="8205" y="6013"/>
                      <a:pt x="7681" y="600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35" name="Google Shape;1757;p47">
                <a:extLst>
                  <a:ext uri="{FF2B5EF4-FFF2-40B4-BE49-F238E27FC236}">
                    <a16:creationId xmlns:a16="http://schemas.microsoft.com/office/drawing/2014/main" id="{3175C8A0-ADDA-4255-B7FF-F8A6BAD8F598}"/>
                  </a:ext>
                </a:extLst>
              </p:cNvPr>
              <p:cNvSpPr/>
              <p:nvPr/>
            </p:nvSpPr>
            <p:spPr>
              <a:xfrm>
                <a:off x="-50575" y="1816650"/>
                <a:ext cx="164050" cy="43550"/>
              </a:xfrm>
              <a:custGeom>
                <a:avLst/>
                <a:gdLst/>
                <a:ahLst/>
                <a:cxnLst/>
                <a:rect l="l" t="t" r="r" b="b"/>
                <a:pathLst>
                  <a:path w="6562" h="1742" extrusionOk="0">
                    <a:moveTo>
                      <a:pt x="1" y="1"/>
                    </a:moveTo>
                    <a:cubicBezTo>
                      <a:pt x="276" y="287"/>
                      <a:pt x="561" y="561"/>
                      <a:pt x="857" y="825"/>
                    </a:cubicBezTo>
                    <a:cubicBezTo>
                      <a:pt x="917" y="540"/>
                      <a:pt x="921" y="265"/>
                      <a:pt x="878" y="5"/>
                    </a:cubicBezTo>
                    <a:cubicBezTo>
                      <a:pt x="646" y="1"/>
                      <a:pt x="414" y="1"/>
                      <a:pt x="182" y="1"/>
                    </a:cubicBezTo>
                    <a:close/>
                    <a:moveTo>
                      <a:pt x="4276" y="37"/>
                    </a:moveTo>
                    <a:lnTo>
                      <a:pt x="4276" y="37"/>
                    </a:lnTo>
                    <a:cubicBezTo>
                      <a:pt x="4861" y="272"/>
                      <a:pt x="5389" y="775"/>
                      <a:pt x="5004" y="1046"/>
                    </a:cubicBezTo>
                    <a:cubicBezTo>
                      <a:pt x="4700" y="1263"/>
                      <a:pt x="4400" y="1481"/>
                      <a:pt x="4105" y="1706"/>
                    </a:cubicBezTo>
                    <a:cubicBezTo>
                      <a:pt x="4629" y="1717"/>
                      <a:pt x="5149" y="1727"/>
                      <a:pt x="5674" y="1742"/>
                    </a:cubicBezTo>
                    <a:lnTo>
                      <a:pt x="5692" y="1742"/>
                    </a:lnTo>
                    <a:cubicBezTo>
                      <a:pt x="5717" y="1742"/>
                      <a:pt x="5741" y="1738"/>
                      <a:pt x="5766" y="1738"/>
                    </a:cubicBezTo>
                    <a:cubicBezTo>
                      <a:pt x="5881" y="1631"/>
                      <a:pt x="5984" y="1524"/>
                      <a:pt x="6077" y="1413"/>
                    </a:cubicBezTo>
                    <a:cubicBezTo>
                      <a:pt x="6216" y="1296"/>
                      <a:pt x="6322" y="1146"/>
                      <a:pt x="6376" y="985"/>
                    </a:cubicBezTo>
                    <a:cubicBezTo>
                      <a:pt x="6512" y="728"/>
                      <a:pt x="6561" y="468"/>
                      <a:pt x="6487" y="215"/>
                    </a:cubicBezTo>
                    <a:cubicBezTo>
                      <a:pt x="6472" y="176"/>
                      <a:pt x="6459" y="137"/>
                      <a:pt x="6441" y="101"/>
                    </a:cubicBezTo>
                    <a:cubicBezTo>
                      <a:pt x="6387" y="91"/>
                      <a:pt x="6326" y="83"/>
                      <a:pt x="6258" y="83"/>
                    </a:cubicBezTo>
                    <a:cubicBezTo>
                      <a:pt x="5598" y="65"/>
                      <a:pt x="4935" y="51"/>
                      <a:pt x="4276" y="3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36" name="Google Shape;1758;p47">
                <a:extLst>
                  <a:ext uri="{FF2B5EF4-FFF2-40B4-BE49-F238E27FC236}">
                    <a16:creationId xmlns:a16="http://schemas.microsoft.com/office/drawing/2014/main" id="{4BB88165-3C92-4526-8729-0335815F9484}"/>
                  </a:ext>
                </a:extLst>
              </p:cNvPr>
              <p:cNvSpPr/>
              <p:nvPr/>
            </p:nvSpPr>
            <p:spPr>
              <a:xfrm>
                <a:off x="-115125" y="1866325"/>
                <a:ext cx="83850" cy="85950"/>
              </a:xfrm>
              <a:custGeom>
                <a:avLst/>
                <a:gdLst/>
                <a:ahLst/>
                <a:cxnLst/>
                <a:rect l="l" t="t" r="r" b="b"/>
                <a:pathLst>
                  <a:path w="3354" h="3438" extrusionOk="0">
                    <a:moveTo>
                      <a:pt x="2893" y="0"/>
                    </a:moveTo>
                    <a:cubicBezTo>
                      <a:pt x="2515" y="568"/>
                      <a:pt x="2015" y="1109"/>
                      <a:pt x="1502" y="1616"/>
                    </a:cubicBezTo>
                    <a:cubicBezTo>
                      <a:pt x="1049" y="2033"/>
                      <a:pt x="603" y="2461"/>
                      <a:pt x="165" y="2896"/>
                    </a:cubicBezTo>
                    <a:cubicBezTo>
                      <a:pt x="1" y="3060"/>
                      <a:pt x="29" y="3252"/>
                      <a:pt x="162" y="3438"/>
                    </a:cubicBezTo>
                    <a:cubicBezTo>
                      <a:pt x="1181" y="2261"/>
                      <a:pt x="2247" y="1127"/>
                      <a:pt x="3353" y="33"/>
                    </a:cubicBezTo>
                    <a:cubicBezTo>
                      <a:pt x="3200" y="22"/>
                      <a:pt x="3046" y="11"/>
                      <a:pt x="289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37" name="Google Shape;1759;p47">
                <a:extLst>
                  <a:ext uri="{FF2B5EF4-FFF2-40B4-BE49-F238E27FC236}">
                    <a16:creationId xmlns:a16="http://schemas.microsoft.com/office/drawing/2014/main" id="{3DF6A25A-66B6-4B0C-9B42-CFFAAB601FA5}"/>
                  </a:ext>
                </a:extLst>
              </p:cNvPr>
              <p:cNvSpPr/>
              <p:nvPr/>
            </p:nvSpPr>
            <p:spPr>
              <a:xfrm>
                <a:off x="-29900" y="1837275"/>
                <a:ext cx="77575" cy="5800"/>
              </a:xfrm>
              <a:custGeom>
                <a:avLst/>
                <a:gdLst/>
                <a:ahLst/>
                <a:cxnLst/>
                <a:rect l="l" t="t" r="r" b="b"/>
                <a:pathLst>
                  <a:path w="3103" h="232" extrusionOk="0">
                    <a:moveTo>
                      <a:pt x="30" y="0"/>
                    </a:moveTo>
                    <a:cubicBezTo>
                      <a:pt x="18" y="39"/>
                      <a:pt x="12" y="75"/>
                      <a:pt x="1" y="110"/>
                    </a:cubicBezTo>
                    <a:cubicBezTo>
                      <a:pt x="54" y="114"/>
                      <a:pt x="112" y="117"/>
                      <a:pt x="165" y="125"/>
                    </a:cubicBezTo>
                    <a:cubicBezTo>
                      <a:pt x="119" y="82"/>
                      <a:pt x="72" y="43"/>
                      <a:pt x="30" y="0"/>
                    </a:cubicBezTo>
                    <a:close/>
                    <a:moveTo>
                      <a:pt x="2921" y="15"/>
                    </a:moveTo>
                    <a:lnTo>
                      <a:pt x="2921" y="15"/>
                    </a:lnTo>
                    <a:cubicBezTo>
                      <a:pt x="2957" y="86"/>
                      <a:pt x="2974" y="157"/>
                      <a:pt x="2982" y="232"/>
                    </a:cubicBezTo>
                    <a:cubicBezTo>
                      <a:pt x="3021" y="199"/>
                      <a:pt x="3060" y="164"/>
                      <a:pt x="3103" y="128"/>
                    </a:cubicBezTo>
                    <a:cubicBezTo>
                      <a:pt x="3043" y="92"/>
                      <a:pt x="2982" y="53"/>
                      <a:pt x="2921" y="1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38" name="Google Shape;1760;p47">
                <a:extLst>
                  <a:ext uri="{FF2B5EF4-FFF2-40B4-BE49-F238E27FC236}">
                    <a16:creationId xmlns:a16="http://schemas.microsoft.com/office/drawing/2014/main" id="{1346312D-0425-4303-87E0-73F9E2672BEE}"/>
                  </a:ext>
                </a:extLst>
              </p:cNvPr>
              <p:cNvSpPr/>
              <p:nvPr/>
            </p:nvSpPr>
            <p:spPr>
              <a:xfrm>
                <a:off x="-111100" y="1731625"/>
                <a:ext cx="167450" cy="236350"/>
              </a:xfrm>
              <a:custGeom>
                <a:avLst/>
                <a:gdLst/>
                <a:ahLst/>
                <a:cxnLst/>
                <a:rect l="l" t="t" r="r" b="b"/>
                <a:pathLst>
                  <a:path w="6698" h="9454" extrusionOk="0">
                    <a:moveTo>
                      <a:pt x="1516" y="0"/>
                    </a:moveTo>
                    <a:cubicBezTo>
                      <a:pt x="999" y="0"/>
                      <a:pt x="635" y="222"/>
                      <a:pt x="1234" y="714"/>
                    </a:cubicBezTo>
                    <a:cubicBezTo>
                      <a:pt x="1273" y="749"/>
                      <a:pt x="1313" y="782"/>
                      <a:pt x="1352" y="813"/>
                    </a:cubicBezTo>
                    <a:cubicBezTo>
                      <a:pt x="2193" y="1506"/>
                      <a:pt x="3120" y="2365"/>
                      <a:pt x="3299" y="3406"/>
                    </a:cubicBezTo>
                    <a:cubicBezTo>
                      <a:pt x="4429" y="3410"/>
                      <a:pt x="5563" y="3420"/>
                      <a:pt x="6697" y="3438"/>
                    </a:cubicBezTo>
                    <a:cubicBezTo>
                      <a:pt x="6533" y="3374"/>
                      <a:pt x="6362" y="3331"/>
                      <a:pt x="6209" y="3321"/>
                    </a:cubicBezTo>
                    <a:cubicBezTo>
                      <a:pt x="5029" y="2350"/>
                      <a:pt x="3852" y="1384"/>
                      <a:pt x="2671" y="418"/>
                    </a:cubicBezTo>
                    <a:cubicBezTo>
                      <a:pt x="2621" y="375"/>
                      <a:pt x="2572" y="336"/>
                      <a:pt x="2525" y="296"/>
                    </a:cubicBezTo>
                    <a:cubicBezTo>
                      <a:pt x="2286" y="104"/>
                      <a:pt x="1866" y="0"/>
                      <a:pt x="1516" y="0"/>
                    </a:cubicBezTo>
                    <a:close/>
                    <a:moveTo>
                      <a:pt x="4425" y="5075"/>
                    </a:moveTo>
                    <a:cubicBezTo>
                      <a:pt x="4333" y="5278"/>
                      <a:pt x="4055" y="5446"/>
                      <a:pt x="3620" y="5446"/>
                    </a:cubicBezTo>
                    <a:cubicBezTo>
                      <a:pt x="3577" y="5446"/>
                      <a:pt x="3531" y="5442"/>
                      <a:pt x="3484" y="5439"/>
                    </a:cubicBezTo>
                    <a:cubicBezTo>
                      <a:pt x="3388" y="5431"/>
                      <a:pt x="3291" y="5428"/>
                      <a:pt x="3192" y="5421"/>
                    </a:cubicBezTo>
                    <a:cubicBezTo>
                      <a:pt x="2086" y="6515"/>
                      <a:pt x="1020" y="7649"/>
                      <a:pt x="1" y="8826"/>
                    </a:cubicBezTo>
                    <a:cubicBezTo>
                      <a:pt x="240" y="9157"/>
                      <a:pt x="828" y="9453"/>
                      <a:pt x="1263" y="9453"/>
                    </a:cubicBezTo>
                    <a:cubicBezTo>
                      <a:pt x="1423" y="9453"/>
                      <a:pt x="1563" y="9410"/>
                      <a:pt x="1655" y="9321"/>
                    </a:cubicBezTo>
                    <a:cubicBezTo>
                      <a:pt x="2076" y="8908"/>
                      <a:pt x="2621" y="8423"/>
                      <a:pt x="3156" y="7888"/>
                    </a:cubicBezTo>
                    <a:cubicBezTo>
                      <a:pt x="4233" y="6907"/>
                      <a:pt x="5356" y="5980"/>
                      <a:pt x="6526" y="5107"/>
                    </a:cubicBezTo>
                    <a:cubicBezTo>
                      <a:pt x="5827" y="5092"/>
                      <a:pt x="5124" y="5082"/>
                      <a:pt x="4425" y="507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39" name="Google Shape;1761;p47">
                <a:extLst>
                  <a:ext uri="{FF2B5EF4-FFF2-40B4-BE49-F238E27FC236}">
                    <a16:creationId xmlns:a16="http://schemas.microsoft.com/office/drawing/2014/main" id="{557E4611-BD66-4553-89DF-7415239221D2}"/>
                  </a:ext>
                </a:extLst>
              </p:cNvPr>
              <p:cNvSpPr/>
              <p:nvPr/>
            </p:nvSpPr>
            <p:spPr>
              <a:xfrm>
                <a:off x="-29175" y="1816775"/>
                <a:ext cx="113325" cy="42525"/>
              </a:xfrm>
              <a:custGeom>
                <a:avLst/>
                <a:gdLst/>
                <a:ahLst/>
                <a:cxnLst/>
                <a:rect l="l" t="t" r="r" b="b"/>
                <a:pathLst>
                  <a:path w="4533" h="1701" extrusionOk="0">
                    <a:moveTo>
                      <a:pt x="2892" y="835"/>
                    </a:moveTo>
                    <a:lnTo>
                      <a:pt x="2892" y="835"/>
                    </a:lnTo>
                    <a:cubicBezTo>
                      <a:pt x="2953" y="873"/>
                      <a:pt x="3014" y="912"/>
                      <a:pt x="3074" y="948"/>
                    </a:cubicBezTo>
                    <a:cubicBezTo>
                      <a:pt x="3031" y="984"/>
                      <a:pt x="2992" y="1019"/>
                      <a:pt x="2953" y="1052"/>
                    </a:cubicBezTo>
                    <a:cubicBezTo>
                      <a:pt x="2945" y="977"/>
                      <a:pt x="2928" y="906"/>
                      <a:pt x="2892" y="835"/>
                    </a:cubicBezTo>
                    <a:close/>
                    <a:moveTo>
                      <a:pt x="22" y="0"/>
                    </a:moveTo>
                    <a:lnTo>
                      <a:pt x="22" y="0"/>
                    </a:lnTo>
                    <a:cubicBezTo>
                      <a:pt x="65" y="260"/>
                      <a:pt x="61" y="535"/>
                      <a:pt x="1" y="820"/>
                    </a:cubicBezTo>
                    <a:cubicBezTo>
                      <a:pt x="43" y="863"/>
                      <a:pt x="90" y="902"/>
                      <a:pt x="136" y="945"/>
                    </a:cubicBezTo>
                    <a:cubicBezTo>
                      <a:pt x="207" y="948"/>
                      <a:pt x="275" y="952"/>
                      <a:pt x="343" y="959"/>
                    </a:cubicBezTo>
                    <a:cubicBezTo>
                      <a:pt x="1038" y="1009"/>
                      <a:pt x="1284" y="1376"/>
                      <a:pt x="1148" y="1669"/>
                    </a:cubicBezTo>
                    <a:cubicBezTo>
                      <a:pt x="1847" y="1676"/>
                      <a:pt x="2550" y="1686"/>
                      <a:pt x="3249" y="1701"/>
                    </a:cubicBezTo>
                    <a:cubicBezTo>
                      <a:pt x="3544" y="1476"/>
                      <a:pt x="3844" y="1258"/>
                      <a:pt x="4148" y="1041"/>
                    </a:cubicBezTo>
                    <a:cubicBezTo>
                      <a:pt x="4533" y="770"/>
                      <a:pt x="4005" y="267"/>
                      <a:pt x="3420" y="32"/>
                    </a:cubicBezTo>
                    <a:cubicBezTo>
                      <a:pt x="2286" y="14"/>
                      <a:pt x="1152" y="4"/>
                      <a:pt x="2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40" name="Google Shape;1762;p47">
                <a:extLst>
                  <a:ext uri="{FF2B5EF4-FFF2-40B4-BE49-F238E27FC236}">
                    <a16:creationId xmlns:a16="http://schemas.microsoft.com/office/drawing/2014/main" id="{BB31C2C1-B8DF-4611-B629-860222194F3D}"/>
                  </a:ext>
                </a:extLst>
              </p:cNvPr>
              <p:cNvSpPr/>
              <p:nvPr/>
            </p:nvSpPr>
            <p:spPr>
              <a:xfrm>
                <a:off x="-480250" y="1858125"/>
                <a:ext cx="442450" cy="21250"/>
              </a:xfrm>
              <a:custGeom>
                <a:avLst/>
                <a:gdLst/>
                <a:ahLst/>
                <a:cxnLst/>
                <a:rect l="l" t="t" r="r" b="b"/>
                <a:pathLst>
                  <a:path w="17698" h="850" extrusionOk="0">
                    <a:moveTo>
                      <a:pt x="16785" y="0"/>
                    </a:moveTo>
                    <a:cubicBezTo>
                      <a:pt x="11186" y="0"/>
                      <a:pt x="5589" y="203"/>
                      <a:pt x="0" y="606"/>
                    </a:cubicBezTo>
                    <a:cubicBezTo>
                      <a:pt x="254" y="746"/>
                      <a:pt x="561" y="849"/>
                      <a:pt x="821" y="849"/>
                    </a:cubicBezTo>
                    <a:cubicBezTo>
                      <a:pt x="860" y="849"/>
                      <a:pt x="895" y="845"/>
                      <a:pt x="931" y="842"/>
                    </a:cubicBezTo>
                    <a:cubicBezTo>
                      <a:pt x="4579" y="382"/>
                      <a:pt x="8245" y="150"/>
                      <a:pt x="11914" y="150"/>
                    </a:cubicBezTo>
                    <a:cubicBezTo>
                      <a:pt x="13775" y="150"/>
                      <a:pt x="15636" y="211"/>
                      <a:pt x="17498" y="328"/>
                    </a:cubicBezTo>
                    <a:cubicBezTo>
                      <a:pt x="17570" y="221"/>
                      <a:pt x="17637" y="114"/>
                      <a:pt x="17698" y="4"/>
                    </a:cubicBezTo>
                    <a:cubicBezTo>
                      <a:pt x="17394" y="4"/>
                      <a:pt x="17088" y="0"/>
                      <a:pt x="1678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41" name="Google Shape;1763;p47">
                <a:extLst>
                  <a:ext uri="{FF2B5EF4-FFF2-40B4-BE49-F238E27FC236}">
                    <a16:creationId xmlns:a16="http://schemas.microsoft.com/office/drawing/2014/main" id="{F2E32375-0655-4E80-92BA-E003C40605D1}"/>
                  </a:ext>
                </a:extLst>
              </p:cNvPr>
              <p:cNvSpPr/>
              <p:nvPr/>
            </p:nvSpPr>
            <p:spPr>
              <a:xfrm>
                <a:off x="-499600" y="1834600"/>
                <a:ext cx="469725" cy="38700"/>
              </a:xfrm>
              <a:custGeom>
                <a:avLst/>
                <a:gdLst/>
                <a:ahLst/>
                <a:cxnLst/>
                <a:rect l="l" t="t" r="r" b="b"/>
                <a:pathLst>
                  <a:path w="18789" h="1548" extrusionOk="0">
                    <a:moveTo>
                      <a:pt x="12399" y="0"/>
                    </a:moveTo>
                    <a:cubicBezTo>
                      <a:pt x="8534" y="0"/>
                      <a:pt x="4672" y="242"/>
                      <a:pt x="821" y="728"/>
                    </a:cubicBezTo>
                    <a:cubicBezTo>
                      <a:pt x="1" y="831"/>
                      <a:pt x="272" y="1269"/>
                      <a:pt x="774" y="1547"/>
                    </a:cubicBezTo>
                    <a:cubicBezTo>
                      <a:pt x="6363" y="1144"/>
                      <a:pt x="11960" y="941"/>
                      <a:pt x="17559" y="941"/>
                    </a:cubicBezTo>
                    <a:cubicBezTo>
                      <a:pt x="17862" y="941"/>
                      <a:pt x="18168" y="945"/>
                      <a:pt x="18472" y="945"/>
                    </a:cubicBezTo>
                    <a:cubicBezTo>
                      <a:pt x="18539" y="828"/>
                      <a:pt x="18600" y="710"/>
                      <a:pt x="18653" y="588"/>
                    </a:cubicBezTo>
                    <a:cubicBezTo>
                      <a:pt x="18711" y="464"/>
                      <a:pt x="18753" y="339"/>
                      <a:pt x="18789" y="217"/>
                    </a:cubicBezTo>
                    <a:cubicBezTo>
                      <a:pt x="16660" y="71"/>
                      <a:pt x="14528" y="0"/>
                      <a:pt x="1239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42" name="Google Shape;1764;p47">
                <a:extLst>
                  <a:ext uri="{FF2B5EF4-FFF2-40B4-BE49-F238E27FC236}">
                    <a16:creationId xmlns:a16="http://schemas.microsoft.com/office/drawing/2014/main" id="{0D6E4420-8C49-4A0D-9541-8B1AE0524498}"/>
                  </a:ext>
                </a:extLst>
              </p:cNvPr>
              <p:cNvSpPr/>
              <p:nvPr/>
            </p:nvSpPr>
            <p:spPr>
              <a:xfrm>
                <a:off x="-42825" y="1858200"/>
                <a:ext cx="20550" cy="8950"/>
              </a:xfrm>
              <a:custGeom>
                <a:avLst/>
                <a:gdLst/>
                <a:ahLst/>
                <a:cxnLst/>
                <a:rect l="l" t="t" r="r" b="b"/>
                <a:pathLst>
                  <a:path w="822" h="358" extrusionOk="0">
                    <a:moveTo>
                      <a:pt x="201" y="1"/>
                    </a:moveTo>
                    <a:cubicBezTo>
                      <a:pt x="140" y="111"/>
                      <a:pt x="73" y="218"/>
                      <a:pt x="1" y="325"/>
                    </a:cubicBezTo>
                    <a:cubicBezTo>
                      <a:pt x="154" y="336"/>
                      <a:pt x="308" y="347"/>
                      <a:pt x="461" y="358"/>
                    </a:cubicBezTo>
                    <a:cubicBezTo>
                      <a:pt x="582" y="240"/>
                      <a:pt x="700" y="122"/>
                      <a:pt x="821" y="4"/>
                    </a:cubicBezTo>
                    <a:cubicBezTo>
                      <a:pt x="614" y="1"/>
                      <a:pt x="407" y="1"/>
                      <a:pt x="2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43" name="Google Shape;1765;p47">
                <a:extLst>
                  <a:ext uri="{FF2B5EF4-FFF2-40B4-BE49-F238E27FC236}">
                    <a16:creationId xmlns:a16="http://schemas.microsoft.com/office/drawing/2014/main" id="{FF88EBE5-DDD0-4FB2-A0D9-783CD7B761E0}"/>
                  </a:ext>
                </a:extLst>
              </p:cNvPr>
              <p:cNvSpPr/>
              <p:nvPr/>
            </p:nvSpPr>
            <p:spPr>
              <a:xfrm>
                <a:off x="-37825" y="1840025"/>
                <a:ext cx="23825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53" h="732" extrusionOk="0">
                    <a:moveTo>
                      <a:pt x="318" y="0"/>
                    </a:moveTo>
                    <a:cubicBezTo>
                      <a:pt x="282" y="122"/>
                      <a:pt x="240" y="247"/>
                      <a:pt x="182" y="371"/>
                    </a:cubicBezTo>
                    <a:cubicBezTo>
                      <a:pt x="129" y="493"/>
                      <a:pt x="68" y="611"/>
                      <a:pt x="1" y="728"/>
                    </a:cubicBezTo>
                    <a:cubicBezTo>
                      <a:pt x="207" y="728"/>
                      <a:pt x="414" y="728"/>
                      <a:pt x="621" y="731"/>
                    </a:cubicBezTo>
                    <a:cubicBezTo>
                      <a:pt x="732" y="624"/>
                      <a:pt x="842" y="517"/>
                      <a:pt x="953" y="410"/>
                    </a:cubicBezTo>
                    <a:cubicBezTo>
                      <a:pt x="792" y="279"/>
                      <a:pt x="635" y="147"/>
                      <a:pt x="482" y="15"/>
                    </a:cubicBezTo>
                    <a:cubicBezTo>
                      <a:pt x="429" y="7"/>
                      <a:pt x="371" y="4"/>
                      <a:pt x="3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44" name="Google Shape;1766;p47">
                <a:extLst>
                  <a:ext uri="{FF2B5EF4-FFF2-40B4-BE49-F238E27FC236}">
                    <a16:creationId xmlns:a16="http://schemas.microsoft.com/office/drawing/2014/main" id="{5141CDBB-8C2C-4AF5-95AB-B533A2BFF07C}"/>
                  </a:ext>
                </a:extLst>
              </p:cNvPr>
              <p:cNvSpPr/>
              <p:nvPr/>
            </p:nvSpPr>
            <p:spPr>
              <a:xfrm>
                <a:off x="-31300" y="1858300"/>
                <a:ext cx="30850" cy="94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379" extrusionOk="0">
                    <a:moveTo>
                      <a:pt x="360" y="0"/>
                    </a:moveTo>
                    <a:cubicBezTo>
                      <a:pt x="239" y="118"/>
                      <a:pt x="121" y="236"/>
                      <a:pt x="0" y="354"/>
                    </a:cubicBezTo>
                    <a:cubicBezTo>
                      <a:pt x="99" y="361"/>
                      <a:pt x="196" y="364"/>
                      <a:pt x="292" y="372"/>
                    </a:cubicBezTo>
                    <a:cubicBezTo>
                      <a:pt x="339" y="375"/>
                      <a:pt x="385" y="379"/>
                      <a:pt x="428" y="379"/>
                    </a:cubicBezTo>
                    <a:cubicBezTo>
                      <a:pt x="863" y="379"/>
                      <a:pt x="1141" y="211"/>
                      <a:pt x="1233" y="8"/>
                    </a:cubicBezTo>
                    <a:cubicBezTo>
                      <a:pt x="941" y="4"/>
                      <a:pt x="652" y="0"/>
                      <a:pt x="36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45" name="Google Shape;1767;p47">
                <a:extLst>
                  <a:ext uri="{FF2B5EF4-FFF2-40B4-BE49-F238E27FC236}">
                    <a16:creationId xmlns:a16="http://schemas.microsoft.com/office/drawing/2014/main" id="{7248770A-AA75-4751-AF12-FD54400E0F0D}"/>
                  </a:ext>
                </a:extLst>
              </p:cNvPr>
              <p:cNvSpPr/>
              <p:nvPr/>
            </p:nvSpPr>
            <p:spPr>
              <a:xfrm>
                <a:off x="-25800" y="1840400"/>
                <a:ext cx="28750" cy="18125"/>
              </a:xfrm>
              <a:custGeom>
                <a:avLst/>
                <a:gdLst/>
                <a:ahLst/>
                <a:cxnLst/>
                <a:rect l="l" t="t" r="r" b="b"/>
                <a:pathLst>
                  <a:path w="1150" h="725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54" y="132"/>
                      <a:pt x="311" y="264"/>
                      <a:pt x="472" y="395"/>
                    </a:cubicBezTo>
                    <a:cubicBezTo>
                      <a:pt x="361" y="502"/>
                      <a:pt x="251" y="609"/>
                      <a:pt x="140" y="716"/>
                    </a:cubicBezTo>
                    <a:cubicBezTo>
                      <a:pt x="432" y="716"/>
                      <a:pt x="721" y="720"/>
                      <a:pt x="1013" y="724"/>
                    </a:cubicBezTo>
                    <a:cubicBezTo>
                      <a:pt x="1149" y="431"/>
                      <a:pt x="903" y="64"/>
                      <a:pt x="208" y="14"/>
                    </a:cubicBezTo>
                    <a:cubicBezTo>
                      <a:pt x="140" y="7"/>
                      <a:pt x="72" y="3"/>
                      <a:pt x="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1C5CEC5E-7E5E-4A3C-917F-7E120E2514F6}"/>
                </a:ext>
              </a:extLst>
            </p:cNvPr>
            <p:cNvSpPr txBox="1"/>
            <p:nvPr/>
          </p:nvSpPr>
          <p:spPr>
            <a:xfrm>
              <a:off x="7820572" y="2296036"/>
              <a:ext cx="640874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 w="0"/>
                  <a:solidFill>
                    <a:srgbClr val="1C4587"/>
                  </a:solidFill>
                  <a:effectLst>
                    <a:outerShdw blurRad="38100" dist="19050" dir="2700000" algn="tl" rotWithShape="0">
                      <a:srgbClr val="1C4587">
                        <a:alpha val="40000"/>
                      </a:srgbClr>
                    </a:outerShdw>
                  </a:effectLst>
                  <a:uLnTx/>
                  <a:uFillTx/>
                  <a:latin typeface="Itim" panose="020B0604020202020204" charset="-34"/>
                  <a:ea typeface="+mn-ea"/>
                  <a:cs typeface="Itim" panose="020B0604020202020204" charset="-34"/>
                  <a:sym typeface="Arial"/>
                </a:rPr>
                <a:t>No</a:t>
              </a:r>
              <a:r>
                <a:rPr kumimoji="0" lang="en-US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  </a:t>
              </a:r>
            </a:p>
          </p:txBody>
        </p:sp>
      </p:grp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C983E778-6064-417D-8E44-E59DF2B72159}"/>
              </a:ext>
            </a:extLst>
          </p:cNvPr>
          <p:cNvGrpSpPr/>
          <p:nvPr/>
        </p:nvGrpSpPr>
        <p:grpSpPr>
          <a:xfrm>
            <a:off x="7939198" y="4074354"/>
            <a:ext cx="1117749" cy="910679"/>
            <a:chOff x="5768661" y="2094164"/>
            <a:chExt cx="838312" cy="683009"/>
          </a:xfrm>
        </p:grpSpPr>
        <p:grpSp>
          <p:nvGrpSpPr>
            <p:cNvPr id="146" name="Google Shape;1754;p47">
              <a:extLst>
                <a:ext uri="{FF2B5EF4-FFF2-40B4-BE49-F238E27FC236}">
                  <a16:creationId xmlns:a16="http://schemas.microsoft.com/office/drawing/2014/main" id="{D7B3CB93-3451-4652-9314-F3FB5BC99B2E}"/>
                </a:ext>
              </a:extLst>
            </p:cNvPr>
            <p:cNvGrpSpPr/>
            <p:nvPr/>
          </p:nvGrpSpPr>
          <p:grpSpPr>
            <a:xfrm rot="17949502" flipH="1">
              <a:off x="5555118" y="2307707"/>
              <a:ext cx="683009" cy="255923"/>
              <a:chOff x="-516100" y="1709250"/>
              <a:chExt cx="649725" cy="287875"/>
            </a:xfrm>
          </p:grpSpPr>
          <p:sp>
            <p:nvSpPr>
              <p:cNvPr id="147" name="Google Shape;1755;p47">
                <a:extLst>
                  <a:ext uri="{FF2B5EF4-FFF2-40B4-BE49-F238E27FC236}">
                    <a16:creationId xmlns:a16="http://schemas.microsoft.com/office/drawing/2014/main" id="{9FB640EC-84BD-4B1D-B781-C1C15371322B}"/>
                  </a:ext>
                </a:extLst>
              </p:cNvPr>
              <p:cNvSpPr/>
              <p:nvPr/>
            </p:nvSpPr>
            <p:spPr>
              <a:xfrm>
                <a:off x="-516100" y="1816650"/>
                <a:ext cx="649725" cy="57275"/>
              </a:xfrm>
              <a:custGeom>
                <a:avLst/>
                <a:gdLst/>
                <a:ahLst/>
                <a:cxnLst/>
                <a:rect l="l" t="t" r="r" b="b"/>
                <a:pathLst>
                  <a:path w="25989" h="2291" extrusionOk="0">
                    <a:moveTo>
                      <a:pt x="25062" y="101"/>
                    </a:moveTo>
                    <a:cubicBezTo>
                      <a:pt x="25080" y="137"/>
                      <a:pt x="25093" y="176"/>
                      <a:pt x="25108" y="215"/>
                    </a:cubicBezTo>
                    <a:cubicBezTo>
                      <a:pt x="25182" y="468"/>
                      <a:pt x="25133" y="728"/>
                      <a:pt x="24997" y="985"/>
                    </a:cubicBezTo>
                    <a:cubicBezTo>
                      <a:pt x="24943" y="1146"/>
                      <a:pt x="24837" y="1296"/>
                      <a:pt x="24698" y="1413"/>
                    </a:cubicBezTo>
                    <a:cubicBezTo>
                      <a:pt x="24605" y="1524"/>
                      <a:pt x="24502" y="1631"/>
                      <a:pt x="24387" y="1738"/>
                    </a:cubicBezTo>
                    <a:cubicBezTo>
                      <a:pt x="25246" y="1659"/>
                      <a:pt x="25988" y="279"/>
                      <a:pt x="25062" y="101"/>
                    </a:cubicBezTo>
                    <a:close/>
                    <a:moveTo>
                      <a:pt x="18622" y="1"/>
                    </a:moveTo>
                    <a:cubicBezTo>
                      <a:pt x="12995" y="9"/>
                      <a:pt x="7375" y="215"/>
                      <a:pt x="1763" y="629"/>
                    </a:cubicBezTo>
                    <a:cubicBezTo>
                      <a:pt x="864" y="693"/>
                      <a:pt x="1" y="2290"/>
                      <a:pt x="1085" y="2290"/>
                    </a:cubicBezTo>
                    <a:cubicBezTo>
                      <a:pt x="1113" y="2290"/>
                      <a:pt x="1142" y="2287"/>
                      <a:pt x="1174" y="2287"/>
                    </a:cubicBezTo>
                    <a:cubicBezTo>
                      <a:pt x="1263" y="2280"/>
                      <a:pt x="1349" y="2273"/>
                      <a:pt x="1434" y="2265"/>
                    </a:cubicBezTo>
                    <a:cubicBezTo>
                      <a:pt x="932" y="1987"/>
                      <a:pt x="661" y="1549"/>
                      <a:pt x="1481" y="1446"/>
                    </a:cubicBezTo>
                    <a:cubicBezTo>
                      <a:pt x="5332" y="960"/>
                      <a:pt x="9194" y="718"/>
                      <a:pt x="13059" y="718"/>
                    </a:cubicBezTo>
                    <a:cubicBezTo>
                      <a:pt x="15188" y="718"/>
                      <a:pt x="17320" y="789"/>
                      <a:pt x="19449" y="935"/>
                    </a:cubicBezTo>
                    <a:cubicBezTo>
                      <a:pt x="19460" y="900"/>
                      <a:pt x="19466" y="864"/>
                      <a:pt x="19478" y="825"/>
                    </a:cubicBezTo>
                    <a:cubicBezTo>
                      <a:pt x="19182" y="561"/>
                      <a:pt x="18897" y="287"/>
                      <a:pt x="186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48" name="Google Shape;1756;p47">
                <a:extLst>
                  <a:ext uri="{FF2B5EF4-FFF2-40B4-BE49-F238E27FC236}">
                    <a16:creationId xmlns:a16="http://schemas.microsoft.com/office/drawing/2014/main" id="{DDBA22F1-AEDE-4D09-922F-6C57B7FD7875}"/>
                  </a:ext>
                </a:extLst>
              </p:cNvPr>
              <p:cNvSpPr/>
              <p:nvPr/>
            </p:nvSpPr>
            <p:spPr>
              <a:xfrm>
                <a:off x="-139975" y="1709250"/>
                <a:ext cx="250425" cy="287875"/>
              </a:xfrm>
              <a:custGeom>
                <a:avLst/>
                <a:gdLst/>
                <a:ahLst/>
                <a:cxnLst/>
                <a:rect l="l" t="t" r="r" b="b"/>
                <a:pathLst>
                  <a:path w="10017" h="11515" extrusionOk="0">
                    <a:moveTo>
                      <a:pt x="2290" y="1"/>
                    </a:moveTo>
                    <a:cubicBezTo>
                      <a:pt x="1644" y="1"/>
                      <a:pt x="899" y="617"/>
                      <a:pt x="1273" y="1252"/>
                    </a:cubicBezTo>
                    <a:cubicBezTo>
                      <a:pt x="1926" y="2368"/>
                      <a:pt x="2696" y="3385"/>
                      <a:pt x="3577" y="4297"/>
                    </a:cubicBezTo>
                    <a:lnTo>
                      <a:pt x="3758" y="4297"/>
                    </a:lnTo>
                    <a:cubicBezTo>
                      <a:pt x="3990" y="4297"/>
                      <a:pt x="4222" y="4297"/>
                      <a:pt x="4454" y="4301"/>
                    </a:cubicBezTo>
                    <a:cubicBezTo>
                      <a:pt x="4275" y="3260"/>
                      <a:pt x="3348" y="2401"/>
                      <a:pt x="2507" y="1708"/>
                    </a:cubicBezTo>
                    <a:cubicBezTo>
                      <a:pt x="2468" y="1677"/>
                      <a:pt x="2428" y="1644"/>
                      <a:pt x="2389" y="1609"/>
                    </a:cubicBezTo>
                    <a:cubicBezTo>
                      <a:pt x="1790" y="1117"/>
                      <a:pt x="2154" y="895"/>
                      <a:pt x="2671" y="895"/>
                    </a:cubicBezTo>
                    <a:cubicBezTo>
                      <a:pt x="3021" y="895"/>
                      <a:pt x="3441" y="999"/>
                      <a:pt x="3680" y="1191"/>
                    </a:cubicBezTo>
                    <a:cubicBezTo>
                      <a:pt x="3727" y="1231"/>
                      <a:pt x="3776" y="1270"/>
                      <a:pt x="3826" y="1313"/>
                    </a:cubicBezTo>
                    <a:cubicBezTo>
                      <a:pt x="5007" y="2279"/>
                      <a:pt x="6184" y="3245"/>
                      <a:pt x="7364" y="4216"/>
                    </a:cubicBezTo>
                    <a:cubicBezTo>
                      <a:pt x="7517" y="4226"/>
                      <a:pt x="7688" y="4269"/>
                      <a:pt x="7852" y="4333"/>
                    </a:cubicBezTo>
                    <a:cubicBezTo>
                      <a:pt x="8511" y="4347"/>
                      <a:pt x="9174" y="4361"/>
                      <a:pt x="9834" y="4379"/>
                    </a:cubicBezTo>
                    <a:cubicBezTo>
                      <a:pt x="9902" y="4379"/>
                      <a:pt x="9963" y="4387"/>
                      <a:pt x="10017" y="4397"/>
                    </a:cubicBezTo>
                    <a:cubicBezTo>
                      <a:pt x="9863" y="4076"/>
                      <a:pt x="9542" y="3948"/>
                      <a:pt x="9204" y="3948"/>
                    </a:cubicBezTo>
                    <a:cubicBezTo>
                      <a:pt x="9093" y="3948"/>
                      <a:pt x="8979" y="3962"/>
                      <a:pt x="8868" y="3987"/>
                    </a:cubicBezTo>
                    <a:cubicBezTo>
                      <a:pt x="6818" y="2697"/>
                      <a:pt x="4771" y="1405"/>
                      <a:pt x="2721" y="115"/>
                    </a:cubicBezTo>
                    <a:cubicBezTo>
                      <a:pt x="2593" y="36"/>
                      <a:pt x="2443" y="1"/>
                      <a:pt x="2290" y="1"/>
                    </a:cubicBezTo>
                    <a:close/>
                    <a:moveTo>
                      <a:pt x="7681" y="6002"/>
                    </a:moveTo>
                    <a:cubicBezTo>
                      <a:pt x="6511" y="6875"/>
                      <a:pt x="5388" y="7802"/>
                      <a:pt x="4311" y="8783"/>
                    </a:cubicBezTo>
                    <a:cubicBezTo>
                      <a:pt x="3776" y="9318"/>
                      <a:pt x="3231" y="9803"/>
                      <a:pt x="2810" y="10216"/>
                    </a:cubicBezTo>
                    <a:cubicBezTo>
                      <a:pt x="2718" y="10305"/>
                      <a:pt x="2578" y="10348"/>
                      <a:pt x="2418" y="10348"/>
                    </a:cubicBezTo>
                    <a:cubicBezTo>
                      <a:pt x="1983" y="10348"/>
                      <a:pt x="1395" y="10052"/>
                      <a:pt x="1156" y="9721"/>
                    </a:cubicBezTo>
                    <a:cubicBezTo>
                      <a:pt x="959" y="9942"/>
                      <a:pt x="766" y="10170"/>
                      <a:pt x="574" y="10394"/>
                    </a:cubicBezTo>
                    <a:cubicBezTo>
                      <a:pt x="1" y="11079"/>
                      <a:pt x="695" y="11515"/>
                      <a:pt x="1370" y="11515"/>
                    </a:cubicBezTo>
                    <a:cubicBezTo>
                      <a:pt x="1619" y="11515"/>
                      <a:pt x="1862" y="11457"/>
                      <a:pt x="2043" y="11329"/>
                    </a:cubicBezTo>
                    <a:cubicBezTo>
                      <a:pt x="3798" y="10074"/>
                      <a:pt x="5577" y="8844"/>
                      <a:pt x="7299" y="7546"/>
                    </a:cubicBezTo>
                    <a:cubicBezTo>
                      <a:pt x="7716" y="7232"/>
                      <a:pt x="8665" y="6672"/>
                      <a:pt x="9342" y="6034"/>
                    </a:cubicBezTo>
                    <a:cubicBezTo>
                      <a:pt x="9317" y="6034"/>
                      <a:pt x="9293" y="6038"/>
                      <a:pt x="9268" y="6038"/>
                    </a:cubicBezTo>
                    <a:lnTo>
                      <a:pt x="9250" y="6038"/>
                    </a:lnTo>
                    <a:cubicBezTo>
                      <a:pt x="8725" y="6023"/>
                      <a:pt x="8205" y="6013"/>
                      <a:pt x="7681" y="600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49" name="Google Shape;1757;p47">
                <a:extLst>
                  <a:ext uri="{FF2B5EF4-FFF2-40B4-BE49-F238E27FC236}">
                    <a16:creationId xmlns:a16="http://schemas.microsoft.com/office/drawing/2014/main" id="{36D22557-215E-4652-83EA-89DC66CA1D8F}"/>
                  </a:ext>
                </a:extLst>
              </p:cNvPr>
              <p:cNvSpPr/>
              <p:nvPr/>
            </p:nvSpPr>
            <p:spPr>
              <a:xfrm>
                <a:off x="-50575" y="1816650"/>
                <a:ext cx="164050" cy="43550"/>
              </a:xfrm>
              <a:custGeom>
                <a:avLst/>
                <a:gdLst/>
                <a:ahLst/>
                <a:cxnLst/>
                <a:rect l="l" t="t" r="r" b="b"/>
                <a:pathLst>
                  <a:path w="6562" h="1742" extrusionOk="0">
                    <a:moveTo>
                      <a:pt x="1" y="1"/>
                    </a:moveTo>
                    <a:cubicBezTo>
                      <a:pt x="276" y="287"/>
                      <a:pt x="561" y="561"/>
                      <a:pt x="857" y="825"/>
                    </a:cubicBezTo>
                    <a:cubicBezTo>
                      <a:pt x="917" y="540"/>
                      <a:pt x="921" y="265"/>
                      <a:pt x="878" y="5"/>
                    </a:cubicBezTo>
                    <a:cubicBezTo>
                      <a:pt x="646" y="1"/>
                      <a:pt x="414" y="1"/>
                      <a:pt x="182" y="1"/>
                    </a:cubicBezTo>
                    <a:close/>
                    <a:moveTo>
                      <a:pt x="4276" y="37"/>
                    </a:moveTo>
                    <a:lnTo>
                      <a:pt x="4276" y="37"/>
                    </a:lnTo>
                    <a:cubicBezTo>
                      <a:pt x="4861" y="272"/>
                      <a:pt x="5389" y="775"/>
                      <a:pt x="5004" y="1046"/>
                    </a:cubicBezTo>
                    <a:cubicBezTo>
                      <a:pt x="4700" y="1263"/>
                      <a:pt x="4400" y="1481"/>
                      <a:pt x="4105" y="1706"/>
                    </a:cubicBezTo>
                    <a:cubicBezTo>
                      <a:pt x="4629" y="1717"/>
                      <a:pt x="5149" y="1727"/>
                      <a:pt x="5674" y="1742"/>
                    </a:cubicBezTo>
                    <a:lnTo>
                      <a:pt x="5692" y="1742"/>
                    </a:lnTo>
                    <a:cubicBezTo>
                      <a:pt x="5717" y="1742"/>
                      <a:pt x="5741" y="1738"/>
                      <a:pt x="5766" y="1738"/>
                    </a:cubicBezTo>
                    <a:cubicBezTo>
                      <a:pt x="5881" y="1631"/>
                      <a:pt x="5984" y="1524"/>
                      <a:pt x="6077" y="1413"/>
                    </a:cubicBezTo>
                    <a:cubicBezTo>
                      <a:pt x="6216" y="1296"/>
                      <a:pt x="6322" y="1146"/>
                      <a:pt x="6376" y="985"/>
                    </a:cubicBezTo>
                    <a:cubicBezTo>
                      <a:pt x="6512" y="728"/>
                      <a:pt x="6561" y="468"/>
                      <a:pt x="6487" y="215"/>
                    </a:cubicBezTo>
                    <a:cubicBezTo>
                      <a:pt x="6472" y="176"/>
                      <a:pt x="6459" y="137"/>
                      <a:pt x="6441" y="101"/>
                    </a:cubicBezTo>
                    <a:cubicBezTo>
                      <a:pt x="6387" y="91"/>
                      <a:pt x="6326" y="83"/>
                      <a:pt x="6258" y="83"/>
                    </a:cubicBezTo>
                    <a:cubicBezTo>
                      <a:pt x="5598" y="65"/>
                      <a:pt x="4935" y="51"/>
                      <a:pt x="4276" y="3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50" name="Google Shape;1758;p47">
                <a:extLst>
                  <a:ext uri="{FF2B5EF4-FFF2-40B4-BE49-F238E27FC236}">
                    <a16:creationId xmlns:a16="http://schemas.microsoft.com/office/drawing/2014/main" id="{311BA566-772B-4BC7-8583-EDA9CB340A69}"/>
                  </a:ext>
                </a:extLst>
              </p:cNvPr>
              <p:cNvSpPr/>
              <p:nvPr/>
            </p:nvSpPr>
            <p:spPr>
              <a:xfrm>
                <a:off x="-115125" y="1866325"/>
                <a:ext cx="83850" cy="85950"/>
              </a:xfrm>
              <a:custGeom>
                <a:avLst/>
                <a:gdLst/>
                <a:ahLst/>
                <a:cxnLst/>
                <a:rect l="l" t="t" r="r" b="b"/>
                <a:pathLst>
                  <a:path w="3354" h="3438" extrusionOk="0">
                    <a:moveTo>
                      <a:pt x="2893" y="0"/>
                    </a:moveTo>
                    <a:cubicBezTo>
                      <a:pt x="2515" y="568"/>
                      <a:pt x="2015" y="1109"/>
                      <a:pt x="1502" y="1616"/>
                    </a:cubicBezTo>
                    <a:cubicBezTo>
                      <a:pt x="1049" y="2033"/>
                      <a:pt x="603" y="2461"/>
                      <a:pt x="165" y="2896"/>
                    </a:cubicBezTo>
                    <a:cubicBezTo>
                      <a:pt x="1" y="3060"/>
                      <a:pt x="29" y="3252"/>
                      <a:pt x="162" y="3438"/>
                    </a:cubicBezTo>
                    <a:cubicBezTo>
                      <a:pt x="1181" y="2261"/>
                      <a:pt x="2247" y="1127"/>
                      <a:pt x="3353" y="33"/>
                    </a:cubicBezTo>
                    <a:cubicBezTo>
                      <a:pt x="3200" y="22"/>
                      <a:pt x="3046" y="11"/>
                      <a:pt x="289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51" name="Google Shape;1759;p47">
                <a:extLst>
                  <a:ext uri="{FF2B5EF4-FFF2-40B4-BE49-F238E27FC236}">
                    <a16:creationId xmlns:a16="http://schemas.microsoft.com/office/drawing/2014/main" id="{FEE1CF5D-9D01-426C-98C2-A6DCC7031DCD}"/>
                  </a:ext>
                </a:extLst>
              </p:cNvPr>
              <p:cNvSpPr/>
              <p:nvPr/>
            </p:nvSpPr>
            <p:spPr>
              <a:xfrm>
                <a:off x="-29900" y="1837275"/>
                <a:ext cx="77575" cy="5800"/>
              </a:xfrm>
              <a:custGeom>
                <a:avLst/>
                <a:gdLst/>
                <a:ahLst/>
                <a:cxnLst/>
                <a:rect l="l" t="t" r="r" b="b"/>
                <a:pathLst>
                  <a:path w="3103" h="232" extrusionOk="0">
                    <a:moveTo>
                      <a:pt x="30" y="0"/>
                    </a:moveTo>
                    <a:cubicBezTo>
                      <a:pt x="18" y="39"/>
                      <a:pt x="12" y="75"/>
                      <a:pt x="1" y="110"/>
                    </a:cubicBezTo>
                    <a:cubicBezTo>
                      <a:pt x="54" y="114"/>
                      <a:pt x="112" y="117"/>
                      <a:pt x="165" y="125"/>
                    </a:cubicBezTo>
                    <a:cubicBezTo>
                      <a:pt x="119" y="82"/>
                      <a:pt x="72" y="43"/>
                      <a:pt x="30" y="0"/>
                    </a:cubicBezTo>
                    <a:close/>
                    <a:moveTo>
                      <a:pt x="2921" y="15"/>
                    </a:moveTo>
                    <a:lnTo>
                      <a:pt x="2921" y="15"/>
                    </a:lnTo>
                    <a:cubicBezTo>
                      <a:pt x="2957" y="86"/>
                      <a:pt x="2974" y="157"/>
                      <a:pt x="2982" y="232"/>
                    </a:cubicBezTo>
                    <a:cubicBezTo>
                      <a:pt x="3021" y="199"/>
                      <a:pt x="3060" y="164"/>
                      <a:pt x="3103" y="128"/>
                    </a:cubicBezTo>
                    <a:cubicBezTo>
                      <a:pt x="3043" y="92"/>
                      <a:pt x="2982" y="53"/>
                      <a:pt x="2921" y="1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52" name="Google Shape;1760;p47">
                <a:extLst>
                  <a:ext uri="{FF2B5EF4-FFF2-40B4-BE49-F238E27FC236}">
                    <a16:creationId xmlns:a16="http://schemas.microsoft.com/office/drawing/2014/main" id="{CF266313-8FEF-4C79-A0FC-BB4C027D3BD1}"/>
                  </a:ext>
                </a:extLst>
              </p:cNvPr>
              <p:cNvSpPr/>
              <p:nvPr/>
            </p:nvSpPr>
            <p:spPr>
              <a:xfrm>
                <a:off x="-111100" y="1731625"/>
                <a:ext cx="167450" cy="236350"/>
              </a:xfrm>
              <a:custGeom>
                <a:avLst/>
                <a:gdLst/>
                <a:ahLst/>
                <a:cxnLst/>
                <a:rect l="l" t="t" r="r" b="b"/>
                <a:pathLst>
                  <a:path w="6698" h="9454" extrusionOk="0">
                    <a:moveTo>
                      <a:pt x="1516" y="0"/>
                    </a:moveTo>
                    <a:cubicBezTo>
                      <a:pt x="999" y="0"/>
                      <a:pt x="635" y="222"/>
                      <a:pt x="1234" y="714"/>
                    </a:cubicBezTo>
                    <a:cubicBezTo>
                      <a:pt x="1273" y="749"/>
                      <a:pt x="1313" y="782"/>
                      <a:pt x="1352" y="813"/>
                    </a:cubicBezTo>
                    <a:cubicBezTo>
                      <a:pt x="2193" y="1506"/>
                      <a:pt x="3120" y="2365"/>
                      <a:pt x="3299" y="3406"/>
                    </a:cubicBezTo>
                    <a:cubicBezTo>
                      <a:pt x="4429" y="3410"/>
                      <a:pt x="5563" y="3420"/>
                      <a:pt x="6697" y="3438"/>
                    </a:cubicBezTo>
                    <a:cubicBezTo>
                      <a:pt x="6533" y="3374"/>
                      <a:pt x="6362" y="3331"/>
                      <a:pt x="6209" y="3321"/>
                    </a:cubicBezTo>
                    <a:cubicBezTo>
                      <a:pt x="5029" y="2350"/>
                      <a:pt x="3852" y="1384"/>
                      <a:pt x="2671" y="418"/>
                    </a:cubicBezTo>
                    <a:cubicBezTo>
                      <a:pt x="2621" y="375"/>
                      <a:pt x="2572" y="336"/>
                      <a:pt x="2525" y="296"/>
                    </a:cubicBezTo>
                    <a:cubicBezTo>
                      <a:pt x="2286" y="104"/>
                      <a:pt x="1866" y="0"/>
                      <a:pt x="1516" y="0"/>
                    </a:cubicBezTo>
                    <a:close/>
                    <a:moveTo>
                      <a:pt x="4425" y="5075"/>
                    </a:moveTo>
                    <a:cubicBezTo>
                      <a:pt x="4333" y="5278"/>
                      <a:pt x="4055" y="5446"/>
                      <a:pt x="3620" y="5446"/>
                    </a:cubicBezTo>
                    <a:cubicBezTo>
                      <a:pt x="3577" y="5446"/>
                      <a:pt x="3531" y="5442"/>
                      <a:pt x="3484" y="5439"/>
                    </a:cubicBezTo>
                    <a:cubicBezTo>
                      <a:pt x="3388" y="5431"/>
                      <a:pt x="3291" y="5428"/>
                      <a:pt x="3192" y="5421"/>
                    </a:cubicBezTo>
                    <a:cubicBezTo>
                      <a:pt x="2086" y="6515"/>
                      <a:pt x="1020" y="7649"/>
                      <a:pt x="1" y="8826"/>
                    </a:cubicBezTo>
                    <a:cubicBezTo>
                      <a:pt x="240" y="9157"/>
                      <a:pt x="828" y="9453"/>
                      <a:pt x="1263" y="9453"/>
                    </a:cubicBezTo>
                    <a:cubicBezTo>
                      <a:pt x="1423" y="9453"/>
                      <a:pt x="1563" y="9410"/>
                      <a:pt x="1655" y="9321"/>
                    </a:cubicBezTo>
                    <a:cubicBezTo>
                      <a:pt x="2076" y="8908"/>
                      <a:pt x="2621" y="8423"/>
                      <a:pt x="3156" y="7888"/>
                    </a:cubicBezTo>
                    <a:cubicBezTo>
                      <a:pt x="4233" y="6907"/>
                      <a:pt x="5356" y="5980"/>
                      <a:pt x="6526" y="5107"/>
                    </a:cubicBezTo>
                    <a:cubicBezTo>
                      <a:pt x="5827" y="5092"/>
                      <a:pt x="5124" y="5082"/>
                      <a:pt x="4425" y="507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53" name="Google Shape;1761;p47">
                <a:extLst>
                  <a:ext uri="{FF2B5EF4-FFF2-40B4-BE49-F238E27FC236}">
                    <a16:creationId xmlns:a16="http://schemas.microsoft.com/office/drawing/2014/main" id="{B2564174-0DB6-4B98-9B37-DAC4A44AC820}"/>
                  </a:ext>
                </a:extLst>
              </p:cNvPr>
              <p:cNvSpPr/>
              <p:nvPr/>
            </p:nvSpPr>
            <p:spPr>
              <a:xfrm>
                <a:off x="-29175" y="1816775"/>
                <a:ext cx="113325" cy="42525"/>
              </a:xfrm>
              <a:custGeom>
                <a:avLst/>
                <a:gdLst/>
                <a:ahLst/>
                <a:cxnLst/>
                <a:rect l="l" t="t" r="r" b="b"/>
                <a:pathLst>
                  <a:path w="4533" h="1701" extrusionOk="0">
                    <a:moveTo>
                      <a:pt x="2892" y="835"/>
                    </a:moveTo>
                    <a:lnTo>
                      <a:pt x="2892" y="835"/>
                    </a:lnTo>
                    <a:cubicBezTo>
                      <a:pt x="2953" y="873"/>
                      <a:pt x="3014" y="912"/>
                      <a:pt x="3074" y="948"/>
                    </a:cubicBezTo>
                    <a:cubicBezTo>
                      <a:pt x="3031" y="984"/>
                      <a:pt x="2992" y="1019"/>
                      <a:pt x="2953" y="1052"/>
                    </a:cubicBezTo>
                    <a:cubicBezTo>
                      <a:pt x="2945" y="977"/>
                      <a:pt x="2928" y="906"/>
                      <a:pt x="2892" y="835"/>
                    </a:cubicBezTo>
                    <a:close/>
                    <a:moveTo>
                      <a:pt x="22" y="0"/>
                    </a:moveTo>
                    <a:lnTo>
                      <a:pt x="22" y="0"/>
                    </a:lnTo>
                    <a:cubicBezTo>
                      <a:pt x="65" y="260"/>
                      <a:pt x="61" y="535"/>
                      <a:pt x="1" y="820"/>
                    </a:cubicBezTo>
                    <a:cubicBezTo>
                      <a:pt x="43" y="863"/>
                      <a:pt x="90" y="902"/>
                      <a:pt x="136" y="945"/>
                    </a:cubicBezTo>
                    <a:cubicBezTo>
                      <a:pt x="207" y="948"/>
                      <a:pt x="275" y="952"/>
                      <a:pt x="343" y="959"/>
                    </a:cubicBezTo>
                    <a:cubicBezTo>
                      <a:pt x="1038" y="1009"/>
                      <a:pt x="1284" y="1376"/>
                      <a:pt x="1148" y="1669"/>
                    </a:cubicBezTo>
                    <a:cubicBezTo>
                      <a:pt x="1847" y="1676"/>
                      <a:pt x="2550" y="1686"/>
                      <a:pt x="3249" y="1701"/>
                    </a:cubicBezTo>
                    <a:cubicBezTo>
                      <a:pt x="3544" y="1476"/>
                      <a:pt x="3844" y="1258"/>
                      <a:pt x="4148" y="1041"/>
                    </a:cubicBezTo>
                    <a:cubicBezTo>
                      <a:pt x="4533" y="770"/>
                      <a:pt x="4005" y="267"/>
                      <a:pt x="3420" y="32"/>
                    </a:cubicBezTo>
                    <a:cubicBezTo>
                      <a:pt x="2286" y="14"/>
                      <a:pt x="1152" y="4"/>
                      <a:pt x="2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54" name="Google Shape;1762;p47">
                <a:extLst>
                  <a:ext uri="{FF2B5EF4-FFF2-40B4-BE49-F238E27FC236}">
                    <a16:creationId xmlns:a16="http://schemas.microsoft.com/office/drawing/2014/main" id="{E0575C4B-3F5B-4B94-9F50-9C6C21EA4777}"/>
                  </a:ext>
                </a:extLst>
              </p:cNvPr>
              <p:cNvSpPr/>
              <p:nvPr/>
            </p:nvSpPr>
            <p:spPr>
              <a:xfrm>
                <a:off x="-480250" y="1858125"/>
                <a:ext cx="442450" cy="21250"/>
              </a:xfrm>
              <a:custGeom>
                <a:avLst/>
                <a:gdLst/>
                <a:ahLst/>
                <a:cxnLst/>
                <a:rect l="l" t="t" r="r" b="b"/>
                <a:pathLst>
                  <a:path w="17698" h="850" extrusionOk="0">
                    <a:moveTo>
                      <a:pt x="16785" y="0"/>
                    </a:moveTo>
                    <a:cubicBezTo>
                      <a:pt x="11186" y="0"/>
                      <a:pt x="5589" y="203"/>
                      <a:pt x="0" y="606"/>
                    </a:cubicBezTo>
                    <a:cubicBezTo>
                      <a:pt x="254" y="746"/>
                      <a:pt x="561" y="849"/>
                      <a:pt x="821" y="849"/>
                    </a:cubicBezTo>
                    <a:cubicBezTo>
                      <a:pt x="860" y="849"/>
                      <a:pt x="895" y="845"/>
                      <a:pt x="931" y="842"/>
                    </a:cubicBezTo>
                    <a:cubicBezTo>
                      <a:pt x="4579" y="382"/>
                      <a:pt x="8245" y="150"/>
                      <a:pt x="11914" y="150"/>
                    </a:cubicBezTo>
                    <a:cubicBezTo>
                      <a:pt x="13775" y="150"/>
                      <a:pt x="15636" y="211"/>
                      <a:pt x="17498" y="328"/>
                    </a:cubicBezTo>
                    <a:cubicBezTo>
                      <a:pt x="17570" y="221"/>
                      <a:pt x="17637" y="114"/>
                      <a:pt x="17698" y="4"/>
                    </a:cubicBezTo>
                    <a:cubicBezTo>
                      <a:pt x="17394" y="4"/>
                      <a:pt x="17088" y="0"/>
                      <a:pt x="1678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55" name="Google Shape;1763;p47">
                <a:extLst>
                  <a:ext uri="{FF2B5EF4-FFF2-40B4-BE49-F238E27FC236}">
                    <a16:creationId xmlns:a16="http://schemas.microsoft.com/office/drawing/2014/main" id="{3082C4BD-2BE9-4D76-8A95-EE48317FE35A}"/>
                  </a:ext>
                </a:extLst>
              </p:cNvPr>
              <p:cNvSpPr/>
              <p:nvPr/>
            </p:nvSpPr>
            <p:spPr>
              <a:xfrm>
                <a:off x="-499600" y="1834600"/>
                <a:ext cx="469725" cy="38700"/>
              </a:xfrm>
              <a:custGeom>
                <a:avLst/>
                <a:gdLst/>
                <a:ahLst/>
                <a:cxnLst/>
                <a:rect l="l" t="t" r="r" b="b"/>
                <a:pathLst>
                  <a:path w="18789" h="1548" extrusionOk="0">
                    <a:moveTo>
                      <a:pt x="12399" y="0"/>
                    </a:moveTo>
                    <a:cubicBezTo>
                      <a:pt x="8534" y="0"/>
                      <a:pt x="4672" y="242"/>
                      <a:pt x="821" y="728"/>
                    </a:cubicBezTo>
                    <a:cubicBezTo>
                      <a:pt x="1" y="831"/>
                      <a:pt x="272" y="1269"/>
                      <a:pt x="774" y="1547"/>
                    </a:cubicBezTo>
                    <a:cubicBezTo>
                      <a:pt x="6363" y="1144"/>
                      <a:pt x="11960" y="941"/>
                      <a:pt x="17559" y="941"/>
                    </a:cubicBezTo>
                    <a:cubicBezTo>
                      <a:pt x="17862" y="941"/>
                      <a:pt x="18168" y="945"/>
                      <a:pt x="18472" y="945"/>
                    </a:cubicBezTo>
                    <a:cubicBezTo>
                      <a:pt x="18539" y="828"/>
                      <a:pt x="18600" y="710"/>
                      <a:pt x="18653" y="588"/>
                    </a:cubicBezTo>
                    <a:cubicBezTo>
                      <a:pt x="18711" y="464"/>
                      <a:pt x="18753" y="339"/>
                      <a:pt x="18789" y="217"/>
                    </a:cubicBezTo>
                    <a:cubicBezTo>
                      <a:pt x="16660" y="71"/>
                      <a:pt x="14528" y="0"/>
                      <a:pt x="1239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56" name="Google Shape;1764;p47">
                <a:extLst>
                  <a:ext uri="{FF2B5EF4-FFF2-40B4-BE49-F238E27FC236}">
                    <a16:creationId xmlns:a16="http://schemas.microsoft.com/office/drawing/2014/main" id="{4F4E2E3A-273B-4AB3-9FF9-7F74DB16D93C}"/>
                  </a:ext>
                </a:extLst>
              </p:cNvPr>
              <p:cNvSpPr/>
              <p:nvPr/>
            </p:nvSpPr>
            <p:spPr>
              <a:xfrm>
                <a:off x="-42825" y="1858200"/>
                <a:ext cx="20550" cy="8950"/>
              </a:xfrm>
              <a:custGeom>
                <a:avLst/>
                <a:gdLst/>
                <a:ahLst/>
                <a:cxnLst/>
                <a:rect l="l" t="t" r="r" b="b"/>
                <a:pathLst>
                  <a:path w="822" h="358" extrusionOk="0">
                    <a:moveTo>
                      <a:pt x="201" y="1"/>
                    </a:moveTo>
                    <a:cubicBezTo>
                      <a:pt x="140" y="111"/>
                      <a:pt x="73" y="218"/>
                      <a:pt x="1" y="325"/>
                    </a:cubicBezTo>
                    <a:cubicBezTo>
                      <a:pt x="154" y="336"/>
                      <a:pt x="308" y="347"/>
                      <a:pt x="461" y="358"/>
                    </a:cubicBezTo>
                    <a:cubicBezTo>
                      <a:pt x="582" y="240"/>
                      <a:pt x="700" y="122"/>
                      <a:pt x="821" y="4"/>
                    </a:cubicBezTo>
                    <a:cubicBezTo>
                      <a:pt x="614" y="1"/>
                      <a:pt x="407" y="1"/>
                      <a:pt x="2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57" name="Google Shape;1765;p47">
                <a:extLst>
                  <a:ext uri="{FF2B5EF4-FFF2-40B4-BE49-F238E27FC236}">
                    <a16:creationId xmlns:a16="http://schemas.microsoft.com/office/drawing/2014/main" id="{8BE257C6-585A-456B-9706-B155D9534435}"/>
                  </a:ext>
                </a:extLst>
              </p:cNvPr>
              <p:cNvSpPr/>
              <p:nvPr/>
            </p:nvSpPr>
            <p:spPr>
              <a:xfrm>
                <a:off x="-37825" y="1840025"/>
                <a:ext cx="23825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53" h="732" extrusionOk="0">
                    <a:moveTo>
                      <a:pt x="318" y="0"/>
                    </a:moveTo>
                    <a:cubicBezTo>
                      <a:pt x="282" y="122"/>
                      <a:pt x="240" y="247"/>
                      <a:pt x="182" y="371"/>
                    </a:cubicBezTo>
                    <a:cubicBezTo>
                      <a:pt x="129" y="493"/>
                      <a:pt x="68" y="611"/>
                      <a:pt x="1" y="728"/>
                    </a:cubicBezTo>
                    <a:cubicBezTo>
                      <a:pt x="207" y="728"/>
                      <a:pt x="414" y="728"/>
                      <a:pt x="621" y="731"/>
                    </a:cubicBezTo>
                    <a:cubicBezTo>
                      <a:pt x="732" y="624"/>
                      <a:pt x="842" y="517"/>
                      <a:pt x="953" y="410"/>
                    </a:cubicBezTo>
                    <a:cubicBezTo>
                      <a:pt x="792" y="279"/>
                      <a:pt x="635" y="147"/>
                      <a:pt x="482" y="15"/>
                    </a:cubicBezTo>
                    <a:cubicBezTo>
                      <a:pt x="429" y="7"/>
                      <a:pt x="371" y="4"/>
                      <a:pt x="3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58" name="Google Shape;1766;p47">
                <a:extLst>
                  <a:ext uri="{FF2B5EF4-FFF2-40B4-BE49-F238E27FC236}">
                    <a16:creationId xmlns:a16="http://schemas.microsoft.com/office/drawing/2014/main" id="{626E16D9-E38E-4201-9009-06BCDCB5A866}"/>
                  </a:ext>
                </a:extLst>
              </p:cNvPr>
              <p:cNvSpPr/>
              <p:nvPr/>
            </p:nvSpPr>
            <p:spPr>
              <a:xfrm>
                <a:off x="-31300" y="1858300"/>
                <a:ext cx="30850" cy="94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379" extrusionOk="0">
                    <a:moveTo>
                      <a:pt x="360" y="0"/>
                    </a:moveTo>
                    <a:cubicBezTo>
                      <a:pt x="239" y="118"/>
                      <a:pt x="121" y="236"/>
                      <a:pt x="0" y="354"/>
                    </a:cubicBezTo>
                    <a:cubicBezTo>
                      <a:pt x="99" y="361"/>
                      <a:pt x="196" y="364"/>
                      <a:pt x="292" y="372"/>
                    </a:cubicBezTo>
                    <a:cubicBezTo>
                      <a:pt x="339" y="375"/>
                      <a:pt x="385" y="379"/>
                      <a:pt x="428" y="379"/>
                    </a:cubicBezTo>
                    <a:cubicBezTo>
                      <a:pt x="863" y="379"/>
                      <a:pt x="1141" y="211"/>
                      <a:pt x="1233" y="8"/>
                    </a:cubicBezTo>
                    <a:cubicBezTo>
                      <a:pt x="941" y="4"/>
                      <a:pt x="652" y="0"/>
                      <a:pt x="36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59" name="Google Shape;1767;p47">
                <a:extLst>
                  <a:ext uri="{FF2B5EF4-FFF2-40B4-BE49-F238E27FC236}">
                    <a16:creationId xmlns:a16="http://schemas.microsoft.com/office/drawing/2014/main" id="{75DBA68B-8BDB-4D32-A2EB-82C61915AC46}"/>
                  </a:ext>
                </a:extLst>
              </p:cNvPr>
              <p:cNvSpPr/>
              <p:nvPr/>
            </p:nvSpPr>
            <p:spPr>
              <a:xfrm>
                <a:off x="-25800" y="1840400"/>
                <a:ext cx="28750" cy="18125"/>
              </a:xfrm>
              <a:custGeom>
                <a:avLst/>
                <a:gdLst/>
                <a:ahLst/>
                <a:cxnLst/>
                <a:rect l="l" t="t" r="r" b="b"/>
                <a:pathLst>
                  <a:path w="1150" h="725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54" y="132"/>
                      <a:pt x="311" y="264"/>
                      <a:pt x="472" y="395"/>
                    </a:cubicBezTo>
                    <a:cubicBezTo>
                      <a:pt x="361" y="502"/>
                      <a:pt x="251" y="609"/>
                      <a:pt x="140" y="716"/>
                    </a:cubicBezTo>
                    <a:cubicBezTo>
                      <a:pt x="432" y="716"/>
                      <a:pt x="721" y="720"/>
                      <a:pt x="1013" y="724"/>
                    </a:cubicBezTo>
                    <a:cubicBezTo>
                      <a:pt x="1149" y="431"/>
                      <a:pt x="903" y="64"/>
                      <a:pt x="208" y="14"/>
                    </a:cubicBezTo>
                    <a:cubicBezTo>
                      <a:pt x="140" y="7"/>
                      <a:pt x="72" y="3"/>
                      <a:pt x="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E0CE815D-45CF-458B-91F2-CE47CD121EB4}"/>
                </a:ext>
              </a:extLst>
            </p:cNvPr>
            <p:cNvSpPr txBox="1"/>
            <p:nvPr/>
          </p:nvSpPr>
          <p:spPr>
            <a:xfrm>
              <a:off x="5959122" y="2424865"/>
              <a:ext cx="647851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 w="0"/>
                  <a:solidFill>
                    <a:srgbClr val="1C4587"/>
                  </a:solidFill>
                  <a:effectLst>
                    <a:outerShdw blurRad="38100" dist="19050" dir="2700000" algn="tl" rotWithShape="0">
                      <a:srgbClr val="1C4587">
                        <a:alpha val="40000"/>
                      </a:srgbClr>
                    </a:outerShdw>
                  </a:effectLst>
                  <a:uLnTx/>
                  <a:uFillTx/>
                  <a:latin typeface="Itim" panose="020B0604020202020204" charset="-34"/>
                  <a:ea typeface="+mn-ea"/>
                  <a:cs typeface="Itim" panose="020B0604020202020204" charset="-34"/>
                  <a:sym typeface="Arial"/>
                </a:rPr>
                <a:t>Yes</a:t>
              </a:r>
              <a:r>
                <a:rPr kumimoji="0" lang="en-US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 </a:t>
              </a:r>
            </a:p>
          </p:txBody>
        </p:sp>
      </p:grp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34478BA8-C319-4E1B-AF94-298756756DE9}"/>
              </a:ext>
            </a:extLst>
          </p:cNvPr>
          <p:cNvSpPr/>
          <p:nvPr/>
        </p:nvSpPr>
        <p:spPr>
          <a:xfrm>
            <a:off x="7106389" y="2946957"/>
            <a:ext cx="3703307" cy="1465437"/>
          </a:xfrm>
          <a:prstGeom prst="roundRect">
            <a:avLst/>
          </a:prstGeom>
          <a:solidFill>
            <a:srgbClr val="FFDC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 w="0"/>
              <a:solidFill>
                <a:srgbClr val="1C4587"/>
              </a:solidFill>
              <a:effectLst>
                <a:outerShdw blurRad="38100" dist="19050" dir="2700000" algn="tl" rotWithShape="0">
                  <a:srgbClr val="1C4587">
                    <a:alpha val="40000"/>
                  </a:srgbClr>
                </a:outerShdw>
              </a:effectLst>
              <a:uLnTx/>
              <a:uFillTx/>
              <a:latin typeface="Itim" panose="020B0604020202020204" charset="-34"/>
              <a:ea typeface="+mn-ea"/>
              <a:cs typeface="Itim" panose="020B0604020202020204" charset="-34"/>
              <a:sym typeface="Arial"/>
            </a:endParaRPr>
          </a:p>
        </p:txBody>
      </p: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967EE578-F980-41FA-9C90-2546BE7953E2}"/>
              </a:ext>
            </a:extLst>
          </p:cNvPr>
          <p:cNvGrpSpPr/>
          <p:nvPr/>
        </p:nvGrpSpPr>
        <p:grpSpPr>
          <a:xfrm>
            <a:off x="3444659" y="2190136"/>
            <a:ext cx="1055361" cy="910678"/>
            <a:chOff x="2397756" y="681001"/>
            <a:chExt cx="791521" cy="683009"/>
          </a:xfrm>
        </p:grpSpPr>
        <p:grpSp>
          <p:nvGrpSpPr>
            <p:cNvPr id="104" name="Google Shape;1754;p47">
              <a:extLst>
                <a:ext uri="{FF2B5EF4-FFF2-40B4-BE49-F238E27FC236}">
                  <a16:creationId xmlns:a16="http://schemas.microsoft.com/office/drawing/2014/main" id="{0807EBA5-CFA6-422B-9F77-FD7C913F8BAA}"/>
                </a:ext>
              </a:extLst>
            </p:cNvPr>
            <p:cNvGrpSpPr/>
            <p:nvPr/>
          </p:nvGrpSpPr>
          <p:grpSpPr>
            <a:xfrm rot="17949502" flipH="1">
              <a:off x="2184213" y="894544"/>
              <a:ext cx="683009" cy="255923"/>
              <a:chOff x="-516100" y="1709250"/>
              <a:chExt cx="649725" cy="287875"/>
            </a:xfrm>
          </p:grpSpPr>
          <p:sp>
            <p:nvSpPr>
              <p:cNvPr id="105" name="Google Shape;1755;p47">
                <a:extLst>
                  <a:ext uri="{FF2B5EF4-FFF2-40B4-BE49-F238E27FC236}">
                    <a16:creationId xmlns:a16="http://schemas.microsoft.com/office/drawing/2014/main" id="{98F0AFA5-5864-4FCB-8BC4-00ACA6956675}"/>
                  </a:ext>
                </a:extLst>
              </p:cNvPr>
              <p:cNvSpPr/>
              <p:nvPr/>
            </p:nvSpPr>
            <p:spPr>
              <a:xfrm>
                <a:off x="-516100" y="1816650"/>
                <a:ext cx="649725" cy="57275"/>
              </a:xfrm>
              <a:custGeom>
                <a:avLst/>
                <a:gdLst/>
                <a:ahLst/>
                <a:cxnLst/>
                <a:rect l="l" t="t" r="r" b="b"/>
                <a:pathLst>
                  <a:path w="25989" h="2291" extrusionOk="0">
                    <a:moveTo>
                      <a:pt x="25062" y="101"/>
                    </a:moveTo>
                    <a:cubicBezTo>
                      <a:pt x="25080" y="137"/>
                      <a:pt x="25093" y="176"/>
                      <a:pt x="25108" y="215"/>
                    </a:cubicBezTo>
                    <a:cubicBezTo>
                      <a:pt x="25182" y="468"/>
                      <a:pt x="25133" y="728"/>
                      <a:pt x="24997" y="985"/>
                    </a:cubicBezTo>
                    <a:cubicBezTo>
                      <a:pt x="24943" y="1146"/>
                      <a:pt x="24837" y="1296"/>
                      <a:pt x="24698" y="1413"/>
                    </a:cubicBezTo>
                    <a:cubicBezTo>
                      <a:pt x="24605" y="1524"/>
                      <a:pt x="24502" y="1631"/>
                      <a:pt x="24387" y="1738"/>
                    </a:cubicBezTo>
                    <a:cubicBezTo>
                      <a:pt x="25246" y="1659"/>
                      <a:pt x="25988" y="279"/>
                      <a:pt x="25062" y="101"/>
                    </a:cubicBezTo>
                    <a:close/>
                    <a:moveTo>
                      <a:pt x="18622" y="1"/>
                    </a:moveTo>
                    <a:cubicBezTo>
                      <a:pt x="12995" y="9"/>
                      <a:pt x="7375" y="215"/>
                      <a:pt x="1763" y="629"/>
                    </a:cubicBezTo>
                    <a:cubicBezTo>
                      <a:pt x="864" y="693"/>
                      <a:pt x="1" y="2290"/>
                      <a:pt x="1085" y="2290"/>
                    </a:cubicBezTo>
                    <a:cubicBezTo>
                      <a:pt x="1113" y="2290"/>
                      <a:pt x="1142" y="2287"/>
                      <a:pt x="1174" y="2287"/>
                    </a:cubicBezTo>
                    <a:cubicBezTo>
                      <a:pt x="1263" y="2280"/>
                      <a:pt x="1349" y="2273"/>
                      <a:pt x="1434" y="2265"/>
                    </a:cubicBezTo>
                    <a:cubicBezTo>
                      <a:pt x="932" y="1987"/>
                      <a:pt x="661" y="1549"/>
                      <a:pt x="1481" y="1446"/>
                    </a:cubicBezTo>
                    <a:cubicBezTo>
                      <a:pt x="5332" y="960"/>
                      <a:pt x="9194" y="718"/>
                      <a:pt x="13059" y="718"/>
                    </a:cubicBezTo>
                    <a:cubicBezTo>
                      <a:pt x="15188" y="718"/>
                      <a:pt x="17320" y="789"/>
                      <a:pt x="19449" y="935"/>
                    </a:cubicBezTo>
                    <a:cubicBezTo>
                      <a:pt x="19460" y="900"/>
                      <a:pt x="19466" y="864"/>
                      <a:pt x="19478" y="825"/>
                    </a:cubicBezTo>
                    <a:cubicBezTo>
                      <a:pt x="19182" y="561"/>
                      <a:pt x="18897" y="287"/>
                      <a:pt x="186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06" name="Google Shape;1756;p47">
                <a:extLst>
                  <a:ext uri="{FF2B5EF4-FFF2-40B4-BE49-F238E27FC236}">
                    <a16:creationId xmlns:a16="http://schemas.microsoft.com/office/drawing/2014/main" id="{FEA3BB62-58AB-4647-ADDD-2A5A1A80932F}"/>
                  </a:ext>
                </a:extLst>
              </p:cNvPr>
              <p:cNvSpPr/>
              <p:nvPr/>
            </p:nvSpPr>
            <p:spPr>
              <a:xfrm>
                <a:off x="-139975" y="1709250"/>
                <a:ext cx="250425" cy="287875"/>
              </a:xfrm>
              <a:custGeom>
                <a:avLst/>
                <a:gdLst/>
                <a:ahLst/>
                <a:cxnLst/>
                <a:rect l="l" t="t" r="r" b="b"/>
                <a:pathLst>
                  <a:path w="10017" h="11515" extrusionOk="0">
                    <a:moveTo>
                      <a:pt x="2290" y="1"/>
                    </a:moveTo>
                    <a:cubicBezTo>
                      <a:pt x="1644" y="1"/>
                      <a:pt x="899" y="617"/>
                      <a:pt x="1273" y="1252"/>
                    </a:cubicBezTo>
                    <a:cubicBezTo>
                      <a:pt x="1926" y="2368"/>
                      <a:pt x="2696" y="3385"/>
                      <a:pt x="3577" y="4297"/>
                    </a:cubicBezTo>
                    <a:lnTo>
                      <a:pt x="3758" y="4297"/>
                    </a:lnTo>
                    <a:cubicBezTo>
                      <a:pt x="3990" y="4297"/>
                      <a:pt x="4222" y="4297"/>
                      <a:pt x="4454" y="4301"/>
                    </a:cubicBezTo>
                    <a:cubicBezTo>
                      <a:pt x="4275" y="3260"/>
                      <a:pt x="3348" y="2401"/>
                      <a:pt x="2507" y="1708"/>
                    </a:cubicBezTo>
                    <a:cubicBezTo>
                      <a:pt x="2468" y="1677"/>
                      <a:pt x="2428" y="1644"/>
                      <a:pt x="2389" y="1609"/>
                    </a:cubicBezTo>
                    <a:cubicBezTo>
                      <a:pt x="1790" y="1117"/>
                      <a:pt x="2154" y="895"/>
                      <a:pt x="2671" y="895"/>
                    </a:cubicBezTo>
                    <a:cubicBezTo>
                      <a:pt x="3021" y="895"/>
                      <a:pt x="3441" y="999"/>
                      <a:pt x="3680" y="1191"/>
                    </a:cubicBezTo>
                    <a:cubicBezTo>
                      <a:pt x="3727" y="1231"/>
                      <a:pt x="3776" y="1270"/>
                      <a:pt x="3826" y="1313"/>
                    </a:cubicBezTo>
                    <a:cubicBezTo>
                      <a:pt x="5007" y="2279"/>
                      <a:pt x="6184" y="3245"/>
                      <a:pt x="7364" y="4216"/>
                    </a:cubicBezTo>
                    <a:cubicBezTo>
                      <a:pt x="7517" y="4226"/>
                      <a:pt x="7688" y="4269"/>
                      <a:pt x="7852" y="4333"/>
                    </a:cubicBezTo>
                    <a:cubicBezTo>
                      <a:pt x="8511" y="4347"/>
                      <a:pt x="9174" y="4361"/>
                      <a:pt x="9834" y="4379"/>
                    </a:cubicBezTo>
                    <a:cubicBezTo>
                      <a:pt x="9902" y="4379"/>
                      <a:pt x="9963" y="4387"/>
                      <a:pt x="10017" y="4397"/>
                    </a:cubicBezTo>
                    <a:cubicBezTo>
                      <a:pt x="9863" y="4076"/>
                      <a:pt x="9542" y="3948"/>
                      <a:pt x="9204" y="3948"/>
                    </a:cubicBezTo>
                    <a:cubicBezTo>
                      <a:pt x="9093" y="3948"/>
                      <a:pt x="8979" y="3962"/>
                      <a:pt x="8868" y="3987"/>
                    </a:cubicBezTo>
                    <a:cubicBezTo>
                      <a:pt x="6818" y="2697"/>
                      <a:pt x="4771" y="1405"/>
                      <a:pt x="2721" y="115"/>
                    </a:cubicBezTo>
                    <a:cubicBezTo>
                      <a:pt x="2593" y="36"/>
                      <a:pt x="2443" y="1"/>
                      <a:pt x="2290" y="1"/>
                    </a:cubicBezTo>
                    <a:close/>
                    <a:moveTo>
                      <a:pt x="7681" y="6002"/>
                    </a:moveTo>
                    <a:cubicBezTo>
                      <a:pt x="6511" y="6875"/>
                      <a:pt x="5388" y="7802"/>
                      <a:pt x="4311" y="8783"/>
                    </a:cubicBezTo>
                    <a:cubicBezTo>
                      <a:pt x="3776" y="9318"/>
                      <a:pt x="3231" y="9803"/>
                      <a:pt x="2810" y="10216"/>
                    </a:cubicBezTo>
                    <a:cubicBezTo>
                      <a:pt x="2718" y="10305"/>
                      <a:pt x="2578" y="10348"/>
                      <a:pt x="2418" y="10348"/>
                    </a:cubicBezTo>
                    <a:cubicBezTo>
                      <a:pt x="1983" y="10348"/>
                      <a:pt x="1395" y="10052"/>
                      <a:pt x="1156" y="9721"/>
                    </a:cubicBezTo>
                    <a:cubicBezTo>
                      <a:pt x="959" y="9942"/>
                      <a:pt x="766" y="10170"/>
                      <a:pt x="574" y="10394"/>
                    </a:cubicBezTo>
                    <a:cubicBezTo>
                      <a:pt x="1" y="11079"/>
                      <a:pt x="695" y="11515"/>
                      <a:pt x="1370" y="11515"/>
                    </a:cubicBezTo>
                    <a:cubicBezTo>
                      <a:pt x="1619" y="11515"/>
                      <a:pt x="1862" y="11457"/>
                      <a:pt x="2043" y="11329"/>
                    </a:cubicBezTo>
                    <a:cubicBezTo>
                      <a:pt x="3798" y="10074"/>
                      <a:pt x="5577" y="8844"/>
                      <a:pt x="7299" y="7546"/>
                    </a:cubicBezTo>
                    <a:cubicBezTo>
                      <a:pt x="7716" y="7232"/>
                      <a:pt x="8665" y="6672"/>
                      <a:pt x="9342" y="6034"/>
                    </a:cubicBezTo>
                    <a:cubicBezTo>
                      <a:pt x="9317" y="6034"/>
                      <a:pt x="9293" y="6038"/>
                      <a:pt x="9268" y="6038"/>
                    </a:cubicBezTo>
                    <a:lnTo>
                      <a:pt x="9250" y="6038"/>
                    </a:lnTo>
                    <a:cubicBezTo>
                      <a:pt x="8725" y="6023"/>
                      <a:pt x="8205" y="6013"/>
                      <a:pt x="7681" y="600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07" name="Google Shape;1757;p47">
                <a:extLst>
                  <a:ext uri="{FF2B5EF4-FFF2-40B4-BE49-F238E27FC236}">
                    <a16:creationId xmlns:a16="http://schemas.microsoft.com/office/drawing/2014/main" id="{DC9E262E-2CE8-466C-8423-F4372E5CB0C2}"/>
                  </a:ext>
                </a:extLst>
              </p:cNvPr>
              <p:cNvSpPr/>
              <p:nvPr/>
            </p:nvSpPr>
            <p:spPr>
              <a:xfrm>
                <a:off x="-50575" y="1816650"/>
                <a:ext cx="164050" cy="43550"/>
              </a:xfrm>
              <a:custGeom>
                <a:avLst/>
                <a:gdLst/>
                <a:ahLst/>
                <a:cxnLst/>
                <a:rect l="l" t="t" r="r" b="b"/>
                <a:pathLst>
                  <a:path w="6562" h="1742" extrusionOk="0">
                    <a:moveTo>
                      <a:pt x="1" y="1"/>
                    </a:moveTo>
                    <a:cubicBezTo>
                      <a:pt x="276" y="287"/>
                      <a:pt x="561" y="561"/>
                      <a:pt x="857" y="825"/>
                    </a:cubicBezTo>
                    <a:cubicBezTo>
                      <a:pt x="917" y="540"/>
                      <a:pt x="921" y="265"/>
                      <a:pt x="878" y="5"/>
                    </a:cubicBezTo>
                    <a:cubicBezTo>
                      <a:pt x="646" y="1"/>
                      <a:pt x="414" y="1"/>
                      <a:pt x="182" y="1"/>
                    </a:cubicBezTo>
                    <a:close/>
                    <a:moveTo>
                      <a:pt x="4276" y="37"/>
                    </a:moveTo>
                    <a:lnTo>
                      <a:pt x="4276" y="37"/>
                    </a:lnTo>
                    <a:cubicBezTo>
                      <a:pt x="4861" y="272"/>
                      <a:pt x="5389" y="775"/>
                      <a:pt x="5004" y="1046"/>
                    </a:cubicBezTo>
                    <a:cubicBezTo>
                      <a:pt x="4700" y="1263"/>
                      <a:pt x="4400" y="1481"/>
                      <a:pt x="4105" y="1706"/>
                    </a:cubicBezTo>
                    <a:cubicBezTo>
                      <a:pt x="4629" y="1717"/>
                      <a:pt x="5149" y="1727"/>
                      <a:pt x="5674" y="1742"/>
                    </a:cubicBezTo>
                    <a:lnTo>
                      <a:pt x="5692" y="1742"/>
                    </a:lnTo>
                    <a:cubicBezTo>
                      <a:pt x="5717" y="1742"/>
                      <a:pt x="5741" y="1738"/>
                      <a:pt x="5766" y="1738"/>
                    </a:cubicBezTo>
                    <a:cubicBezTo>
                      <a:pt x="5881" y="1631"/>
                      <a:pt x="5984" y="1524"/>
                      <a:pt x="6077" y="1413"/>
                    </a:cubicBezTo>
                    <a:cubicBezTo>
                      <a:pt x="6216" y="1296"/>
                      <a:pt x="6322" y="1146"/>
                      <a:pt x="6376" y="985"/>
                    </a:cubicBezTo>
                    <a:cubicBezTo>
                      <a:pt x="6512" y="728"/>
                      <a:pt x="6561" y="468"/>
                      <a:pt x="6487" y="215"/>
                    </a:cubicBezTo>
                    <a:cubicBezTo>
                      <a:pt x="6472" y="176"/>
                      <a:pt x="6459" y="137"/>
                      <a:pt x="6441" y="101"/>
                    </a:cubicBezTo>
                    <a:cubicBezTo>
                      <a:pt x="6387" y="91"/>
                      <a:pt x="6326" y="83"/>
                      <a:pt x="6258" y="83"/>
                    </a:cubicBezTo>
                    <a:cubicBezTo>
                      <a:pt x="5598" y="65"/>
                      <a:pt x="4935" y="51"/>
                      <a:pt x="4276" y="3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08" name="Google Shape;1758;p47">
                <a:extLst>
                  <a:ext uri="{FF2B5EF4-FFF2-40B4-BE49-F238E27FC236}">
                    <a16:creationId xmlns:a16="http://schemas.microsoft.com/office/drawing/2014/main" id="{590DEDFE-A7D7-4DB5-98FC-285496258DB1}"/>
                  </a:ext>
                </a:extLst>
              </p:cNvPr>
              <p:cNvSpPr/>
              <p:nvPr/>
            </p:nvSpPr>
            <p:spPr>
              <a:xfrm>
                <a:off x="-115125" y="1866325"/>
                <a:ext cx="83850" cy="85950"/>
              </a:xfrm>
              <a:custGeom>
                <a:avLst/>
                <a:gdLst/>
                <a:ahLst/>
                <a:cxnLst/>
                <a:rect l="l" t="t" r="r" b="b"/>
                <a:pathLst>
                  <a:path w="3354" h="3438" extrusionOk="0">
                    <a:moveTo>
                      <a:pt x="2893" y="0"/>
                    </a:moveTo>
                    <a:cubicBezTo>
                      <a:pt x="2515" y="568"/>
                      <a:pt x="2015" y="1109"/>
                      <a:pt x="1502" y="1616"/>
                    </a:cubicBezTo>
                    <a:cubicBezTo>
                      <a:pt x="1049" y="2033"/>
                      <a:pt x="603" y="2461"/>
                      <a:pt x="165" y="2896"/>
                    </a:cubicBezTo>
                    <a:cubicBezTo>
                      <a:pt x="1" y="3060"/>
                      <a:pt x="29" y="3252"/>
                      <a:pt x="162" y="3438"/>
                    </a:cubicBezTo>
                    <a:cubicBezTo>
                      <a:pt x="1181" y="2261"/>
                      <a:pt x="2247" y="1127"/>
                      <a:pt x="3353" y="33"/>
                    </a:cubicBezTo>
                    <a:cubicBezTo>
                      <a:pt x="3200" y="22"/>
                      <a:pt x="3046" y="11"/>
                      <a:pt x="289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09" name="Google Shape;1759;p47">
                <a:extLst>
                  <a:ext uri="{FF2B5EF4-FFF2-40B4-BE49-F238E27FC236}">
                    <a16:creationId xmlns:a16="http://schemas.microsoft.com/office/drawing/2014/main" id="{D16309D1-3712-43E2-9340-D3CD6A3F7A55}"/>
                  </a:ext>
                </a:extLst>
              </p:cNvPr>
              <p:cNvSpPr/>
              <p:nvPr/>
            </p:nvSpPr>
            <p:spPr>
              <a:xfrm>
                <a:off x="-29900" y="1837275"/>
                <a:ext cx="77575" cy="5800"/>
              </a:xfrm>
              <a:custGeom>
                <a:avLst/>
                <a:gdLst/>
                <a:ahLst/>
                <a:cxnLst/>
                <a:rect l="l" t="t" r="r" b="b"/>
                <a:pathLst>
                  <a:path w="3103" h="232" extrusionOk="0">
                    <a:moveTo>
                      <a:pt x="30" y="0"/>
                    </a:moveTo>
                    <a:cubicBezTo>
                      <a:pt x="18" y="39"/>
                      <a:pt x="12" y="75"/>
                      <a:pt x="1" y="110"/>
                    </a:cubicBezTo>
                    <a:cubicBezTo>
                      <a:pt x="54" y="114"/>
                      <a:pt x="112" y="117"/>
                      <a:pt x="165" y="125"/>
                    </a:cubicBezTo>
                    <a:cubicBezTo>
                      <a:pt x="119" y="82"/>
                      <a:pt x="72" y="43"/>
                      <a:pt x="30" y="0"/>
                    </a:cubicBezTo>
                    <a:close/>
                    <a:moveTo>
                      <a:pt x="2921" y="15"/>
                    </a:moveTo>
                    <a:lnTo>
                      <a:pt x="2921" y="15"/>
                    </a:lnTo>
                    <a:cubicBezTo>
                      <a:pt x="2957" y="86"/>
                      <a:pt x="2974" y="157"/>
                      <a:pt x="2982" y="232"/>
                    </a:cubicBezTo>
                    <a:cubicBezTo>
                      <a:pt x="3021" y="199"/>
                      <a:pt x="3060" y="164"/>
                      <a:pt x="3103" y="128"/>
                    </a:cubicBezTo>
                    <a:cubicBezTo>
                      <a:pt x="3043" y="92"/>
                      <a:pt x="2982" y="53"/>
                      <a:pt x="2921" y="1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10" name="Google Shape;1760;p47">
                <a:extLst>
                  <a:ext uri="{FF2B5EF4-FFF2-40B4-BE49-F238E27FC236}">
                    <a16:creationId xmlns:a16="http://schemas.microsoft.com/office/drawing/2014/main" id="{BD6D93E4-11BE-4CC6-A29B-D880C66E667F}"/>
                  </a:ext>
                </a:extLst>
              </p:cNvPr>
              <p:cNvSpPr/>
              <p:nvPr/>
            </p:nvSpPr>
            <p:spPr>
              <a:xfrm>
                <a:off x="-111100" y="1731625"/>
                <a:ext cx="167450" cy="236350"/>
              </a:xfrm>
              <a:custGeom>
                <a:avLst/>
                <a:gdLst/>
                <a:ahLst/>
                <a:cxnLst/>
                <a:rect l="l" t="t" r="r" b="b"/>
                <a:pathLst>
                  <a:path w="6698" h="9454" extrusionOk="0">
                    <a:moveTo>
                      <a:pt x="1516" y="0"/>
                    </a:moveTo>
                    <a:cubicBezTo>
                      <a:pt x="999" y="0"/>
                      <a:pt x="635" y="222"/>
                      <a:pt x="1234" y="714"/>
                    </a:cubicBezTo>
                    <a:cubicBezTo>
                      <a:pt x="1273" y="749"/>
                      <a:pt x="1313" y="782"/>
                      <a:pt x="1352" y="813"/>
                    </a:cubicBezTo>
                    <a:cubicBezTo>
                      <a:pt x="2193" y="1506"/>
                      <a:pt x="3120" y="2365"/>
                      <a:pt x="3299" y="3406"/>
                    </a:cubicBezTo>
                    <a:cubicBezTo>
                      <a:pt x="4429" y="3410"/>
                      <a:pt x="5563" y="3420"/>
                      <a:pt x="6697" y="3438"/>
                    </a:cubicBezTo>
                    <a:cubicBezTo>
                      <a:pt x="6533" y="3374"/>
                      <a:pt x="6362" y="3331"/>
                      <a:pt x="6209" y="3321"/>
                    </a:cubicBezTo>
                    <a:cubicBezTo>
                      <a:pt x="5029" y="2350"/>
                      <a:pt x="3852" y="1384"/>
                      <a:pt x="2671" y="418"/>
                    </a:cubicBezTo>
                    <a:cubicBezTo>
                      <a:pt x="2621" y="375"/>
                      <a:pt x="2572" y="336"/>
                      <a:pt x="2525" y="296"/>
                    </a:cubicBezTo>
                    <a:cubicBezTo>
                      <a:pt x="2286" y="104"/>
                      <a:pt x="1866" y="0"/>
                      <a:pt x="1516" y="0"/>
                    </a:cubicBezTo>
                    <a:close/>
                    <a:moveTo>
                      <a:pt x="4425" y="5075"/>
                    </a:moveTo>
                    <a:cubicBezTo>
                      <a:pt x="4333" y="5278"/>
                      <a:pt x="4055" y="5446"/>
                      <a:pt x="3620" y="5446"/>
                    </a:cubicBezTo>
                    <a:cubicBezTo>
                      <a:pt x="3577" y="5446"/>
                      <a:pt x="3531" y="5442"/>
                      <a:pt x="3484" y="5439"/>
                    </a:cubicBezTo>
                    <a:cubicBezTo>
                      <a:pt x="3388" y="5431"/>
                      <a:pt x="3291" y="5428"/>
                      <a:pt x="3192" y="5421"/>
                    </a:cubicBezTo>
                    <a:cubicBezTo>
                      <a:pt x="2086" y="6515"/>
                      <a:pt x="1020" y="7649"/>
                      <a:pt x="1" y="8826"/>
                    </a:cubicBezTo>
                    <a:cubicBezTo>
                      <a:pt x="240" y="9157"/>
                      <a:pt x="828" y="9453"/>
                      <a:pt x="1263" y="9453"/>
                    </a:cubicBezTo>
                    <a:cubicBezTo>
                      <a:pt x="1423" y="9453"/>
                      <a:pt x="1563" y="9410"/>
                      <a:pt x="1655" y="9321"/>
                    </a:cubicBezTo>
                    <a:cubicBezTo>
                      <a:pt x="2076" y="8908"/>
                      <a:pt x="2621" y="8423"/>
                      <a:pt x="3156" y="7888"/>
                    </a:cubicBezTo>
                    <a:cubicBezTo>
                      <a:pt x="4233" y="6907"/>
                      <a:pt x="5356" y="5980"/>
                      <a:pt x="6526" y="5107"/>
                    </a:cubicBezTo>
                    <a:cubicBezTo>
                      <a:pt x="5827" y="5092"/>
                      <a:pt x="5124" y="5082"/>
                      <a:pt x="4425" y="507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11" name="Google Shape;1761;p47">
                <a:extLst>
                  <a:ext uri="{FF2B5EF4-FFF2-40B4-BE49-F238E27FC236}">
                    <a16:creationId xmlns:a16="http://schemas.microsoft.com/office/drawing/2014/main" id="{BD99CFD1-3292-438C-85F2-4434A64AF60A}"/>
                  </a:ext>
                </a:extLst>
              </p:cNvPr>
              <p:cNvSpPr/>
              <p:nvPr/>
            </p:nvSpPr>
            <p:spPr>
              <a:xfrm>
                <a:off x="-29175" y="1816775"/>
                <a:ext cx="113325" cy="42525"/>
              </a:xfrm>
              <a:custGeom>
                <a:avLst/>
                <a:gdLst/>
                <a:ahLst/>
                <a:cxnLst/>
                <a:rect l="l" t="t" r="r" b="b"/>
                <a:pathLst>
                  <a:path w="4533" h="1701" extrusionOk="0">
                    <a:moveTo>
                      <a:pt x="2892" y="835"/>
                    </a:moveTo>
                    <a:lnTo>
                      <a:pt x="2892" y="835"/>
                    </a:lnTo>
                    <a:cubicBezTo>
                      <a:pt x="2953" y="873"/>
                      <a:pt x="3014" y="912"/>
                      <a:pt x="3074" y="948"/>
                    </a:cubicBezTo>
                    <a:cubicBezTo>
                      <a:pt x="3031" y="984"/>
                      <a:pt x="2992" y="1019"/>
                      <a:pt x="2953" y="1052"/>
                    </a:cubicBezTo>
                    <a:cubicBezTo>
                      <a:pt x="2945" y="977"/>
                      <a:pt x="2928" y="906"/>
                      <a:pt x="2892" y="835"/>
                    </a:cubicBezTo>
                    <a:close/>
                    <a:moveTo>
                      <a:pt x="22" y="0"/>
                    </a:moveTo>
                    <a:lnTo>
                      <a:pt x="22" y="0"/>
                    </a:lnTo>
                    <a:cubicBezTo>
                      <a:pt x="65" y="260"/>
                      <a:pt x="61" y="535"/>
                      <a:pt x="1" y="820"/>
                    </a:cubicBezTo>
                    <a:cubicBezTo>
                      <a:pt x="43" y="863"/>
                      <a:pt x="90" y="902"/>
                      <a:pt x="136" y="945"/>
                    </a:cubicBezTo>
                    <a:cubicBezTo>
                      <a:pt x="207" y="948"/>
                      <a:pt x="275" y="952"/>
                      <a:pt x="343" y="959"/>
                    </a:cubicBezTo>
                    <a:cubicBezTo>
                      <a:pt x="1038" y="1009"/>
                      <a:pt x="1284" y="1376"/>
                      <a:pt x="1148" y="1669"/>
                    </a:cubicBezTo>
                    <a:cubicBezTo>
                      <a:pt x="1847" y="1676"/>
                      <a:pt x="2550" y="1686"/>
                      <a:pt x="3249" y="1701"/>
                    </a:cubicBezTo>
                    <a:cubicBezTo>
                      <a:pt x="3544" y="1476"/>
                      <a:pt x="3844" y="1258"/>
                      <a:pt x="4148" y="1041"/>
                    </a:cubicBezTo>
                    <a:cubicBezTo>
                      <a:pt x="4533" y="770"/>
                      <a:pt x="4005" y="267"/>
                      <a:pt x="3420" y="32"/>
                    </a:cubicBezTo>
                    <a:cubicBezTo>
                      <a:pt x="2286" y="14"/>
                      <a:pt x="1152" y="4"/>
                      <a:pt x="2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12" name="Google Shape;1762;p47">
                <a:extLst>
                  <a:ext uri="{FF2B5EF4-FFF2-40B4-BE49-F238E27FC236}">
                    <a16:creationId xmlns:a16="http://schemas.microsoft.com/office/drawing/2014/main" id="{22697756-024A-4167-B8B7-B13AFA03B57E}"/>
                  </a:ext>
                </a:extLst>
              </p:cNvPr>
              <p:cNvSpPr/>
              <p:nvPr/>
            </p:nvSpPr>
            <p:spPr>
              <a:xfrm>
                <a:off x="-480250" y="1858125"/>
                <a:ext cx="442450" cy="21250"/>
              </a:xfrm>
              <a:custGeom>
                <a:avLst/>
                <a:gdLst/>
                <a:ahLst/>
                <a:cxnLst/>
                <a:rect l="l" t="t" r="r" b="b"/>
                <a:pathLst>
                  <a:path w="17698" h="850" extrusionOk="0">
                    <a:moveTo>
                      <a:pt x="16785" y="0"/>
                    </a:moveTo>
                    <a:cubicBezTo>
                      <a:pt x="11186" y="0"/>
                      <a:pt x="5589" y="203"/>
                      <a:pt x="0" y="606"/>
                    </a:cubicBezTo>
                    <a:cubicBezTo>
                      <a:pt x="254" y="746"/>
                      <a:pt x="561" y="849"/>
                      <a:pt x="821" y="849"/>
                    </a:cubicBezTo>
                    <a:cubicBezTo>
                      <a:pt x="860" y="849"/>
                      <a:pt x="895" y="845"/>
                      <a:pt x="931" y="842"/>
                    </a:cubicBezTo>
                    <a:cubicBezTo>
                      <a:pt x="4579" y="382"/>
                      <a:pt x="8245" y="150"/>
                      <a:pt x="11914" y="150"/>
                    </a:cubicBezTo>
                    <a:cubicBezTo>
                      <a:pt x="13775" y="150"/>
                      <a:pt x="15636" y="211"/>
                      <a:pt x="17498" y="328"/>
                    </a:cubicBezTo>
                    <a:cubicBezTo>
                      <a:pt x="17570" y="221"/>
                      <a:pt x="17637" y="114"/>
                      <a:pt x="17698" y="4"/>
                    </a:cubicBezTo>
                    <a:cubicBezTo>
                      <a:pt x="17394" y="4"/>
                      <a:pt x="17088" y="0"/>
                      <a:pt x="1678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13" name="Google Shape;1763;p47">
                <a:extLst>
                  <a:ext uri="{FF2B5EF4-FFF2-40B4-BE49-F238E27FC236}">
                    <a16:creationId xmlns:a16="http://schemas.microsoft.com/office/drawing/2014/main" id="{1C57A58A-D0E2-4752-B739-5D6A4E6EC539}"/>
                  </a:ext>
                </a:extLst>
              </p:cNvPr>
              <p:cNvSpPr/>
              <p:nvPr/>
            </p:nvSpPr>
            <p:spPr>
              <a:xfrm>
                <a:off x="-499600" y="1834600"/>
                <a:ext cx="469725" cy="38700"/>
              </a:xfrm>
              <a:custGeom>
                <a:avLst/>
                <a:gdLst/>
                <a:ahLst/>
                <a:cxnLst/>
                <a:rect l="l" t="t" r="r" b="b"/>
                <a:pathLst>
                  <a:path w="18789" h="1548" extrusionOk="0">
                    <a:moveTo>
                      <a:pt x="12399" y="0"/>
                    </a:moveTo>
                    <a:cubicBezTo>
                      <a:pt x="8534" y="0"/>
                      <a:pt x="4672" y="242"/>
                      <a:pt x="821" y="728"/>
                    </a:cubicBezTo>
                    <a:cubicBezTo>
                      <a:pt x="1" y="831"/>
                      <a:pt x="272" y="1269"/>
                      <a:pt x="774" y="1547"/>
                    </a:cubicBezTo>
                    <a:cubicBezTo>
                      <a:pt x="6363" y="1144"/>
                      <a:pt x="11960" y="941"/>
                      <a:pt x="17559" y="941"/>
                    </a:cubicBezTo>
                    <a:cubicBezTo>
                      <a:pt x="17862" y="941"/>
                      <a:pt x="18168" y="945"/>
                      <a:pt x="18472" y="945"/>
                    </a:cubicBezTo>
                    <a:cubicBezTo>
                      <a:pt x="18539" y="828"/>
                      <a:pt x="18600" y="710"/>
                      <a:pt x="18653" y="588"/>
                    </a:cubicBezTo>
                    <a:cubicBezTo>
                      <a:pt x="18711" y="464"/>
                      <a:pt x="18753" y="339"/>
                      <a:pt x="18789" y="217"/>
                    </a:cubicBezTo>
                    <a:cubicBezTo>
                      <a:pt x="16660" y="71"/>
                      <a:pt x="14528" y="0"/>
                      <a:pt x="1239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14" name="Google Shape;1764;p47">
                <a:extLst>
                  <a:ext uri="{FF2B5EF4-FFF2-40B4-BE49-F238E27FC236}">
                    <a16:creationId xmlns:a16="http://schemas.microsoft.com/office/drawing/2014/main" id="{344D186F-6F69-4921-B7D7-C14E090B382B}"/>
                  </a:ext>
                </a:extLst>
              </p:cNvPr>
              <p:cNvSpPr/>
              <p:nvPr/>
            </p:nvSpPr>
            <p:spPr>
              <a:xfrm>
                <a:off x="-42825" y="1858200"/>
                <a:ext cx="20550" cy="8950"/>
              </a:xfrm>
              <a:custGeom>
                <a:avLst/>
                <a:gdLst/>
                <a:ahLst/>
                <a:cxnLst/>
                <a:rect l="l" t="t" r="r" b="b"/>
                <a:pathLst>
                  <a:path w="822" h="358" extrusionOk="0">
                    <a:moveTo>
                      <a:pt x="201" y="1"/>
                    </a:moveTo>
                    <a:cubicBezTo>
                      <a:pt x="140" y="111"/>
                      <a:pt x="73" y="218"/>
                      <a:pt x="1" y="325"/>
                    </a:cubicBezTo>
                    <a:cubicBezTo>
                      <a:pt x="154" y="336"/>
                      <a:pt x="308" y="347"/>
                      <a:pt x="461" y="358"/>
                    </a:cubicBezTo>
                    <a:cubicBezTo>
                      <a:pt x="582" y="240"/>
                      <a:pt x="700" y="122"/>
                      <a:pt x="821" y="4"/>
                    </a:cubicBezTo>
                    <a:cubicBezTo>
                      <a:pt x="614" y="1"/>
                      <a:pt x="407" y="1"/>
                      <a:pt x="2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15" name="Google Shape;1765;p47">
                <a:extLst>
                  <a:ext uri="{FF2B5EF4-FFF2-40B4-BE49-F238E27FC236}">
                    <a16:creationId xmlns:a16="http://schemas.microsoft.com/office/drawing/2014/main" id="{528BA6C1-64EC-486E-9990-5B5822EB00D4}"/>
                  </a:ext>
                </a:extLst>
              </p:cNvPr>
              <p:cNvSpPr/>
              <p:nvPr/>
            </p:nvSpPr>
            <p:spPr>
              <a:xfrm>
                <a:off x="-37825" y="1840025"/>
                <a:ext cx="23825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53" h="732" extrusionOk="0">
                    <a:moveTo>
                      <a:pt x="318" y="0"/>
                    </a:moveTo>
                    <a:cubicBezTo>
                      <a:pt x="282" y="122"/>
                      <a:pt x="240" y="247"/>
                      <a:pt x="182" y="371"/>
                    </a:cubicBezTo>
                    <a:cubicBezTo>
                      <a:pt x="129" y="493"/>
                      <a:pt x="68" y="611"/>
                      <a:pt x="1" y="728"/>
                    </a:cubicBezTo>
                    <a:cubicBezTo>
                      <a:pt x="207" y="728"/>
                      <a:pt x="414" y="728"/>
                      <a:pt x="621" y="731"/>
                    </a:cubicBezTo>
                    <a:cubicBezTo>
                      <a:pt x="732" y="624"/>
                      <a:pt x="842" y="517"/>
                      <a:pt x="953" y="410"/>
                    </a:cubicBezTo>
                    <a:cubicBezTo>
                      <a:pt x="792" y="279"/>
                      <a:pt x="635" y="147"/>
                      <a:pt x="482" y="15"/>
                    </a:cubicBezTo>
                    <a:cubicBezTo>
                      <a:pt x="429" y="7"/>
                      <a:pt x="371" y="4"/>
                      <a:pt x="3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16" name="Google Shape;1766;p47">
                <a:extLst>
                  <a:ext uri="{FF2B5EF4-FFF2-40B4-BE49-F238E27FC236}">
                    <a16:creationId xmlns:a16="http://schemas.microsoft.com/office/drawing/2014/main" id="{9D651627-321F-43A3-9661-6DC10894E851}"/>
                  </a:ext>
                </a:extLst>
              </p:cNvPr>
              <p:cNvSpPr/>
              <p:nvPr/>
            </p:nvSpPr>
            <p:spPr>
              <a:xfrm>
                <a:off x="-31300" y="1858300"/>
                <a:ext cx="30850" cy="94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379" extrusionOk="0">
                    <a:moveTo>
                      <a:pt x="360" y="0"/>
                    </a:moveTo>
                    <a:cubicBezTo>
                      <a:pt x="239" y="118"/>
                      <a:pt x="121" y="236"/>
                      <a:pt x="0" y="354"/>
                    </a:cubicBezTo>
                    <a:cubicBezTo>
                      <a:pt x="99" y="361"/>
                      <a:pt x="196" y="364"/>
                      <a:pt x="292" y="372"/>
                    </a:cubicBezTo>
                    <a:cubicBezTo>
                      <a:pt x="339" y="375"/>
                      <a:pt x="385" y="379"/>
                      <a:pt x="428" y="379"/>
                    </a:cubicBezTo>
                    <a:cubicBezTo>
                      <a:pt x="863" y="379"/>
                      <a:pt x="1141" y="211"/>
                      <a:pt x="1233" y="8"/>
                    </a:cubicBezTo>
                    <a:cubicBezTo>
                      <a:pt x="941" y="4"/>
                      <a:pt x="652" y="0"/>
                      <a:pt x="36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17" name="Google Shape;1767;p47">
                <a:extLst>
                  <a:ext uri="{FF2B5EF4-FFF2-40B4-BE49-F238E27FC236}">
                    <a16:creationId xmlns:a16="http://schemas.microsoft.com/office/drawing/2014/main" id="{8C006B2A-3A38-483B-B5E7-463F6DDAFBDC}"/>
                  </a:ext>
                </a:extLst>
              </p:cNvPr>
              <p:cNvSpPr/>
              <p:nvPr/>
            </p:nvSpPr>
            <p:spPr>
              <a:xfrm>
                <a:off x="-25800" y="1840400"/>
                <a:ext cx="28750" cy="18125"/>
              </a:xfrm>
              <a:custGeom>
                <a:avLst/>
                <a:gdLst/>
                <a:ahLst/>
                <a:cxnLst/>
                <a:rect l="l" t="t" r="r" b="b"/>
                <a:pathLst>
                  <a:path w="1150" h="725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54" y="132"/>
                      <a:pt x="311" y="264"/>
                      <a:pt x="472" y="395"/>
                    </a:cubicBezTo>
                    <a:cubicBezTo>
                      <a:pt x="361" y="502"/>
                      <a:pt x="251" y="609"/>
                      <a:pt x="140" y="716"/>
                    </a:cubicBezTo>
                    <a:cubicBezTo>
                      <a:pt x="432" y="716"/>
                      <a:pt x="721" y="720"/>
                      <a:pt x="1013" y="724"/>
                    </a:cubicBezTo>
                    <a:cubicBezTo>
                      <a:pt x="1149" y="431"/>
                      <a:pt x="903" y="64"/>
                      <a:pt x="208" y="14"/>
                    </a:cubicBezTo>
                    <a:cubicBezTo>
                      <a:pt x="140" y="7"/>
                      <a:pt x="72" y="3"/>
                      <a:pt x="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292D59B-50AB-43D3-903A-3264022F7961}"/>
                </a:ext>
              </a:extLst>
            </p:cNvPr>
            <p:cNvSpPr txBox="1"/>
            <p:nvPr/>
          </p:nvSpPr>
          <p:spPr>
            <a:xfrm>
              <a:off x="2541426" y="914377"/>
              <a:ext cx="647851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 w="0"/>
                  <a:solidFill>
                    <a:srgbClr val="1C4587"/>
                  </a:solidFill>
                  <a:effectLst>
                    <a:outerShdw blurRad="38100" dist="19050" dir="2700000" algn="tl" rotWithShape="0">
                      <a:srgbClr val="1C4587">
                        <a:alpha val="40000"/>
                      </a:srgbClr>
                    </a:outerShdw>
                  </a:effectLst>
                  <a:uLnTx/>
                  <a:uFillTx/>
                  <a:latin typeface="Itim" panose="020B0604020202020204" charset="-34"/>
                  <a:ea typeface="+mn-ea"/>
                  <a:cs typeface="Itim" panose="020B0604020202020204" charset="-34"/>
                  <a:sym typeface="Arial"/>
                </a:rPr>
                <a:t>Yes</a:t>
              </a:r>
              <a:r>
                <a:rPr kumimoji="0" lang="en-US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 </a:t>
              </a:r>
            </a:p>
          </p:txBody>
        </p: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6D6E64AF-DB72-446B-824B-DDA876DBFB5C}"/>
              </a:ext>
            </a:extLst>
          </p:cNvPr>
          <p:cNvGrpSpPr/>
          <p:nvPr/>
        </p:nvGrpSpPr>
        <p:grpSpPr>
          <a:xfrm>
            <a:off x="7493550" y="2264730"/>
            <a:ext cx="1144499" cy="755024"/>
            <a:chOff x="5434425" y="736947"/>
            <a:chExt cx="858374" cy="566268"/>
          </a:xfrm>
        </p:grpSpPr>
        <p:grpSp>
          <p:nvGrpSpPr>
            <p:cNvPr id="90" name="Google Shape;1754;p47">
              <a:extLst>
                <a:ext uri="{FF2B5EF4-FFF2-40B4-BE49-F238E27FC236}">
                  <a16:creationId xmlns:a16="http://schemas.microsoft.com/office/drawing/2014/main" id="{ACC7EFB4-D2A7-4B62-8AB1-EF9F59B9403F}"/>
                </a:ext>
              </a:extLst>
            </p:cNvPr>
            <p:cNvGrpSpPr/>
            <p:nvPr/>
          </p:nvGrpSpPr>
          <p:grpSpPr>
            <a:xfrm rot="4288049">
              <a:off x="5271792" y="899580"/>
              <a:ext cx="566268" cy="241002"/>
              <a:chOff x="-516100" y="1709250"/>
              <a:chExt cx="649725" cy="287875"/>
            </a:xfrm>
          </p:grpSpPr>
          <p:sp>
            <p:nvSpPr>
              <p:cNvPr id="91" name="Google Shape;1755;p47">
                <a:extLst>
                  <a:ext uri="{FF2B5EF4-FFF2-40B4-BE49-F238E27FC236}">
                    <a16:creationId xmlns:a16="http://schemas.microsoft.com/office/drawing/2014/main" id="{08FB4D02-0435-4238-B2AC-152CB6780447}"/>
                  </a:ext>
                </a:extLst>
              </p:cNvPr>
              <p:cNvSpPr/>
              <p:nvPr/>
            </p:nvSpPr>
            <p:spPr>
              <a:xfrm>
                <a:off x="-516100" y="1816650"/>
                <a:ext cx="649725" cy="57275"/>
              </a:xfrm>
              <a:custGeom>
                <a:avLst/>
                <a:gdLst/>
                <a:ahLst/>
                <a:cxnLst/>
                <a:rect l="l" t="t" r="r" b="b"/>
                <a:pathLst>
                  <a:path w="25989" h="2291" extrusionOk="0">
                    <a:moveTo>
                      <a:pt x="25062" y="101"/>
                    </a:moveTo>
                    <a:cubicBezTo>
                      <a:pt x="25080" y="137"/>
                      <a:pt x="25093" y="176"/>
                      <a:pt x="25108" y="215"/>
                    </a:cubicBezTo>
                    <a:cubicBezTo>
                      <a:pt x="25182" y="468"/>
                      <a:pt x="25133" y="728"/>
                      <a:pt x="24997" y="985"/>
                    </a:cubicBezTo>
                    <a:cubicBezTo>
                      <a:pt x="24943" y="1146"/>
                      <a:pt x="24837" y="1296"/>
                      <a:pt x="24698" y="1413"/>
                    </a:cubicBezTo>
                    <a:cubicBezTo>
                      <a:pt x="24605" y="1524"/>
                      <a:pt x="24502" y="1631"/>
                      <a:pt x="24387" y="1738"/>
                    </a:cubicBezTo>
                    <a:cubicBezTo>
                      <a:pt x="25246" y="1659"/>
                      <a:pt x="25988" y="279"/>
                      <a:pt x="25062" y="101"/>
                    </a:cubicBezTo>
                    <a:close/>
                    <a:moveTo>
                      <a:pt x="18622" y="1"/>
                    </a:moveTo>
                    <a:cubicBezTo>
                      <a:pt x="12995" y="9"/>
                      <a:pt x="7375" y="215"/>
                      <a:pt x="1763" y="629"/>
                    </a:cubicBezTo>
                    <a:cubicBezTo>
                      <a:pt x="864" y="693"/>
                      <a:pt x="1" y="2290"/>
                      <a:pt x="1085" y="2290"/>
                    </a:cubicBezTo>
                    <a:cubicBezTo>
                      <a:pt x="1113" y="2290"/>
                      <a:pt x="1142" y="2287"/>
                      <a:pt x="1174" y="2287"/>
                    </a:cubicBezTo>
                    <a:cubicBezTo>
                      <a:pt x="1263" y="2280"/>
                      <a:pt x="1349" y="2273"/>
                      <a:pt x="1434" y="2265"/>
                    </a:cubicBezTo>
                    <a:cubicBezTo>
                      <a:pt x="932" y="1987"/>
                      <a:pt x="661" y="1549"/>
                      <a:pt x="1481" y="1446"/>
                    </a:cubicBezTo>
                    <a:cubicBezTo>
                      <a:pt x="5332" y="960"/>
                      <a:pt x="9194" y="718"/>
                      <a:pt x="13059" y="718"/>
                    </a:cubicBezTo>
                    <a:cubicBezTo>
                      <a:pt x="15188" y="718"/>
                      <a:pt x="17320" y="789"/>
                      <a:pt x="19449" y="935"/>
                    </a:cubicBezTo>
                    <a:cubicBezTo>
                      <a:pt x="19460" y="900"/>
                      <a:pt x="19466" y="864"/>
                      <a:pt x="19478" y="825"/>
                    </a:cubicBezTo>
                    <a:cubicBezTo>
                      <a:pt x="19182" y="561"/>
                      <a:pt x="18897" y="287"/>
                      <a:pt x="186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2" name="Google Shape;1756;p47">
                <a:extLst>
                  <a:ext uri="{FF2B5EF4-FFF2-40B4-BE49-F238E27FC236}">
                    <a16:creationId xmlns:a16="http://schemas.microsoft.com/office/drawing/2014/main" id="{04474B9D-13F2-4304-83B8-DA906F929D08}"/>
                  </a:ext>
                </a:extLst>
              </p:cNvPr>
              <p:cNvSpPr/>
              <p:nvPr/>
            </p:nvSpPr>
            <p:spPr>
              <a:xfrm>
                <a:off x="-139975" y="1709250"/>
                <a:ext cx="250425" cy="287875"/>
              </a:xfrm>
              <a:custGeom>
                <a:avLst/>
                <a:gdLst/>
                <a:ahLst/>
                <a:cxnLst/>
                <a:rect l="l" t="t" r="r" b="b"/>
                <a:pathLst>
                  <a:path w="10017" h="11515" extrusionOk="0">
                    <a:moveTo>
                      <a:pt x="2290" y="1"/>
                    </a:moveTo>
                    <a:cubicBezTo>
                      <a:pt x="1644" y="1"/>
                      <a:pt x="899" y="617"/>
                      <a:pt x="1273" y="1252"/>
                    </a:cubicBezTo>
                    <a:cubicBezTo>
                      <a:pt x="1926" y="2368"/>
                      <a:pt x="2696" y="3385"/>
                      <a:pt x="3577" y="4297"/>
                    </a:cubicBezTo>
                    <a:lnTo>
                      <a:pt x="3758" y="4297"/>
                    </a:lnTo>
                    <a:cubicBezTo>
                      <a:pt x="3990" y="4297"/>
                      <a:pt x="4222" y="4297"/>
                      <a:pt x="4454" y="4301"/>
                    </a:cubicBezTo>
                    <a:cubicBezTo>
                      <a:pt x="4275" y="3260"/>
                      <a:pt x="3348" y="2401"/>
                      <a:pt x="2507" y="1708"/>
                    </a:cubicBezTo>
                    <a:cubicBezTo>
                      <a:pt x="2468" y="1677"/>
                      <a:pt x="2428" y="1644"/>
                      <a:pt x="2389" y="1609"/>
                    </a:cubicBezTo>
                    <a:cubicBezTo>
                      <a:pt x="1790" y="1117"/>
                      <a:pt x="2154" y="895"/>
                      <a:pt x="2671" y="895"/>
                    </a:cubicBezTo>
                    <a:cubicBezTo>
                      <a:pt x="3021" y="895"/>
                      <a:pt x="3441" y="999"/>
                      <a:pt x="3680" y="1191"/>
                    </a:cubicBezTo>
                    <a:cubicBezTo>
                      <a:pt x="3727" y="1231"/>
                      <a:pt x="3776" y="1270"/>
                      <a:pt x="3826" y="1313"/>
                    </a:cubicBezTo>
                    <a:cubicBezTo>
                      <a:pt x="5007" y="2279"/>
                      <a:pt x="6184" y="3245"/>
                      <a:pt x="7364" y="4216"/>
                    </a:cubicBezTo>
                    <a:cubicBezTo>
                      <a:pt x="7517" y="4226"/>
                      <a:pt x="7688" y="4269"/>
                      <a:pt x="7852" y="4333"/>
                    </a:cubicBezTo>
                    <a:cubicBezTo>
                      <a:pt x="8511" y="4347"/>
                      <a:pt x="9174" y="4361"/>
                      <a:pt x="9834" y="4379"/>
                    </a:cubicBezTo>
                    <a:cubicBezTo>
                      <a:pt x="9902" y="4379"/>
                      <a:pt x="9963" y="4387"/>
                      <a:pt x="10017" y="4397"/>
                    </a:cubicBezTo>
                    <a:cubicBezTo>
                      <a:pt x="9863" y="4076"/>
                      <a:pt x="9542" y="3948"/>
                      <a:pt x="9204" y="3948"/>
                    </a:cubicBezTo>
                    <a:cubicBezTo>
                      <a:pt x="9093" y="3948"/>
                      <a:pt x="8979" y="3962"/>
                      <a:pt x="8868" y="3987"/>
                    </a:cubicBezTo>
                    <a:cubicBezTo>
                      <a:pt x="6818" y="2697"/>
                      <a:pt x="4771" y="1405"/>
                      <a:pt x="2721" y="115"/>
                    </a:cubicBezTo>
                    <a:cubicBezTo>
                      <a:pt x="2593" y="36"/>
                      <a:pt x="2443" y="1"/>
                      <a:pt x="2290" y="1"/>
                    </a:cubicBezTo>
                    <a:close/>
                    <a:moveTo>
                      <a:pt x="7681" y="6002"/>
                    </a:moveTo>
                    <a:cubicBezTo>
                      <a:pt x="6511" y="6875"/>
                      <a:pt x="5388" y="7802"/>
                      <a:pt x="4311" y="8783"/>
                    </a:cubicBezTo>
                    <a:cubicBezTo>
                      <a:pt x="3776" y="9318"/>
                      <a:pt x="3231" y="9803"/>
                      <a:pt x="2810" y="10216"/>
                    </a:cubicBezTo>
                    <a:cubicBezTo>
                      <a:pt x="2718" y="10305"/>
                      <a:pt x="2578" y="10348"/>
                      <a:pt x="2418" y="10348"/>
                    </a:cubicBezTo>
                    <a:cubicBezTo>
                      <a:pt x="1983" y="10348"/>
                      <a:pt x="1395" y="10052"/>
                      <a:pt x="1156" y="9721"/>
                    </a:cubicBezTo>
                    <a:cubicBezTo>
                      <a:pt x="959" y="9942"/>
                      <a:pt x="766" y="10170"/>
                      <a:pt x="574" y="10394"/>
                    </a:cubicBezTo>
                    <a:cubicBezTo>
                      <a:pt x="1" y="11079"/>
                      <a:pt x="695" y="11515"/>
                      <a:pt x="1370" y="11515"/>
                    </a:cubicBezTo>
                    <a:cubicBezTo>
                      <a:pt x="1619" y="11515"/>
                      <a:pt x="1862" y="11457"/>
                      <a:pt x="2043" y="11329"/>
                    </a:cubicBezTo>
                    <a:cubicBezTo>
                      <a:pt x="3798" y="10074"/>
                      <a:pt x="5577" y="8844"/>
                      <a:pt x="7299" y="7546"/>
                    </a:cubicBezTo>
                    <a:cubicBezTo>
                      <a:pt x="7716" y="7232"/>
                      <a:pt x="8665" y="6672"/>
                      <a:pt x="9342" y="6034"/>
                    </a:cubicBezTo>
                    <a:cubicBezTo>
                      <a:pt x="9317" y="6034"/>
                      <a:pt x="9293" y="6038"/>
                      <a:pt x="9268" y="6038"/>
                    </a:cubicBezTo>
                    <a:lnTo>
                      <a:pt x="9250" y="6038"/>
                    </a:lnTo>
                    <a:cubicBezTo>
                      <a:pt x="8725" y="6023"/>
                      <a:pt x="8205" y="6013"/>
                      <a:pt x="7681" y="600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3" name="Google Shape;1757;p47">
                <a:extLst>
                  <a:ext uri="{FF2B5EF4-FFF2-40B4-BE49-F238E27FC236}">
                    <a16:creationId xmlns:a16="http://schemas.microsoft.com/office/drawing/2014/main" id="{03DF721E-4148-4E46-8958-84E8880B10D7}"/>
                  </a:ext>
                </a:extLst>
              </p:cNvPr>
              <p:cNvSpPr/>
              <p:nvPr/>
            </p:nvSpPr>
            <p:spPr>
              <a:xfrm>
                <a:off x="-50575" y="1816650"/>
                <a:ext cx="164050" cy="43550"/>
              </a:xfrm>
              <a:custGeom>
                <a:avLst/>
                <a:gdLst/>
                <a:ahLst/>
                <a:cxnLst/>
                <a:rect l="l" t="t" r="r" b="b"/>
                <a:pathLst>
                  <a:path w="6562" h="1742" extrusionOk="0">
                    <a:moveTo>
                      <a:pt x="1" y="1"/>
                    </a:moveTo>
                    <a:cubicBezTo>
                      <a:pt x="276" y="287"/>
                      <a:pt x="561" y="561"/>
                      <a:pt x="857" y="825"/>
                    </a:cubicBezTo>
                    <a:cubicBezTo>
                      <a:pt x="917" y="540"/>
                      <a:pt x="921" y="265"/>
                      <a:pt x="878" y="5"/>
                    </a:cubicBezTo>
                    <a:cubicBezTo>
                      <a:pt x="646" y="1"/>
                      <a:pt x="414" y="1"/>
                      <a:pt x="182" y="1"/>
                    </a:cubicBezTo>
                    <a:close/>
                    <a:moveTo>
                      <a:pt x="4276" y="37"/>
                    </a:moveTo>
                    <a:lnTo>
                      <a:pt x="4276" y="37"/>
                    </a:lnTo>
                    <a:cubicBezTo>
                      <a:pt x="4861" y="272"/>
                      <a:pt x="5389" y="775"/>
                      <a:pt x="5004" y="1046"/>
                    </a:cubicBezTo>
                    <a:cubicBezTo>
                      <a:pt x="4700" y="1263"/>
                      <a:pt x="4400" y="1481"/>
                      <a:pt x="4105" y="1706"/>
                    </a:cubicBezTo>
                    <a:cubicBezTo>
                      <a:pt x="4629" y="1717"/>
                      <a:pt x="5149" y="1727"/>
                      <a:pt x="5674" y="1742"/>
                    </a:cubicBezTo>
                    <a:lnTo>
                      <a:pt x="5692" y="1742"/>
                    </a:lnTo>
                    <a:cubicBezTo>
                      <a:pt x="5717" y="1742"/>
                      <a:pt x="5741" y="1738"/>
                      <a:pt x="5766" y="1738"/>
                    </a:cubicBezTo>
                    <a:cubicBezTo>
                      <a:pt x="5881" y="1631"/>
                      <a:pt x="5984" y="1524"/>
                      <a:pt x="6077" y="1413"/>
                    </a:cubicBezTo>
                    <a:cubicBezTo>
                      <a:pt x="6216" y="1296"/>
                      <a:pt x="6322" y="1146"/>
                      <a:pt x="6376" y="985"/>
                    </a:cubicBezTo>
                    <a:cubicBezTo>
                      <a:pt x="6512" y="728"/>
                      <a:pt x="6561" y="468"/>
                      <a:pt x="6487" y="215"/>
                    </a:cubicBezTo>
                    <a:cubicBezTo>
                      <a:pt x="6472" y="176"/>
                      <a:pt x="6459" y="137"/>
                      <a:pt x="6441" y="101"/>
                    </a:cubicBezTo>
                    <a:cubicBezTo>
                      <a:pt x="6387" y="91"/>
                      <a:pt x="6326" y="83"/>
                      <a:pt x="6258" y="83"/>
                    </a:cubicBezTo>
                    <a:cubicBezTo>
                      <a:pt x="5598" y="65"/>
                      <a:pt x="4935" y="51"/>
                      <a:pt x="4276" y="3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4" name="Google Shape;1758;p47">
                <a:extLst>
                  <a:ext uri="{FF2B5EF4-FFF2-40B4-BE49-F238E27FC236}">
                    <a16:creationId xmlns:a16="http://schemas.microsoft.com/office/drawing/2014/main" id="{A95D2FEF-8EB6-4F66-AFE7-36E607BC5E34}"/>
                  </a:ext>
                </a:extLst>
              </p:cNvPr>
              <p:cNvSpPr/>
              <p:nvPr/>
            </p:nvSpPr>
            <p:spPr>
              <a:xfrm>
                <a:off x="-115125" y="1866325"/>
                <a:ext cx="83850" cy="85950"/>
              </a:xfrm>
              <a:custGeom>
                <a:avLst/>
                <a:gdLst/>
                <a:ahLst/>
                <a:cxnLst/>
                <a:rect l="l" t="t" r="r" b="b"/>
                <a:pathLst>
                  <a:path w="3354" h="3438" extrusionOk="0">
                    <a:moveTo>
                      <a:pt x="2893" y="0"/>
                    </a:moveTo>
                    <a:cubicBezTo>
                      <a:pt x="2515" y="568"/>
                      <a:pt x="2015" y="1109"/>
                      <a:pt x="1502" y="1616"/>
                    </a:cubicBezTo>
                    <a:cubicBezTo>
                      <a:pt x="1049" y="2033"/>
                      <a:pt x="603" y="2461"/>
                      <a:pt x="165" y="2896"/>
                    </a:cubicBezTo>
                    <a:cubicBezTo>
                      <a:pt x="1" y="3060"/>
                      <a:pt x="29" y="3252"/>
                      <a:pt x="162" y="3438"/>
                    </a:cubicBezTo>
                    <a:cubicBezTo>
                      <a:pt x="1181" y="2261"/>
                      <a:pt x="2247" y="1127"/>
                      <a:pt x="3353" y="33"/>
                    </a:cubicBezTo>
                    <a:cubicBezTo>
                      <a:pt x="3200" y="22"/>
                      <a:pt x="3046" y="11"/>
                      <a:pt x="289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5" name="Google Shape;1759;p47">
                <a:extLst>
                  <a:ext uri="{FF2B5EF4-FFF2-40B4-BE49-F238E27FC236}">
                    <a16:creationId xmlns:a16="http://schemas.microsoft.com/office/drawing/2014/main" id="{B4439A93-1E9D-4703-A206-82B51102C954}"/>
                  </a:ext>
                </a:extLst>
              </p:cNvPr>
              <p:cNvSpPr/>
              <p:nvPr/>
            </p:nvSpPr>
            <p:spPr>
              <a:xfrm>
                <a:off x="-29900" y="1837275"/>
                <a:ext cx="77575" cy="5800"/>
              </a:xfrm>
              <a:custGeom>
                <a:avLst/>
                <a:gdLst/>
                <a:ahLst/>
                <a:cxnLst/>
                <a:rect l="l" t="t" r="r" b="b"/>
                <a:pathLst>
                  <a:path w="3103" h="232" extrusionOk="0">
                    <a:moveTo>
                      <a:pt x="30" y="0"/>
                    </a:moveTo>
                    <a:cubicBezTo>
                      <a:pt x="18" y="39"/>
                      <a:pt x="12" y="75"/>
                      <a:pt x="1" y="110"/>
                    </a:cubicBezTo>
                    <a:cubicBezTo>
                      <a:pt x="54" y="114"/>
                      <a:pt x="112" y="117"/>
                      <a:pt x="165" y="125"/>
                    </a:cubicBezTo>
                    <a:cubicBezTo>
                      <a:pt x="119" y="82"/>
                      <a:pt x="72" y="43"/>
                      <a:pt x="30" y="0"/>
                    </a:cubicBezTo>
                    <a:close/>
                    <a:moveTo>
                      <a:pt x="2921" y="15"/>
                    </a:moveTo>
                    <a:lnTo>
                      <a:pt x="2921" y="15"/>
                    </a:lnTo>
                    <a:cubicBezTo>
                      <a:pt x="2957" y="86"/>
                      <a:pt x="2974" y="157"/>
                      <a:pt x="2982" y="232"/>
                    </a:cubicBezTo>
                    <a:cubicBezTo>
                      <a:pt x="3021" y="199"/>
                      <a:pt x="3060" y="164"/>
                      <a:pt x="3103" y="128"/>
                    </a:cubicBezTo>
                    <a:cubicBezTo>
                      <a:pt x="3043" y="92"/>
                      <a:pt x="2982" y="53"/>
                      <a:pt x="2921" y="1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6" name="Google Shape;1760;p47">
                <a:extLst>
                  <a:ext uri="{FF2B5EF4-FFF2-40B4-BE49-F238E27FC236}">
                    <a16:creationId xmlns:a16="http://schemas.microsoft.com/office/drawing/2014/main" id="{EC9C24B9-F971-4E42-8D2B-B35A21982554}"/>
                  </a:ext>
                </a:extLst>
              </p:cNvPr>
              <p:cNvSpPr/>
              <p:nvPr/>
            </p:nvSpPr>
            <p:spPr>
              <a:xfrm>
                <a:off x="-111100" y="1731625"/>
                <a:ext cx="167450" cy="236350"/>
              </a:xfrm>
              <a:custGeom>
                <a:avLst/>
                <a:gdLst/>
                <a:ahLst/>
                <a:cxnLst/>
                <a:rect l="l" t="t" r="r" b="b"/>
                <a:pathLst>
                  <a:path w="6698" h="9454" extrusionOk="0">
                    <a:moveTo>
                      <a:pt x="1516" y="0"/>
                    </a:moveTo>
                    <a:cubicBezTo>
                      <a:pt x="999" y="0"/>
                      <a:pt x="635" y="222"/>
                      <a:pt x="1234" y="714"/>
                    </a:cubicBezTo>
                    <a:cubicBezTo>
                      <a:pt x="1273" y="749"/>
                      <a:pt x="1313" y="782"/>
                      <a:pt x="1352" y="813"/>
                    </a:cubicBezTo>
                    <a:cubicBezTo>
                      <a:pt x="2193" y="1506"/>
                      <a:pt x="3120" y="2365"/>
                      <a:pt x="3299" y="3406"/>
                    </a:cubicBezTo>
                    <a:cubicBezTo>
                      <a:pt x="4429" y="3410"/>
                      <a:pt x="5563" y="3420"/>
                      <a:pt x="6697" y="3438"/>
                    </a:cubicBezTo>
                    <a:cubicBezTo>
                      <a:pt x="6533" y="3374"/>
                      <a:pt x="6362" y="3331"/>
                      <a:pt x="6209" y="3321"/>
                    </a:cubicBezTo>
                    <a:cubicBezTo>
                      <a:pt x="5029" y="2350"/>
                      <a:pt x="3852" y="1384"/>
                      <a:pt x="2671" y="418"/>
                    </a:cubicBezTo>
                    <a:cubicBezTo>
                      <a:pt x="2621" y="375"/>
                      <a:pt x="2572" y="336"/>
                      <a:pt x="2525" y="296"/>
                    </a:cubicBezTo>
                    <a:cubicBezTo>
                      <a:pt x="2286" y="104"/>
                      <a:pt x="1866" y="0"/>
                      <a:pt x="1516" y="0"/>
                    </a:cubicBezTo>
                    <a:close/>
                    <a:moveTo>
                      <a:pt x="4425" y="5075"/>
                    </a:moveTo>
                    <a:cubicBezTo>
                      <a:pt x="4333" y="5278"/>
                      <a:pt x="4055" y="5446"/>
                      <a:pt x="3620" y="5446"/>
                    </a:cubicBezTo>
                    <a:cubicBezTo>
                      <a:pt x="3577" y="5446"/>
                      <a:pt x="3531" y="5442"/>
                      <a:pt x="3484" y="5439"/>
                    </a:cubicBezTo>
                    <a:cubicBezTo>
                      <a:pt x="3388" y="5431"/>
                      <a:pt x="3291" y="5428"/>
                      <a:pt x="3192" y="5421"/>
                    </a:cubicBezTo>
                    <a:cubicBezTo>
                      <a:pt x="2086" y="6515"/>
                      <a:pt x="1020" y="7649"/>
                      <a:pt x="1" y="8826"/>
                    </a:cubicBezTo>
                    <a:cubicBezTo>
                      <a:pt x="240" y="9157"/>
                      <a:pt x="828" y="9453"/>
                      <a:pt x="1263" y="9453"/>
                    </a:cubicBezTo>
                    <a:cubicBezTo>
                      <a:pt x="1423" y="9453"/>
                      <a:pt x="1563" y="9410"/>
                      <a:pt x="1655" y="9321"/>
                    </a:cubicBezTo>
                    <a:cubicBezTo>
                      <a:pt x="2076" y="8908"/>
                      <a:pt x="2621" y="8423"/>
                      <a:pt x="3156" y="7888"/>
                    </a:cubicBezTo>
                    <a:cubicBezTo>
                      <a:pt x="4233" y="6907"/>
                      <a:pt x="5356" y="5980"/>
                      <a:pt x="6526" y="5107"/>
                    </a:cubicBezTo>
                    <a:cubicBezTo>
                      <a:pt x="5827" y="5092"/>
                      <a:pt x="5124" y="5082"/>
                      <a:pt x="4425" y="507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7" name="Google Shape;1761;p47">
                <a:extLst>
                  <a:ext uri="{FF2B5EF4-FFF2-40B4-BE49-F238E27FC236}">
                    <a16:creationId xmlns:a16="http://schemas.microsoft.com/office/drawing/2014/main" id="{69577FDB-5178-4C11-A051-7C92AB20E70E}"/>
                  </a:ext>
                </a:extLst>
              </p:cNvPr>
              <p:cNvSpPr/>
              <p:nvPr/>
            </p:nvSpPr>
            <p:spPr>
              <a:xfrm>
                <a:off x="-29175" y="1816775"/>
                <a:ext cx="113325" cy="42525"/>
              </a:xfrm>
              <a:custGeom>
                <a:avLst/>
                <a:gdLst/>
                <a:ahLst/>
                <a:cxnLst/>
                <a:rect l="l" t="t" r="r" b="b"/>
                <a:pathLst>
                  <a:path w="4533" h="1701" extrusionOk="0">
                    <a:moveTo>
                      <a:pt x="2892" y="835"/>
                    </a:moveTo>
                    <a:lnTo>
                      <a:pt x="2892" y="835"/>
                    </a:lnTo>
                    <a:cubicBezTo>
                      <a:pt x="2953" y="873"/>
                      <a:pt x="3014" y="912"/>
                      <a:pt x="3074" y="948"/>
                    </a:cubicBezTo>
                    <a:cubicBezTo>
                      <a:pt x="3031" y="984"/>
                      <a:pt x="2992" y="1019"/>
                      <a:pt x="2953" y="1052"/>
                    </a:cubicBezTo>
                    <a:cubicBezTo>
                      <a:pt x="2945" y="977"/>
                      <a:pt x="2928" y="906"/>
                      <a:pt x="2892" y="835"/>
                    </a:cubicBezTo>
                    <a:close/>
                    <a:moveTo>
                      <a:pt x="22" y="0"/>
                    </a:moveTo>
                    <a:lnTo>
                      <a:pt x="22" y="0"/>
                    </a:lnTo>
                    <a:cubicBezTo>
                      <a:pt x="65" y="260"/>
                      <a:pt x="61" y="535"/>
                      <a:pt x="1" y="820"/>
                    </a:cubicBezTo>
                    <a:cubicBezTo>
                      <a:pt x="43" y="863"/>
                      <a:pt x="90" y="902"/>
                      <a:pt x="136" y="945"/>
                    </a:cubicBezTo>
                    <a:cubicBezTo>
                      <a:pt x="207" y="948"/>
                      <a:pt x="275" y="952"/>
                      <a:pt x="343" y="959"/>
                    </a:cubicBezTo>
                    <a:cubicBezTo>
                      <a:pt x="1038" y="1009"/>
                      <a:pt x="1284" y="1376"/>
                      <a:pt x="1148" y="1669"/>
                    </a:cubicBezTo>
                    <a:cubicBezTo>
                      <a:pt x="1847" y="1676"/>
                      <a:pt x="2550" y="1686"/>
                      <a:pt x="3249" y="1701"/>
                    </a:cubicBezTo>
                    <a:cubicBezTo>
                      <a:pt x="3544" y="1476"/>
                      <a:pt x="3844" y="1258"/>
                      <a:pt x="4148" y="1041"/>
                    </a:cubicBezTo>
                    <a:cubicBezTo>
                      <a:pt x="4533" y="770"/>
                      <a:pt x="4005" y="267"/>
                      <a:pt x="3420" y="32"/>
                    </a:cubicBezTo>
                    <a:cubicBezTo>
                      <a:pt x="2286" y="14"/>
                      <a:pt x="1152" y="4"/>
                      <a:pt x="2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8" name="Google Shape;1762;p47">
                <a:extLst>
                  <a:ext uri="{FF2B5EF4-FFF2-40B4-BE49-F238E27FC236}">
                    <a16:creationId xmlns:a16="http://schemas.microsoft.com/office/drawing/2014/main" id="{FB9EA9DE-D1EF-4BA0-93D4-D0836D49FB10}"/>
                  </a:ext>
                </a:extLst>
              </p:cNvPr>
              <p:cNvSpPr/>
              <p:nvPr/>
            </p:nvSpPr>
            <p:spPr>
              <a:xfrm>
                <a:off x="-480250" y="1858125"/>
                <a:ext cx="442450" cy="21250"/>
              </a:xfrm>
              <a:custGeom>
                <a:avLst/>
                <a:gdLst/>
                <a:ahLst/>
                <a:cxnLst/>
                <a:rect l="l" t="t" r="r" b="b"/>
                <a:pathLst>
                  <a:path w="17698" h="850" extrusionOk="0">
                    <a:moveTo>
                      <a:pt x="16785" y="0"/>
                    </a:moveTo>
                    <a:cubicBezTo>
                      <a:pt x="11186" y="0"/>
                      <a:pt x="5589" y="203"/>
                      <a:pt x="0" y="606"/>
                    </a:cubicBezTo>
                    <a:cubicBezTo>
                      <a:pt x="254" y="746"/>
                      <a:pt x="561" y="849"/>
                      <a:pt x="821" y="849"/>
                    </a:cubicBezTo>
                    <a:cubicBezTo>
                      <a:pt x="860" y="849"/>
                      <a:pt x="895" y="845"/>
                      <a:pt x="931" y="842"/>
                    </a:cubicBezTo>
                    <a:cubicBezTo>
                      <a:pt x="4579" y="382"/>
                      <a:pt x="8245" y="150"/>
                      <a:pt x="11914" y="150"/>
                    </a:cubicBezTo>
                    <a:cubicBezTo>
                      <a:pt x="13775" y="150"/>
                      <a:pt x="15636" y="211"/>
                      <a:pt x="17498" y="328"/>
                    </a:cubicBezTo>
                    <a:cubicBezTo>
                      <a:pt x="17570" y="221"/>
                      <a:pt x="17637" y="114"/>
                      <a:pt x="17698" y="4"/>
                    </a:cubicBezTo>
                    <a:cubicBezTo>
                      <a:pt x="17394" y="4"/>
                      <a:pt x="17088" y="0"/>
                      <a:pt x="1678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9" name="Google Shape;1763;p47">
                <a:extLst>
                  <a:ext uri="{FF2B5EF4-FFF2-40B4-BE49-F238E27FC236}">
                    <a16:creationId xmlns:a16="http://schemas.microsoft.com/office/drawing/2014/main" id="{21865233-FEB0-4C74-8074-5D6BF9C3A70B}"/>
                  </a:ext>
                </a:extLst>
              </p:cNvPr>
              <p:cNvSpPr/>
              <p:nvPr/>
            </p:nvSpPr>
            <p:spPr>
              <a:xfrm>
                <a:off x="-499600" y="1834600"/>
                <a:ext cx="469725" cy="38700"/>
              </a:xfrm>
              <a:custGeom>
                <a:avLst/>
                <a:gdLst/>
                <a:ahLst/>
                <a:cxnLst/>
                <a:rect l="l" t="t" r="r" b="b"/>
                <a:pathLst>
                  <a:path w="18789" h="1548" extrusionOk="0">
                    <a:moveTo>
                      <a:pt x="12399" y="0"/>
                    </a:moveTo>
                    <a:cubicBezTo>
                      <a:pt x="8534" y="0"/>
                      <a:pt x="4672" y="242"/>
                      <a:pt x="821" y="728"/>
                    </a:cubicBezTo>
                    <a:cubicBezTo>
                      <a:pt x="1" y="831"/>
                      <a:pt x="272" y="1269"/>
                      <a:pt x="774" y="1547"/>
                    </a:cubicBezTo>
                    <a:cubicBezTo>
                      <a:pt x="6363" y="1144"/>
                      <a:pt x="11960" y="941"/>
                      <a:pt x="17559" y="941"/>
                    </a:cubicBezTo>
                    <a:cubicBezTo>
                      <a:pt x="17862" y="941"/>
                      <a:pt x="18168" y="945"/>
                      <a:pt x="18472" y="945"/>
                    </a:cubicBezTo>
                    <a:cubicBezTo>
                      <a:pt x="18539" y="828"/>
                      <a:pt x="18600" y="710"/>
                      <a:pt x="18653" y="588"/>
                    </a:cubicBezTo>
                    <a:cubicBezTo>
                      <a:pt x="18711" y="464"/>
                      <a:pt x="18753" y="339"/>
                      <a:pt x="18789" y="217"/>
                    </a:cubicBezTo>
                    <a:cubicBezTo>
                      <a:pt x="16660" y="71"/>
                      <a:pt x="14528" y="0"/>
                      <a:pt x="1239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00" name="Google Shape;1764;p47">
                <a:extLst>
                  <a:ext uri="{FF2B5EF4-FFF2-40B4-BE49-F238E27FC236}">
                    <a16:creationId xmlns:a16="http://schemas.microsoft.com/office/drawing/2014/main" id="{8F61C9A4-0D22-4AD3-9FB3-41692824E1A0}"/>
                  </a:ext>
                </a:extLst>
              </p:cNvPr>
              <p:cNvSpPr/>
              <p:nvPr/>
            </p:nvSpPr>
            <p:spPr>
              <a:xfrm>
                <a:off x="-42825" y="1858200"/>
                <a:ext cx="20550" cy="8950"/>
              </a:xfrm>
              <a:custGeom>
                <a:avLst/>
                <a:gdLst/>
                <a:ahLst/>
                <a:cxnLst/>
                <a:rect l="l" t="t" r="r" b="b"/>
                <a:pathLst>
                  <a:path w="822" h="358" extrusionOk="0">
                    <a:moveTo>
                      <a:pt x="201" y="1"/>
                    </a:moveTo>
                    <a:cubicBezTo>
                      <a:pt x="140" y="111"/>
                      <a:pt x="73" y="218"/>
                      <a:pt x="1" y="325"/>
                    </a:cubicBezTo>
                    <a:cubicBezTo>
                      <a:pt x="154" y="336"/>
                      <a:pt x="308" y="347"/>
                      <a:pt x="461" y="358"/>
                    </a:cubicBezTo>
                    <a:cubicBezTo>
                      <a:pt x="582" y="240"/>
                      <a:pt x="700" y="122"/>
                      <a:pt x="821" y="4"/>
                    </a:cubicBezTo>
                    <a:cubicBezTo>
                      <a:pt x="614" y="1"/>
                      <a:pt x="407" y="1"/>
                      <a:pt x="2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01" name="Google Shape;1765;p47">
                <a:extLst>
                  <a:ext uri="{FF2B5EF4-FFF2-40B4-BE49-F238E27FC236}">
                    <a16:creationId xmlns:a16="http://schemas.microsoft.com/office/drawing/2014/main" id="{6CD7B57C-D566-4DFC-92C9-B836B425CA22}"/>
                  </a:ext>
                </a:extLst>
              </p:cNvPr>
              <p:cNvSpPr/>
              <p:nvPr/>
            </p:nvSpPr>
            <p:spPr>
              <a:xfrm>
                <a:off x="-37825" y="1840025"/>
                <a:ext cx="23825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53" h="732" extrusionOk="0">
                    <a:moveTo>
                      <a:pt x="318" y="0"/>
                    </a:moveTo>
                    <a:cubicBezTo>
                      <a:pt x="282" y="122"/>
                      <a:pt x="240" y="247"/>
                      <a:pt x="182" y="371"/>
                    </a:cubicBezTo>
                    <a:cubicBezTo>
                      <a:pt x="129" y="493"/>
                      <a:pt x="68" y="611"/>
                      <a:pt x="1" y="728"/>
                    </a:cubicBezTo>
                    <a:cubicBezTo>
                      <a:pt x="207" y="728"/>
                      <a:pt x="414" y="728"/>
                      <a:pt x="621" y="731"/>
                    </a:cubicBezTo>
                    <a:cubicBezTo>
                      <a:pt x="732" y="624"/>
                      <a:pt x="842" y="517"/>
                      <a:pt x="953" y="410"/>
                    </a:cubicBezTo>
                    <a:cubicBezTo>
                      <a:pt x="792" y="279"/>
                      <a:pt x="635" y="147"/>
                      <a:pt x="482" y="15"/>
                    </a:cubicBezTo>
                    <a:cubicBezTo>
                      <a:pt x="429" y="7"/>
                      <a:pt x="371" y="4"/>
                      <a:pt x="3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02" name="Google Shape;1766;p47">
                <a:extLst>
                  <a:ext uri="{FF2B5EF4-FFF2-40B4-BE49-F238E27FC236}">
                    <a16:creationId xmlns:a16="http://schemas.microsoft.com/office/drawing/2014/main" id="{2A5719A4-9528-4C44-BD3F-3DE09F9B6FFA}"/>
                  </a:ext>
                </a:extLst>
              </p:cNvPr>
              <p:cNvSpPr/>
              <p:nvPr/>
            </p:nvSpPr>
            <p:spPr>
              <a:xfrm>
                <a:off x="-31300" y="1858300"/>
                <a:ext cx="30850" cy="94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379" extrusionOk="0">
                    <a:moveTo>
                      <a:pt x="360" y="0"/>
                    </a:moveTo>
                    <a:cubicBezTo>
                      <a:pt x="239" y="118"/>
                      <a:pt x="121" y="236"/>
                      <a:pt x="0" y="354"/>
                    </a:cubicBezTo>
                    <a:cubicBezTo>
                      <a:pt x="99" y="361"/>
                      <a:pt x="196" y="364"/>
                      <a:pt x="292" y="372"/>
                    </a:cubicBezTo>
                    <a:cubicBezTo>
                      <a:pt x="339" y="375"/>
                      <a:pt x="385" y="379"/>
                      <a:pt x="428" y="379"/>
                    </a:cubicBezTo>
                    <a:cubicBezTo>
                      <a:pt x="863" y="379"/>
                      <a:pt x="1141" y="211"/>
                      <a:pt x="1233" y="8"/>
                    </a:cubicBezTo>
                    <a:cubicBezTo>
                      <a:pt x="941" y="4"/>
                      <a:pt x="652" y="0"/>
                      <a:pt x="36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03" name="Google Shape;1767;p47">
                <a:extLst>
                  <a:ext uri="{FF2B5EF4-FFF2-40B4-BE49-F238E27FC236}">
                    <a16:creationId xmlns:a16="http://schemas.microsoft.com/office/drawing/2014/main" id="{D65EDADA-FEE2-421B-8090-AE1884867E51}"/>
                  </a:ext>
                </a:extLst>
              </p:cNvPr>
              <p:cNvSpPr/>
              <p:nvPr/>
            </p:nvSpPr>
            <p:spPr>
              <a:xfrm>
                <a:off x="-25800" y="1840400"/>
                <a:ext cx="28750" cy="18125"/>
              </a:xfrm>
              <a:custGeom>
                <a:avLst/>
                <a:gdLst/>
                <a:ahLst/>
                <a:cxnLst/>
                <a:rect l="l" t="t" r="r" b="b"/>
                <a:pathLst>
                  <a:path w="1150" h="725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54" y="132"/>
                      <a:pt x="311" y="264"/>
                      <a:pt x="472" y="395"/>
                    </a:cubicBezTo>
                    <a:cubicBezTo>
                      <a:pt x="361" y="502"/>
                      <a:pt x="251" y="609"/>
                      <a:pt x="140" y="716"/>
                    </a:cubicBezTo>
                    <a:cubicBezTo>
                      <a:pt x="432" y="716"/>
                      <a:pt x="721" y="720"/>
                      <a:pt x="1013" y="724"/>
                    </a:cubicBezTo>
                    <a:cubicBezTo>
                      <a:pt x="1149" y="431"/>
                      <a:pt x="903" y="64"/>
                      <a:pt x="208" y="14"/>
                    </a:cubicBezTo>
                    <a:cubicBezTo>
                      <a:pt x="140" y="7"/>
                      <a:pt x="72" y="3"/>
                      <a:pt x="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2326D10-BE52-4503-A9C5-F18C55182A9D}"/>
                </a:ext>
              </a:extLst>
            </p:cNvPr>
            <p:cNvSpPr txBox="1"/>
            <p:nvPr/>
          </p:nvSpPr>
          <p:spPr>
            <a:xfrm>
              <a:off x="5651925" y="849440"/>
              <a:ext cx="640874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 w="0"/>
                  <a:solidFill>
                    <a:srgbClr val="1C4587"/>
                  </a:solidFill>
                  <a:effectLst>
                    <a:outerShdw blurRad="38100" dist="19050" dir="2700000" algn="tl" rotWithShape="0">
                      <a:srgbClr val="1C4587">
                        <a:alpha val="40000"/>
                      </a:srgbClr>
                    </a:outerShdw>
                  </a:effectLst>
                  <a:uLnTx/>
                  <a:uFillTx/>
                  <a:latin typeface="Itim" panose="020B0604020202020204" charset="-34"/>
                  <a:ea typeface="+mn-ea"/>
                  <a:cs typeface="Itim" panose="020B0604020202020204" charset="-34"/>
                  <a:sym typeface="Arial"/>
                </a:rPr>
                <a:t>No</a:t>
              </a:r>
              <a:r>
                <a:rPr kumimoji="0" lang="en-US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  </a:t>
              </a:r>
            </a:p>
          </p:txBody>
        </p: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4A0DC29-EE59-47E5-9F53-F63340D03026}"/>
              </a:ext>
            </a:extLst>
          </p:cNvPr>
          <p:cNvSpPr/>
          <p:nvPr/>
        </p:nvSpPr>
        <p:spPr>
          <a:xfrm>
            <a:off x="3096456" y="1362400"/>
            <a:ext cx="5541593" cy="10629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 w="0"/>
              <a:solidFill>
                <a:srgbClr val="1C4587"/>
              </a:solidFill>
              <a:effectLst>
                <a:outerShdw blurRad="38100" dist="19050" dir="2700000" algn="tl" rotWithShape="0">
                  <a:srgbClr val="1C4587">
                    <a:alpha val="40000"/>
                  </a:srgbClr>
                </a:outerShdw>
              </a:effectLst>
              <a:uLnTx/>
              <a:uFillTx/>
              <a:latin typeface="Itim" panose="020B0604020202020204" charset="-34"/>
              <a:ea typeface="+mn-ea"/>
              <a:cs typeface="Itim" panose="020B0604020202020204" charset="-34"/>
              <a:sym typeface="Arial"/>
            </a:endParaRPr>
          </a:p>
        </p:txBody>
      </p:sp>
      <p:sp>
        <p:nvSpPr>
          <p:cNvPr id="164" name="Rectangle: Rounded Corners 163">
            <a:extLst>
              <a:ext uri="{FF2B5EF4-FFF2-40B4-BE49-F238E27FC236}">
                <a16:creationId xmlns:a16="http://schemas.microsoft.com/office/drawing/2014/main" id="{360B6520-11DE-4080-A325-135B8018288D}"/>
              </a:ext>
            </a:extLst>
          </p:cNvPr>
          <p:cNvSpPr/>
          <p:nvPr/>
        </p:nvSpPr>
        <p:spPr>
          <a:xfrm>
            <a:off x="9484443" y="4965850"/>
            <a:ext cx="2462135" cy="1206155"/>
          </a:xfrm>
          <a:prstGeom prst="roundRect">
            <a:avLst/>
          </a:prstGeom>
          <a:solidFill>
            <a:srgbClr val="D5FF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67" b="0" i="0" u="none" strike="noStrike" kern="0" cap="none" spc="0" normalizeH="0" baseline="0" noProof="0" dirty="0">
                <a:ln w="0"/>
                <a:solidFill>
                  <a:srgbClr val="1C4587"/>
                </a:solidFill>
                <a:effectLst>
                  <a:outerShdw blurRad="38100" dist="19050" dir="2700000" algn="tl" rotWithShape="0">
                    <a:srgbClr val="1C4587">
                      <a:alpha val="40000"/>
                    </a:srgbClr>
                  </a:outerShdw>
                </a:effectLst>
                <a:uLnTx/>
                <a:uFillTx/>
                <a:latin typeface="Itim" panose="020B0604020202020204" charset="-34"/>
                <a:ea typeface="+mn-ea"/>
                <a:cs typeface="Itim" panose="020B0604020202020204" charset="-34"/>
                <a:sym typeface="Arial"/>
              </a:rPr>
              <a:t> </a:t>
            </a:r>
            <a:endParaRPr kumimoji="0" lang="en-US" sz="1867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9C3F0437-42B4-4367-8556-2D8054D913A6}"/>
              </a:ext>
            </a:extLst>
          </p:cNvPr>
          <p:cNvSpPr/>
          <p:nvPr/>
        </p:nvSpPr>
        <p:spPr>
          <a:xfrm>
            <a:off x="6225841" y="4922945"/>
            <a:ext cx="2359586" cy="1247970"/>
          </a:xfrm>
          <a:prstGeom prst="roundRect">
            <a:avLst/>
          </a:prstGeom>
          <a:solidFill>
            <a:srgbClr val="D5FF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9DB0269B-ADEA-4F8C-B5FC-0FA8537013B6}"/>
              </a:ext>
            </a:extLst>
          </p:cNvPr>
          <p:cNvSpPr/>
          <p:nvPr/>
        </p:nvSpPr>
        <p:spPr>
          <a:xfrm>
            <a:off x="386232" y="3075922"/>
            <a:ext cx="5040949" cy="1930995"/>
          </a:xfrm>
          <a:prstGeom prst="roundRect">
            <a:avLst/>
          </a:prstGeom>
          <a:solidFill>
            <a:srgbClr val="FFDC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 w="0"/>
              <a:solidFill>
                <a:srgbClr val="1C4587"/>
              </a:solidFill>
              <a:effectLst>
                <a:outerShdw blurRad="38100" dist="19050" dir="2700000" algn="tl" rotWithShape="0">
                  <a:srgbClr val="1C4587">
                    <a:alpha val="40000"/>
                  </a:srgbClr>
                </a:outerShdw>
              </a:effectLst>
              <a:uLnTx/>
              <a:uFillTx/>
              <a:latin typeface="Itim" panose="020B0604020202020204" charset="-34"/>
              <a:ea typeface="+mn-ea"/>
              <a:cs typeface="Itim" panose="020B0604020202020204" charset="-34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46AECB-B293-481F-A8E5-67DF422F77B5}"/>
              </a:ext>
            </a:extLst>
          </p:cNvPr>
          <p:cNvSpPr txBox="1"/>
          <p:nvPr/>
        </p:nvSpPr>
        <p:spPr>
          <a:xfrm>
            <a:off x="171450" y="0"/>
            <a:ext cx="647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>
                <a:ln w="0"/>
                <a:solidFill>
                  <a:srgbClr val="1C4587"/>
                </a:solidFill>
                <a:effectLst>
                  <a:outerShdw blurRad="38100" dist="19050" dir="2700000" algn="tl" rotWithShape="0">
                    <a:srgbClr val="1C4587">
                      <a:alpha val="40000"/>
                    </a:srgbClr>
                  </a:outerShdw>
                </a:effectLst>
                <a:uLnTx/>
                <a:uFillTx/>
                <a:latin typeface="Itim" panose="020B0604020202020204" charset="-34"/>
                <a:ea typeface="+mn-ea"/>
                <a:cs typeface="Itim" panose="020B0604020202020204" charset="-34"/>
                <a:sym typeface="Arial"/>
              </a:rPr>
              <a:t>Flowcharts </a:t>
            </a:r>
          </a:p>
        </p:txBody>
      </p:sp>
    </p:spTree>
    <p:extLst>
      <p:ext uri="{BB962C8B-B14F-4D97-AF65-F5344CB8AC3E}">
        <p14:creationId xmlns:p14="http://schemas.microsoft.com/office/powerpoint/2010/main" val="1903541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164" grpId="0" animBg="1"/>
      <p:bldP spid="75" grpId="0" animBg="1"/>
      <p:bldP spid="3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D2759F-FA73-41BB-A566-1A9BD1F66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996" y="883738"/>
            <a:ext cx="9014007" cy="50905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8738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25056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nline Notebook by Slidesgo">
  <a:themeElements>
    <a:clrScheme name="Simple Light">
      <a:dk1>
        <a:srgbClr val="1C4587"/>
      </a:dk1>
      <a:lt1>
        <a:srgbClr val="FFFFFF"/>
      </a:lt1>
      <a:dk2>
        <a:srgbClr val="000000"/>
      </a:dk2>
      <a:lt2>
        <a:srgbClr val="EEEEEE"/>
      </a:lt2>
      <a:accent1>
        <a:srgbClr val="FFF8D3"/>
      </a:accent1>
      <a:accent2>
        <a:srgbClr val="CAFFCA"/>
      </a:accent2>
      <a:accent3>
        <a:srgbClr val="FFBBAA"/>
      </a:accent3>
      <a:accent4>
        <a:srgbClr val="B0D5F7"/>
      </a:accent4>
      <a:accent5>
        <a:srgbClr val="FFFFFF"/>
      </a:accent5>
      <a:accent6>
        <a:srgbClr val="FFE599"/>
      </a:accent6>
      <a:hlink>
        <a:srgbClr val="1C458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night template">
  <a:themeElements>
    <a:clrScheme name="Custom 347">
      <a:dk1>
        <a:srgbClr val="273F68"/>
      </a:dk1>
      <a:lt1>
        <a:srgbClr val="FFFFFF"/>
      </a:lt1>
      <a:dk2>
        <a:srgbClr val="7085AA"/>
      </a:dk2>
      <a:lt2>
        <a:srgbClr val="F4F7FA"/>
      </a:lt2>
      <a:accent1>
        <a:srgbClr val="4BD1DD"/>
      </a:accent1>
      <a:accent2>
        <a:srgbClr val="57C0EB"/>
      </a:accent2>
      <a:accent3>
        <a:srgbClr val="BD9ADD"/>
      </a:accent3>
      <a:accent4>
        <a:srgbClr val="F3805C"/>
      </a:accent4>
      <a:accent5>
        <a:srgbClr val="FFD11D"/>
      </a:accent5>
      <a:accent6>
        <a:srgbClr val="95D346"/>
      </a:accent6>
      <a:hlink>
        <a:srgbClr val="273F6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Distance Learning by Slidesgo">
  <a:themeElements>
    <a:clrScheme name="Simple Light">
      <a:dk1>
        <a:srgbClr val="040404"/>
      </a:dk1>
      <a:lt1>
        <a:srgbClr val="FFFFFF"/>
      </a:lt1>
      <a:dk2>
        <a:srgbClr val="FFE49E"/>
      </a:dk2>
      <a:lt2>
        <a:srgbClr val="D1EAF7"/>
      </a:lt2>
      <a:accent1>
        <a:srgbClr val="1552BD"/>
      </a:accent1>
      <a:accent2>
        <a:srgbClr val="FEDFE3"/>
      </a:accent2>
      <a:accent3>
        <a:srgbClr val="E93F62"/>
      </a:accent3>
      <a:accent4>
        <a:srgbClr val="FFE49E"/>
      </a:accent4>
      <a:accent5>
        <a:srgbClr val="D1EAF7"/>
      </a:accent5>
      <a:accent6>
        <a:srgbClr val="1552BD"/>
      </a:accent6>
      <a:hlink>
        <a:srgbClr val="04040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Knight template">
  <a:themeElements>
    <a:clrScheme name="Custom 347">
      <a:dk1>
        <a:srgbClr val="273F68"/>
      </a:dk1>
      <a:lt1>
        <a:srgbClr val="FFFFFF"/>
      </a:lt1>
      <a:dk2>
        <a:srgbClr val="7085AA"/>
      </a:dk2>
      <a:lt2>
        <a:srgbClr val="F4F7FA"/>
      </a:lt2>
      <a:accent1>
        <a:srgbClr val="4BD1DD"/>
      </a:accent1>
      <a:accent2>
        <a:srgbClr val="57C0EB"/>
      </a:accent2>
      <a:accent3>
        <a:srgbClr val="BD9ADD"/>
      </a:accent3>
      <a:accent4>
        <a:srgbClr val="F3805C"/>
      </a:accent4>
      <a:accent5>
        <a:srgbClr val="FFD11D"/>
      </a:accent5>
      <a:accent6>
        <a:srgbClr val="95D346"/>
      </a:accent6>
      <a:hlink>
        <a:srgbClr val="273F6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640</TotalTime>
  <Words>176</Words>
  <Application>Microsoft Office PowerPoint</Application>
  <PresentationFormat>Widescreen</PresentationFormat>
  <Paragraphs>63</Paragraphs>
  <Slides>25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25</vt:i4>
      </vt:variant>
    </vt:vector>
  </HeadingPairs>
  <TitlesOfParts>
    <vt:vector size="49" baseType="lpstr">
      <vt:lpstr>Amatic SC</vt:lpstr>
      <vt:lpstr>Archivo</vt:lpstr>
      <vt:lpstr>Arial</vt:lpstr>
      <vt:lpstr>Calibri</vt:lpstr>
      <vt:lpstr>Calibri Light</vt:lpstr>
      <vt:lpstr>Chelsea Market</vt:lpstr>
      <vt:lpstr>Fira Sans Extra Condensed Medium</vt:lpstr>
      <vt:lpstr>Itim</vt:lpstr>
      <vt:lpstr>Merriweather</vt:lpstr>
      <vt:lpstr>Muli</vt:lpstr>
      <vt:lpstr>Nunito Light</vt:lpstr>
      <vt:lpstr>Paytone One</vt:lpstr>
      <vt:lpstr>Quicksand</vt:lpstr>
      <vt:lpstr>Raleway Thin</vt:lpstr>
      <vt:lpstr>Roboto Condensed Light</vt:lpstr>
      <vt:lpstr>Short Stack</vt:lpstr>
      <vt:lpstr>Signika Negative</vt:lpstr>
      <vt:lpstr>Signika Negative Light</vt:lpstr>
      <vt:lpstr>Office Theme</vt:lpstr>
      <vt:lpstr>1_Online Notebook by Slidesgo</vt:lpstr>
      <vt:lpstr>Knight template</vt:lpstr>
      <vt:lpstr>Distance Learning by Slidesgo</vt:lpstr>
      <vt:lpstr>1_Office Theme</vt:lpstr>
      <vt:lpstr>2_Knight template</vt:lpstr>
      <vt:lpstr>PowerPoint Presentation</vt:lpstr>
      <vt:lpstr>Table of Contents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 Out</dc:title>
  <dc:creator>Nada Farshoukh</dc:creator>
  <cp:lastModifiedBy>Nada Farshoukh</cp:lastModifiedBy>
  <cp:revision>2</cp:revision>
  <dcterms:created xsi:type="dcterms:W3CDTF">2021-04-22T03:42:25Z</dcterms:created>
  <dcterms:modified xsi:type="dcterms:W3CDTF">2021-04-25T07:47:40Z</dcterms:modified>
</cp:coreProperties>
</file>